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0" r:id="rId3"/>
    <p:sldId id="261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801" autoAdjust="0"/>
  </p:normalViewPr>
  <p:slideViewPr>
    <p:cSldViewPr snapToGrid="0">
      <p:cViewPr varScale="1">
        <p:scale>
          <a:sx n="97" d="100"/>
          <a:sy n="97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2C416-9A19-5244-B7FB-06657BD56F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Jakkamsetti and Narasimhan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B0B1E-95EA-6F46-AA25-6D57B1B9A1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49E64-1679-A743-A936-EFA45BAFC4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FB2F-536A-A54E-9FC4-246E1A4CF5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CS295: Pre-Proposal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A09E4-5958-D84C-B0AB-C21D61DD7F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DF3A7-5244-DD47-B50A-55ABD555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3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Jakkamsetti and Narasimhan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CS295: Pre-Proposal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9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Convergence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work list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order matters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Forward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Backward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 vector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IFDS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0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5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A3592D-2530-5E46-ACCE-83CC9BD24E0C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519-5484-294B-B441-31265A375FD4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0368A7-A05D-0A43-857B-68FB89E714C9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22-CCA0-A44B-91FF-B926AE2DF6F9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10DA64-37FF-BB4F-A793-3EA5E791A904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808-669C-8541-B2E6-96D3049E352C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522A-0C85-F84D-869C-542C630EB858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693F-FCD7-1845-843B-0E93D6EA02D7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E98-BA04-854A-81A4-3E98E3059C65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0D15BE-C668-7B4E-8484-E5747130EC0F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44DD-2C68-7D42-8953-8B5A354179AA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414FAE-EEF4-2645-A748-7790E77ED0C0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358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542" y="1005839"/>
            <a:ext cx="6432313" cy="48050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tx2"/>
                </a:solidFill>
              </a:rPr>
              <a:t>DFA: Data-flow attestation for embedded systems software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345391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 err="1">
                <a:solidFill>
                  <a:srgbClr val="FFFFFF"/>
                </a:solidFill>
              </a:rPr>
              <a:t>SashiDhar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jakkamsetti</a:t>
            </a:r>
            <a:endParaRPr lang="en-US" sz="2400" dirty="0">
              <a:solidFill>
                <a:srgbClr val="FFFFFF"/>
              </a:solidFill>
            </a:endParaRP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Siddharth </a:t>
            </a:r>
            <a:r>
              <a:rPr lang="en-US" sz="2400" dirty="0" err="1">
                <a:solidFill>
                  <a:srgbClr val="FFFFFF"/>
                </a:solidFill>
              </a:rPr>
              <a:t>narasimhan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7259C-8321-514D-A023-C82AEA52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C9B7C-A870-864B-9FD7-2E2865B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7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What are data flow attacks?</a:t>
            </a:r>
          </a:p>
          <a:p>
            <a:r>
              <a:rPr lang="en-US" sz="2000" dirty="0"/>
              <a:t>Why is it important to do data flow integrity or attestation?</a:t>
            </a:r>
          </a:p>
          <a:p>
            <a:r>
              <a:rPr lang="en-US" sz="2000" dirty="0"/>
              <a:t>Difference between software space and IOT space</a:t>
            </a:r>
          </a:p>
          <a:p>
            <a:r>
              <a:rPr lang="en-US" sz="2000" dirty="0"/>
              <a:t>Eventually, why are we doing attestation and why not integrity?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BC48-BA17-7441-AC78-800BA63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84" y="1037968"/>
            <a:ext cx="3375824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6D593-02A0-934E-97C8-8ABB464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There is no scheme yet for doing data flow attestation</a:t>
            </a:r>
          </a:p>
          <a:p>
            <a:r>
              <a:rPr lang="en-US" sz="2000" dirty="0"/>
              <a:t>CFLAT and others are doing control flow attestation which is not sufficient because the attacker can change the data pointers to point to sensitive data and steal them</a:t>
            </a:r>
          </a:p>
          <a:p>
            <a:r>
              <a:rPr lang="en-US" sz="2000" dirty="0"/>
              <a:t>Or attacker can change the return values and function arguments to give incorrect output but follow the expected control flow</a:t>
            </a:r>
          </a:p>
          <a:p>
            <a:r>
              <a:rPr lang="en-US" sz="2000" dirty="0"/>
              <a:t>These data-oriented attacks can lead to severe damage especially when the IOT software belongs to safety critical applications or health department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3A3D9-30A3-BE41-ABA6-B2920DB5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39F28-21AF-9941-95A5-DFC25421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3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CFLAT for remote attestation architecture and control flow attestation idea</a:t>
            </a:r>
          </a:p>
          <a:p>
            <a:r>
              <a:rPr lang="en-US" sz="2000" dirty="0"/>
              <a:t>Securing software by enforcing data flow integrity for similar ideas to solve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0E3E7-1104-4D4B-A9C3-5E53D2BB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Related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E6170-1B3A-834E-8DA4-FF4AC66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6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Remote attestation architecture for attestation</a:t>
            </a:r>
          </a:p>
          <a:p>
            <a:r>
              <a:rPr lang="en-US" sz="2000" dirty="0"/>
              <a:t>Secure DFA monitor residing in ARM-</a:t>
            </a:r>
            <a:r>
              <a:rPr lang="en-US" sz="2000" dirty="0" err="1"/>
              <a:t>TrustZone</a:t>
            </a:r>
            <a:endParaRPr lang="en-US" sz="2000" dirty="0"/>
          </a:p>
          <a:p>
            <a:r>
              <a:rPr lang="en-US" sz="2000" dirty="0"/>
              <a:t>Hash chain for data pointers, function argument pointers and return value pointers</a:t>
            </a:r>
          </a:p>
          <a:p>
            <a:r>
              <a:rPr lang="en-US" sz="2000" dirty="0"/>
              <a:t>Def-use chain integrity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28C2-7AB0-CD4E-AFEC-CABBC7A0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Our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21888-DF1A-C84A-8442-F42EE4CF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5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REFERENCES</a:t>
            </a:r>
          </a:p>
          <a:p>
            <a:pPr lvl="1"/>
            <a:r>
              <a:rPr lang="en-US" sz="2000" dirty="0" err="1"/>
              <a:t>Tigist</a:t>
            </a:r>
            <a:r>
              <a:rPr lang="en-US" sz="2000" dirty="0"/>
              <a:t> </a:t>
            </a:r>
            <a:r>
              <a:rPr lang="en-US" sz="2000" dirty="0" err="1"/>
              <a:t>Abera</a:t>
            </a:r>
            <a:r>
              <a:rPr lang="en-US" sz="2000" dirty="0"/>
              <a:t>, N. </a:t>
            </a:r>
            <a:r>
              <a:rPr lang="en-US" sz="2000" dirty="0" err="1"/>
              <a:t>Asokan</a:t>
            </a:r>
            <a:r>
              <a:rPr lang="en-US" sz="2000" dirty="0"/>
              <a:t>, Lucas </a:t>
            </a:r>
            <a:r>
              <a:rPr lang="en-US" sz="2000" dirty="0" err="1"/>
              <a:t>Davi</a:t>
            </a:r>
            <a:r>
              <a:rPr lang="en-US" sz="2000" dirty="0"/>
              <a:t>, Jan-Erik Ekberg, Thomas Nyman, Andrew </a:t>
            </a:r>
            <a:r>
              <a:rPr lang="en-US" sz="2000" dirty="0" err="1"/>
              <a:t>Paverd</a:t>
            </a:r>
            <a:r>
              <a:rPr lang="en-US" sz="2000" dirty="0"/>
              <a:t>, Ahmad-Reza Sadeghi, Gene </a:t>
            </a:r>
            <a:r>
              <a:rPr lang="en-US" sz="2000" dirty="0" err="1"/>
              <a:t>Tsudik</a:t>
            </a:r>
            <a:r>
              <a:rPr lang="en-US" sz="2000" dirty="0"/>
              <a:t>.     C-FLAT: Control-Flow Attestation for Embedded Systems Software.</a:t>
            </a:r>
          </a:p>
          <a:p>
            <a:pPr lvl="1"/>
            <a:r>
              <a:rPr lang="en-US" sz="2000" dirty="0"/>
              <a:t>Miguel Castro, Manuel Costa, Tim Harris. Securing software by enforcing data-flow integrity.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42391-FC9B-8B4F-900C-23E410B5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36E01-C3AC-1F41-8E6F-E82A7BBF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989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305</Words>
  <Application>Microsoft Macintosh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DFA: Data-flow attestation for embedded systems software</vt:lpstr>
      <vt:lpstr>introduction</vt:lpstr>
      <vt:lpstr>Motivation</vt:lpstr>
      <vt:lpstr>Related work</vt:lpstr>
      <vt:lpstr>Our approach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DFA: Data-flow attestation for embedded systems software</dc:title>
  <dc:creator>Sashidhar Jakkamsetti</dc:creator>
  <cp:lastModifiedBy>Sashidhar Jakkamsetti</cp:lastModifiedBy>
  <cp:revision>6</cp:revision>
  <dcterms:created xsi:type="dcterms:W3CDTF">2020-04-21T06:22:53Z</dcterms:created>
  <dcterms:modified xsi:type="dcterms:W3CDTF">2020-04-21T08:47:28Z</dcterms:modified>
</cp:coreProperties>
</file>