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70" r:id="rId4"/>
    <p:sldId id="281" r:id="rId5"/>
    <p:sldId id="271" r:id="rId6"/>
    <p:sldId id="285" r:id="rId7"/>
    <p:sldId id="283" r:id="rId8"/>
    <p:sldId id="284" r:id="rId9"/>
    <p:sldId id="279" r:id="rId10"/>
    <p:sldId id="269" r:id="rId11"/>
    <p:sldId id="28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CDB-AD37-4F7B-A43F-972C953F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08" y="1908439"/>
            <a:ext cx="8637073" cy="947055"/>
          </a:xfrm>
        </p:spPr>
        <p:txBody>
          <a:bodyPr>
            <a:normAutofit fontScale="90000"/>
          </a:bodyPr>
          <a:lstStyle/>
          <a:p>
            <a:r>
              <a:rPr lang="en-IN" dirty="0"/>
              <a:t>NodeJs Session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E8BCD-B95E-4CB0-9D6C-18CF784F8813}"/>
              </a:ext>
            </a:extLst>
          </p:cNvPr>
          <p:cNvSpPr txBox="1">
            <a:spLocks/>
          </p:cNvSpPr>
          <p:nvPr/>
        </p:nvSpPr>
        <p:spPr>
          <a:xfrm>
            <a:off x="4870380" y="4002508"/>
            <a:ext cx="6503473" cy="6095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Sashidharan Kanagaraj</a:t>
            </a:r>
          </a:p>
        </p:txBody>
      </p:sp>
    </p:spTree>
    <p:extLst>
      <p:ext uri="{BB962C8B-B14F-4D97-AF65-F5344CB8AC3E}">
        <p14:creationId xmlns:p14="http://schemas.microsoft.com/office/powerpoint/2010/main" val="5278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BFC9-4E7A-4320-BF10-4CA42F03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0" y="2782124"/>
            <a:ext cx="9603275" cy="1049235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440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B8B4-7FBB-480C-8019-727F535A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C758-E9E1-4EA8-9937-27622814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event emitters</a:t>
            </a:r>
          </a:p>
          <a:p>
            <a:r>
              <a:rPr lang="en-IN" dirty="0"/>
              <a:t>Add the listener to read the file using file system module</a:t>
            </a:r>
          </a:p>
          <a:p>
            <a:r>
              <a:rPr lang="en-IN" dirty="0"/>
              <a:t>Use the Error handler to manage exception in file read/write operation</a:t>
            </a:r>
          </a:p>
          <a:p>
            <a:r>
              <a:rPr lang="en-IN" dirty="0"/>
              <a:t>Write the file in another name.</a:t>
            </a:r>
          </a:p>
          <a:p>
            <a:r>
              <a:rPr lang="en-IN" dirty="0"/>
              <a:t>Remove the listeners and exit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87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4118-7751-400E-97F3-3B6DAA63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Errors &amp; Error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C7DE-2F7F-41C4-94D8-CC85E3EA0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Errors in </a:t>
            </a:r>
            <a:r>
              <a:rPr lang="en-IN" dirty="0" err="1"/>
              <a:t>nodejs</a:t>
            </a:r>
            <a:r>
              <a:rPr lang="en-IN" dirty="0"/>
              <a:t> are handled through exception</a:t>
            </a:r>
          </a:p>
          <a:p>
            <a:r>
              <a:rPr lang="en-IN" dirty="0"/>
              <a:t>Creating the exception using the ‘</a:t>
            </a:r>
            <a:r>
              <a:rPr lang="en-IN" b="1" i="1" dirty="0"/>
              <a:t>throw value’.</a:t>
            </a:r>
          </a:p>
          <a:p>
            <a:pPr lvl="1"/>
            <a:r>
              <a:rPr lang="en-IN" dirty="0"/>
              <a:t>In node it doesn’t throw string error, will throw the error as object.</a:t>
            </a:r>
          </a:p>
          <a:p>
            <a:r>
              <a:rPr lang="en-IN" dirty="0"/>
              <a:t>Error Object is a object that either a instance, object or extend the error class.</a:t>
            </a:r>
          </a:p>
          <a:p>
            <a:r>
              <a:rPr lang="en-IN" dirty="0"/>
              <a:t>Handling exception using the try/catch statement.</a:t>
            </a:r>
          </a:p>
        </p:txBody>
      </p:sp>
    </p:spTree>
    <p:extLst>
      <p:ext uri="{BB962C8B-B14F-4D97-AF65-F5344CB8AC3E}">
        <p14:creationId xmlns:p14="http://schemas.microsoft.com/office/powerpoint/2010/main" val="18725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691E-53CB-47BE-BBCE-1272ABD1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Errors &amp; Error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1225-2B01-41A9-AD78-B2C298E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93495"/>
            <a:ext cx="9603275" cy="3372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Applications running in Node.js will generally experience four categories of errors:</a:t>
            </a:r>
          </a:p>
          <a:p>
            <a:pPr marL="285750" indent="-285750"/>
            <a:r>
              <a:rPr lang="en-US" b="1" dirty="0"/>
              <a:t>Standard JavaScript errors </a:t>
            </a:r>
            <a:r>
              <a:rPr lang="en-US" dirty="0"/>
              <a:t>such as &lt;</a:t>
            </a:r>
            <a:r>
              <a:rPr lang="en-US" dirty="0" err="1"/>
              <a:t>EvalError</a:t>
            </a:r>
            <a:r>
              <a:rPr lang="en-US" dirty="0"/>
              <a:t>&gt;, &lt;</a:t>
            </a:r>
            <a:r>
              <a:rPr lang="en-US" dirty="0" err="1"/>
              <a:t>SyntaxError</a:t>
            </a:r>
            <a:r>
              <a:rPr lang="en-US" dirty="0"/>
              <a:t>&gt;, &lt;</a:t>
            </a:r>
            <a:r>
              <a:rPr lang="en-US" dirty="0" err="1"/>
              <a:t>RangeError</a:t>
            </a:r>
            <a:r>
              <a:rPr lang="en-US" dirty="0"/>
              <a:t>&gt;, &lt;</a:t>
            </a:r>
            <a:r>
              <a:rPr lang="en-US" dirty="0" err="1"/>
              <a:t>ReferenceError</a:t>
            </a:r>
            <a:r>
              <a:rPr lang="en-US" dirty="0"/>
              <a:t>&gt;, &lt;</a:t>
            </a:r>
            <a:r>
              <a:rPr lang="en-US" dirty="0" err="1"/>
              <a:t>TypeError</a:t>
            </a:r>
            <a:r>
              <a:rPr lang="en-US" dirty="0"/>
              <a:t>&gt;, and &lt;</a:t>
            </a:r>
            <a:r>
              <a:rPr lang="en-US" dirty="0" err="1"/>
              <a:t>URIError</a:t>
            </a:r>
            <a:r>
              <a:rPr lang="en-US" dirty="0"/>
              <a:t>&gt;.</a:t>
            </a:r>
          </a:p>
          <a:p>
            <a:pPr marL="285750" indent="-285750"/>
            <a:r>
              <a:rPr lang="en-US" b="1" dirty="0"/>
              <a:t>System errors</a:t>
            </a:r>
            <a:r>
              <a:rPr lang="en-US" dirty="0"/>
              <a:t> triggered by underlying operating system constraints such as attempting to open a file that does not exist or attempting to send data over a closed socket.</a:t>
            </a:r>
          </a:p>
          <a:p>
            <a:pPr marL="285750" indent="-285750"/>
            <a:r>
              <a:rPr lang="en-US" b="1" dirty="0"/>
              <a:t>User-specified</a:t>
            </a:r>
            <a:r>
              <a:rPr lang="en-US" dirty="0"/>
              <a:t> errors triggered by application code.</a:t>
            </a:r>
          </a:p>
          <a:p>
            <a:pPr marL="285750" indent="-285750"/>
            <a:r>
              <a:rPr lang="en-US" b="1" dirty="0" err="1"/>
              <a:t>AssertionErrors</a:t>
            </a:r>
            <a:r>
              <a:rPr lang="en-US" dirty="0"/>
              <a:t> are a special class of error that can be triggered when Node.js detects an exceptional logic violation that should never occur. These are raised typically by the assert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61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3335-F98F-459A-B8E8-306A0760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Error handlers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60C9-2C8B-4521-A5C9-8FC6905A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try {  </a:t>
            </a:r>
          </a:p>
          <a:p>
            <a:pPr marL="0" indent="0">
              <a:buNone/>
            </a:pPr>
            <a:r>
              <a:rPr lang="en-US" dirty="0"/>
              <a:t>  const a = 1;  </a:t>
            </a:r>
          </a:p>
          <a:p>
            <a:pPr marL="0" indent="0">
              <a:buNone/>
            </a:pPr>
            <a:r>
              <a:rPr lang="en-US" dirty="0"/>
              <a:t>  const c = a + b;  </a:t>
            </a:r>
          </a:p>
          <a:p>
            <a:pPr marL="0" indent="0">
              <a:buNone/>
            </a:pPr>
            <a:r>
              <a:rPr lang="en-US" dirty="0"/>
              <a:t>} catch (err) {  </a:t>
            </a:r>
          </a:p>
          <a:p>
            <a:pPr marL="0" indent="0">
              <a:buNone/>
            </a:pPr>
            <a:r>
              <a:rPr lang="en-US" dirty="0"/>
              <a:t>  console.log(err);  </a:t>
            </a:r>
          </a:p>
          <a:p>
            <a:pPr marL="0" indent="0">
              <a:buNone/>
            </a:pPr>
            <a:r>
              <a:rPr lang="en-US" dirty="0"/>
              <a:t> // throw err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const err = new Error('The message');</a:t>
            </a:r>
          </a:p>
          <a:p>
            <a:pPr marL="0" indent="0">
              <a:buNone/>
            </a:pPr>
            <a:r>
              <a:rPr lang="en-US" dirty="0" err="1"/>
              <a:t>console.error</a:t>
            </a:r>
            <a:r>
              <a:rPr lang="en-US" dirty="0"/>
              <a:t>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31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ED3-A710-49A9-A30F-188AA960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&amp; Event Emitters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8B96-02CC-4809-B8AF-E95B2913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dirty="0">
                <a:latin typeface="Century Gothic" panose="020B0502020202020204" pitchFamily="34" charset="0"/>
              </a:rPr>
              <a:t>Node.js is perfect for event-driven applications.</a:t>
            </a:r>
          </a:p>
          <a:p>
            <a:pPr marL="285750" indent="-285750" algn="just"/>
            <a:r>
              <a:rPr lang="en-US" dirty="0">
                <a:latin typeface="Century Gothic" panose="020B0502020202020204" pitchFamily="34" charset="0"/>
              </a:rPr>
              <a:t>Every action on a computer is an event. Like when a connection is made or a file is opened.</a:t>
            </a:r>
          </a:p>
          <a:p>
            <a:pPr marL="285750" indent="-285750" algn="just"/>
            <a:r>
              <a:rPr lang="en-US" dirty="0">
                <a:latin typeface="Century Gothic" panose="020B0502020202020204" pitchFamily="34" charset="0"/>
              </a:rPr>
              <a:t>Node.js allows us to create and handle custom events easily by using events module. Event module includes </a:t>
            </a:r>
            <a:r>
              <a:rPr lang="en-US" dirty="0" err="1">
                <a:latin typeface="Century Gothic" panose="020B0502020202020204" pitchFamily="34" charset="0"/>
              </a:rPr>
              <a:t>EventEmitter</a:t>
            </a:r>
            <a:r>
              <a:rPr lang="en-US" dirty="0">
                <a:latin typeface="Century Gothic" panose="020B0502020202020204" pitchFamily="34" charset="0"/>
              </a:rPr>
              <a:t> class which can be used to raise and handle custom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9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25A2-555C-4C63-88BE-D13291F9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&amp; Event Emitters</a:t>
            </a:r>
          </a:p>
        </p:txBody>
      </p:sp>
      <p:pic>
        <p:nvPicPr>
          <p:cNvPr id="4" name="Content Placeholder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937D97B1-08F9-43EB-AB1C-D33D5E26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329" y="2224052"/>
            <a:ext cx="8489156" cy="33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68E-0C20-4D29-ABAA-F9F17F5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C084-F282-4F41-B208-AA3B19C1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8787" indent="-457200">
              <a:defRPr/>
            </a:pPr>
            <a:r>
              <a:rPr lang="en-IN" dirty="0">
                <a:cs typeface="Calibri" panose="020F0502020204030204" pitchFamily="34" charset="0"/>
              </a:rPr>
              <a:t>The </a:t>
            </a:r>
            <a:r>
              <a:rPr lang="en-IN" dirty="0" err="1">
                <a:cs typeface="Calibri" panose="020F0502020204030204" pitchFamily="34" charset="0"/>
              </a:rPr>
              <a:t>EventEmitter</a:t>
            </a:r>
            <a:r>
              <a:rPr lang="en-IN" dirty="0">
                <a:cs typeface="Calibri" panose="020F0502020204030204" pitchFamily="34" charset="0"/>
              </a:rPr>
              <a:t> is a module that facilitates communication/interaction between objects in Node.</a:t>
            </a:r>
          </a:p>
          <a:p>
            <a:pPr marL="458787" indent="-457200">
              <a:defRPr/>
            </a:pPr>
            <a:r>
              <a:rPr lang="en-IN" dirty="0" err="1">
                <a:cs typeface="Calibri" panose="020F0502020204030204" pitchFamily="34" charset="0"/>
              </a:rPr>
              <a:t>EventEmitter</a:t>
            </a:r>
            <a:r>
              <a:rPr lang="en-IN" dirty="0">
                <a:cs typeface="Calibri" panose="020F0502020204030204" pitchFamily="34" charset="0"/>
              </a:rPr>
              <a:t> is </a:t>
            </a:r>
            <a:r>
              <a:rPr lang="en-US" dirty="0"/>
              <a:t>kind of objects called emitters periodically emit events that cause listener objects to be called.</a:t>
            </a:r>
          </a:p>
          <a:p>
            <a:pPr marL="458787" indent="-457200">
              <a:defRPr/>
            </a:pPr>
            <a:r>
              <a:rPr lang="en-US" dirty="0"/>
              <a:t>When the </a:t>
            </a:r>
            <a:r>
              <a:rPr lang="en-US" dirty="0" err="1"/>
              <a:t>EventEmitter</a:t>
            </a:r>
            <a:r>
              <a:rPr lang="en-US" dirty="0"/>
              <a:t> object emits an event, all of the functions attached to that specific event are called synchronously</a:t>
            </a:r>
          </a:p>
        </p:txBody>
      </p:sp>
    </p:spTree>
    <p:extLst>
      <p:ext uri="{BB962C8B-B14F-4D97-AF65-F5344CB8AC3E}">
        <p14:creationId xmlns:p14="http://schemas.microsoft.com/office/powerpoint/2010/main" val="164151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C52E-B951-4FB7-87A1-B1D04A9D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Handlers &amp;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A70A-3BEB-4BFD-B657-A4897271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Node JS Platform uses the following two components to take of events.</a:t>
            </a:r>
          </a:p>
          <a:p>
            <a:pPr lvl="1"/>
            <a:r>
              <a:rPr lang="en-US" dirty="0" err="1"/>
              <a:t>EventEmitter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Java Script Callback functions</a:t>
            </a:r>
          </a:p>
          <a:p>
            <a:r>
              <a:rPr lang="en-US" dirty="0" err="1"/>
              <a:t>EventEmitter</a:t>
            </a:r>
            <a:r>
              <a:rPr lang="en-US" dirty="0"/>
              <a:t> class is responsible to generate events and Java Script Callback functions are responsible to handle them</a:t>
            </a:r>
          </a:p>
          <a:p>
            <a:r>
              <a:rPr lang="en-US" dirty="0"/>
              <a:t>Functional code respond to the event is Event Listeners</a:t>
            </a:r>
          </a:p>
          <a:p>
            <a:r>
              <a:rPr lang="en-US" dirty="0"/>
              <a:t>By default, all listeners attached to a particular event object are called by the </a:t>
            </a:r>
            <a:r>
              <a:rPr lang="en-US" b="1" dirty="0" err="1"/>
              <a:t>EventListener</a:t>
            </a:r>
            <a:r>
              <a:rPr lang="en-US" b="1" dirty="0"/>
              <a:t> </a:t>
            </a:r>
            <a:r>
              <a:rPr lang="en-US" dirty="0"/>
              <a:t>object synchronously in the order to which they are registered or attached to the event object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90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5A-879A-44C1-A604-121EC976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E435-C334-49F3-AB03-33022F96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594255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Something that has </a:t>
            </a:r>
            <a:r>
              <a:rPr lang="en-US" dirty="0" err="1"/>
              <a:t>happend</a:t>
            </a:r>
            <a:r>
              <a:rPr lang="en-US" dirty="0"/>
              <a:t> in out app that we can respond to it</a:t>
            </a:r>
            <a:endParaRPr lang="ta-IN" dirty="0"/>
          </a:p>
          <a:p>
            <a:pPr>
              <a:lnSpc>
                <a:spcPct val="110000"/>
              </a:lnSpc>
            </a:pPr>
            <a:r>
              <a:rPr lang="en-IN" dirty="0"/>
              <a:t>In Node we having 2 different types of events</a:t>
            </a:r>
            <a:endParaRPr lang="ta-IN" dirty="0"/>
          </a:p>
          <a:p>
            <a:pPr lvl="1">
              <a:lnSpc>
                <a:spcPct val="110000"/>
              </a:lnSpc>
            </a:pPr>
            <a:r>
              <a:rPr lang="en-IN" dirty="0"/>
              <a:t>System Events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Custom Events</a:t>
            </a:r>
          </a:p>
        </p:txBody>
      </p:sp>
      <p:pic>
        <p:nvPicPr>
          <p:cNvPr id="8" name="Picture 7" descr="A picture containing monitor, screen, green, phone&#10;&#10;Description automatically generated">
            <a:extLst>
              <a:ext uri="{FF2B5EF4-FFF2-40B4-BE49-F238E27FC236}">
                <a16:creationId xmlns:a16="http://schemas.microsoft.com/office/drawing/2014/main" id="{A677154A-97E3-4B02-BD25-1025EB64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7" y="1846536"/>
            <a:ext cx="5881197" cy="33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02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509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Gallery</vt:lpstr>
      <vt:lpstr>NodeJs Session</vt:lpstr>
      <vt:lpstr>Errors &amp; Error Handlers</vt:lpstr>
      <vt:lpstr>Errors &amp; Error Handlers</vt:lpstr>
      <vt:lpstr>Sample Error handlers  </vt:lpstr>
      <vt:lpstr>Events &amp; Event Emitters</vt:lpstr>
      <vt:lpstr>Events &amp; Event Emitters</vt:lpstr>
      <vt:lpstr>Event Emitter</vt:lpstr>
      <vt:lpstr>Event Handlers &amp; Listeners</vt:lpstr>
      <vt:lpstr>Events</vt:lpstr>
      <vt:lpstr>Queries 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Session</dc:title>
  <dc:creator>Sashidharan Kanagaraj</dc:creator>
  <cp:lastModifiedBy>Sashidharan Kanagaraj</cp:lastModifiedBy>
  <cp:revision>6</cp:revision>
  <dcterms:created xsi:type="dcterms:W3CDTF">2020-04-16T11:33:25Z</dcterms:created>
  <dcterms:modified xsi:type="dcterms:W3CDTF">2020-04-16T16:20:06Z</dcterms:modified>
</cp:coreProperties>
</file>