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70" r:id="rId4"/>
    <p:sldId id="281" r:id="rId5"/>
    <p:sldId id="287" r:id="rId6"/>
    <p:sldId id="289" r:id="rId7"/>
    <p:sldId id="271" r:id="rId8"/>
    <p:sldId id="285" r:id="rId9"/>
    <p:sldId id="283" r:id="rId10"/>
    <p:sldId id="284" r:id="rId11"/>
    <p:sldId id="279" r:id="rId12"/>
    <p:sldId id="288" r:id="rId13"/>
    <p:sldId id="29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BCDB-AD37-4F7B-A43F-972C953FA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08" y="1908439"/>
            <a:ext cx="8637073" cy="947055"/>
          </a:xfrm>
        </p:spPr>
        <p:txBody>
          <a:bodyPr>
            <a:normAutofit fontScale="90000"/>
          </a:bodyPr>
          <a:lstStyle/>
          <a:p>
            <a:r>
              <a:rPr lang="en-IN" dirty="0"/>
              <a:t>NodeJs Session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E8BCD-B95E-4CB0-9D6C-18CF784F8813}"/>
              </a:ext>
            </a:extLst>
          </p:cNvPr>
          <p:cNvSpPr txBox="1">
            <a:spLocks/>
          </p:cNvSpPr>
          <p:nvPr/>
        </p:nvSpPr>
        <p:spPr>
          <a:xfrm>
            <a:off x="4870380" y="4002508"/>
            <a:ext cx="6503473" cy="6095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Sashidharan Kanagaraj</a:t>
            </a:r>
          </a:p>
        </p:txBody>
      </p:sp>
    </p:spTree>
    <p:extLst>
      <p:ext uri="{BB962C8B-B14F-4D97-AF65-F5344CB8AC3E}">
        <p14:creationId xmlns:p14="http://schemas.microsoft.com/office/powerpoint/2010/main" val="52783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C52E-B951-4FB7-87A1-B1D04A9D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Duplex &amp; Transform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A70A-3BEB-4BFD-B657-A4897271A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Duplex streams are streams that implement both the </a:t>
            </a:r>
            <a:r>
              <a:rPr lang="en-US" i="1" dirty="0"/>
              <a:t>Readable</a:t>
            </a:r>
            <a:r>
              <a:rPr lang="en-US" dirty="0"/>
              <a:t> and </a:t>
            </a:r>
            <a:r>
              <a:rPr lang="en-US" i="1" dirty="0"/>
              <a:t>Writable</a:t>
            </a:r>
            <a:r>
              <a:rPr lang="en-US" dirty="0"/>
              <a:t> interfaces.</a:t>
            </a:r>
          </a:p>
          <a:p>
            <a:r>
              <a:rPr lang="en-US" dirty="0"/>
              <a:t>Transform streams are Duplex streams where the output is in some way related to the input. </a:t>
            </a:r>
          </a:p>
          <a:p>
            <a:r>
              <a:rPr lang="en-US" dirty="0"/>
              <a:t>Like all Duplex streams, Transform streams implement both the Readable and Writable interfaces.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90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E65A-879A-44C1-A604-121EC976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E435-C334-49F3-AB03-33022F969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r>
              <a:rPr lang="en-US"/>
              <a:t>Connnecting two streams by writing to one stream whatis being read from another </a:t>
            </a:r>
          </a:p>
          <a:p>
            <a:r>
              <a:rPr lang="en-US"/>
              <a:t>In node you pipe from a readable stream to a writeable stream</a:t>
            </a:r>
            <a:endParaRPr lang="en-IN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7A7DF3-28EA-4016-857E-CE0804A79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101" y="1720652"/>
            <a:ext cx="6372934" cy="358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0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789C-5C6A-4DEC-A9AE-328268B6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Pipes Method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5A82-95DA-43FF-9A2F-6137B8F1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Method returns an object so we can keep calling more methods</a:t>
            </a:r>
          </a:p>
          <a:p>
            <a:r>
              <a:rPr lang="en-US" sz="2400" dirty="0"/>
              <a:t>Sometimes it returns the parent object (called cascading) and sometimes some other object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48612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0490-20ED-41D0-A096-4D62BC00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Callbacks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F1ED-44D7-4DD8-B157-36B51777A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passed to some other function which we assume will be invoked at some point.</a:t>
            </a:r>
          </a:p>
          <a:p>
            <a:r>
              <a:rPr lang="en-IN" dirty="0"/>
              <a:t>The function </a:t>
            </a:r>
            <a:r>
              <a:rPr lang="en-IN" i="1" dirty="0"/>
              <a:t>calls back</a:t>
            </a:r>
            <a:r>
              <a:rPr lang="en-IN" dirty="0"/>
              <a:t> back invoking the function  you give it when it is done doing work.</a:t>
            </a:r>
          </a:p>
        </p:txBody>
      </p:sp>
    </p:spTree>
    <p:extLst>
      <p:ext uri="{BB962C8B-B14F-4D97-AF65-F5344CB8AC3E}">
        <p14:creationId xmlns:p14="http://schemas.microsoft.com/office/powerpoint/2010/main" val="1757949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BFC9-4E7A-4320-BF10-4CA42F03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550" y="2782124"/>
            <a:ext cx="9603275" cy="1049235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4440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4118-7751-400E-97F3-3B6DAA63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C7DE-2F7F-41C4-94D8-CC85E3EA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temporal holding spot for data being moved from one place to another, Internally limited size.</a:t>
            </a:r>
          </a:p>
          <a:p>
            <a:r>
              <a:rPr lang="en-US" dirty="0"/>
              <a:t>Buffers were introduced to help developers deal with binary data, in the form of a sequence of bytes.</a:t>
            </a:r>
          </a:p>
          <a:p>
            <a:r>
              <a:rPr lang="en-US" dirty="0"/>
              <a:t>Buffers are deeply linked with streams.</a:t>
            </a:r>
          </a:p>
          <a:p>
            <a:r>
              <a:rPr lang="en-US" dirty="0"/>
              <a:t>Stream processor receives data faster than it can digest; it puts the data in a buffer.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59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691E-53CB-47BE-BBCE-1272ABD1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 &amp; Character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31225-2B01-41A9-AD78-B2C298E2E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93495"/>
            <a:ext cx="9603275" cy="337285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When converting between Buffers and strings, a character encoding may be specified. </a:t>
            </a:r>
          </a:p>
          <a:p>
            <a:pPr marL="285750" indent="-285750"/>
            <a:r>
              <a:rPr lang="en-US" dirty="0"/>
              <a:t>If no character encoding is specified, UTF-8 will be used as the default.</a:t>
            </a:r>
          </a:p>
          <a:p>
            <a:pPr marL="285750" indent="-285750"/>
            <a:r>
              <a:rPr lang="en-IN" dirty="0"/>
              <a:t>Currently Supporting Encoding,</a:t>
            </a:r>
          </a:p>
          <a:p>
            <a:pPr marL="742950" lvl="1" indent="-285750"/>
            <a:r>
              <a:rPr lang="en-IN" b="1" i="1" dirty="0"/>
              <a:t>Utf8, Utf16le, </a:t>
            </a:r>
            <a:r>
              <a:rPr lang="en-US" b="1" i="1" dirty="0"/>
              <a:t>Latin1 </a:t>
            </a:r>
            <a:r>
              <a:rPr lang="en-US" dirty="0"/>
              <a:t>- Buffer into a string is referred to as decoding and converting a string into a Buffer is referred to as encoding.</a:t>
            </a:r>
          </a:p>
          <a:p>
            <a:pPr marL="742950" lvl="1" indent="-285750"/>
            <a:r>
              <a:rPr lang="en-IN" b="1" i="1" dirty="0"/>
              <a:t>Base64, hex, ascii, binary, ucs2 </a:t>
            </a:r>
            <a:r>
              <a:rPr lang="en-IN" dirty="0"/>
              <a:t>– Its supports converting binary to text referred as encoding and text to binary is decoding. </a:t>
            </a:r>
          </a:p>
        </p:txBody>
      </p:sp>
    </p:spTree>
    <p:extLst>
      <p:ext uri="{BB962C8B-B14F-4D97-AF65-F5344CB8AC3E}">
        <p14:creationId xmlns:p14="http://schemas.microsoft.com/office/powerpoint/2010/main" val="56061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3335-F98F-459A-B8E8-306A0760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60C9-2C8B-4521-A5C9-8FC6905A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Streams are one of the fundamental concepts that power Node.js applications.</a:t>
            </a:r>
          </a:p>
          <a:p>
            <a:r>
              <a:rPr lang="en-US" dirty="0"/>
              <a:t>Streams are objects that handles let you read data from a source or write data in Network Communication or any end to end information exchange.</a:t>
            </a:r>
          </a:p>
          <a:p>
            <a:r>
              <a:rPr lang="en-US" dirty="0"/>
              <a:t>Stream inherits the Event emitters, so eventually all stream is instance of Event Emitters.</a:t>
            </a:r>
          </a:p>
          <a:p>
            <a:r>
              <a:rPr lang="en-US" dirty="0"/>
              <a:t>Chunks - A piece of data being sent through a stream, Data is split in 'chunks' and streamed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4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5970-CE49-45FA-A23A-29BEF7D3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B2BD-96FE-443C-9B8A-F8E314803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2158175"/>
            <a:ext cx="5359077" cy="33081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Sequence of data made available over time, the pieces of data that eventually combine into a whole data.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Streams you read it piece by piece, processing its content without keeping it all in memory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Two major advantages using other data handling methods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Memory Efficiency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Time Efficiency</a:t>
            </a:r>
            <a:endParaRPr lang="en-IN" sz="16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8620B1-0BFF-4DA6-AC75-B76467AEB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47" y="2027983"/>
            <a:ext cx="4981392" cy="280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828D-1C12-4BA1-A842-6A28B969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3AC6-3807-4051-A3C1-63B67D38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Streams operates exclusively on strings and buffer object.</a:t>
            </a:r>
          </a:p>
          <a:p>
            <a:r>
              <a:rPr lang="en-US" dirty="0"/>
              <a:t>Stream implementations to work with other types of JavaScript values, such streams are considered to operate in "object mode".</a:t>
            </a:r>
          </a:p>
          <a:p>
            <a:r>
              <a:rPr lang="en-US" dirty="0"/>
              <a:t>Stream instances are converted into object mode when the stream is created using the Object Mode option.</a:t>
            </a:r>
          </a:p>
        </p:txBody>
      </p:sp>
    </p:spTree>
    <p:extLst>
      <p:ext uri="{BB962C8B-B14F-4D97-AF65-F5344CB8AC3E}">
        <p14:creationId xmlns:p14="http://schemas.microsoft.com/office/powerpoint/2010/main" val="84788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9ED3-A710-49A9-A30F-188AA960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8B96-02CC-4809-B8AF-E95B2913D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dirty="0"/>
              <a:t>Four fundamental types of stream as follows,</a:t>
            </a:r>
          </a:p>
          <a:p>
            <a:pPr marL="285750" indent="-285750" algn="just"/>
            <a:r>
              <a:rPr lang="en-IN" b="1" dirty="0"/>
              <a:t>Writeable</a:t>
            </a:r>
            <a:r>
              <a:rPr lang="en-IN" dirty="0"/>
              <a:t> - </a:t>
            </a:r>
            <a:r>
              <a:rPr lang="en-US" dirty="0"/>
              <a:t>streams to which data can be written (for example, </a:t>
            </a:r>
            <a:r>
              <a:rPr lang="en-US" dirty="0" err="1"/>
              <a:t>fs.createWriteStream</a:t>
            </a:r>
            <a:r>
              <a:rPr lang="en-US" dirty="0"/>
              <a:t>()).</a:t>
            </a:r>
          </a:p>
          <a:p>
            <a:pPr marL="285750" indent="-285750" algn="just"/>
            <a:r>
              <a:rPr lang="en-US" b="1" dirty="0"/>
              <a:t>Readable</a:t>
            </a:r>
            <a:r>
              <a:rPr lang="en-US" dirty="0"/>
              <a:t> - streams from which data can be read (for example, </a:t>
            </a:r>
            <a:r>
              <a:rPr lang="en-US" dirty="0" err="1"/>
              <a:t>fs.createReadStream</a:t>
            </a:r>
            <a:r>
              <a:rPr lang="en-US" dirty="0"/>
              <a:t>()).</a:t>
            </a:r>
          </a:p>
          <a:p>
            <a:pPr marL="285750" indent="-285750" algn="just"/>
            <a:r>
              <a:rPr lang="en-US" b="1" dirty="0"/>
              <a:t>Duplex</a:t>
            </a:r>
            <a:r>
              <a:rPr lang="en-US" dirty="0"/>
              <a:t> - streams that are both Readable and Writable (for example, </a:t>
            </a:r>
            <a:r>
              <a:rPr lang="en-US" dirty="0" err="1"/>
              <a:t>net.Socket</a:t>
            </a:r>
            <a:r>
              <a:rPr lang="en-US" dirty="0"/>
              <a:t>).</a:t>
            </a:r>
          </a:p>
          <a:p>
            <a:pPr marL="285750" indent="-285750" algn="just"/>
            <a:r>
              <a:rPr lang="en-US" b="1" dirty="0"/>
              <a:t>Transform</a:t>
            </a:r>
            <a:r>
              <a:rPr lang="en-US" dirty="0"/>
              <a:t> - Duplex streams that can modify or transform the data as it is written and read (for example, </a:t>
            </a:r>
            <a:r>
              <a:rPr lang="en-US" dirty="0" err="1"/>
              <a:t>zlib.createDeflate</a:t>
            </a:r>
            <a:r>
              <a:rPr lang="en-US" dirty="0"/>
              <a:t>()).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93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25A2-555C-4C63-88BE-D13291F9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Writeable Streams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3D27D-789C-44CA-9E8A-83670DD26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Writable streams are an abstraction for a </a:t>
            </a:r>
            <a:r>
              <a:rPr lang="en-US" i="1" dirty="0"/>
              <a:t>destination</a:t>
            </a:r>
            <a:r>
              <a:rPr lang="en-US" dirty="0"/>
              <a:t> to which data is written.</a:t>
            </a:r>
          </a:p>
          <a:p>
            <a:r>
              <a:rPr lang="en-US" dirty="0"/>
              <a:t>It implement the interface defined by the </a:t>
            </a:r>
            <a:r>
              <a:rPr lang="en-US" dirty="0" err="1"/>
              <a:t>stream.Writable</a:t>
            </a:r>
            <a:r>
              <a:rPr lang="en-US" dirty="0"/>
              <a:t> class.</a:t>
            </a:r>
          </a:p>
          <a:p>
            <a:r>
              <a:rPr lang="en-US" dirty="0"/>
              <a:t>The three arguments which write method uses,</a:t>
            </a:r>
          </a:p>
          <a:p>
            <a:pPr lvl="1"/>
            <a:r>
              <a:rPr lang="en-US" dirty="0"/>
              <a:t>Chunk – must be string or object but simply says buffers.</a:t>
            </a:r>
          </a:p>
          <a:p>
            <a:pPr lvl="1"/>
            <a:r>
              <a:rPr lang="en-US" dirty="0"/>
              <a:t>Encoding – uses when the chunk is a string.</a:t>
            </a:r>
          </a:p>
          <a:p>
            <a:pPr lvl="1"/>
            <a:r>
              <a:rPr lang="en-IN" dirty="0" err="1"/>
              <a:t>Callback</a:t>
            </a:r>
            <a:r>
              <a:rPr lang="en-IN" dirty="0"/>
              <a:t> - return the value when the chunk is flushed</a:t>
            </a:r>
          </a:p>
        </p:txBody>
      </p:sp>
    </p:spTree>
    <p:extLst>
      <p:ext uri="{BB962C8B-B14F-4D97-AF65-F5344CB8AC3E}">
        <p14:creationId xmlns:p14="http://schemas.microsoft.com/office/powerpoint/2010/main" val="181474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B68E-0C20-4D29-ABAA-F9F17F5B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Readable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C084-F282-4F41-B208-AA3B19C1F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8787" indent="-457200">
              <a:defRPr/>
            </a:pPr>
            <a:r>
              <a:rPr lang="en-US" dirty="0"/>
              <a:t>Readable streams are an abstraction for a </a:t>
            </a:r>
            <a:r>
              <a:rPr lang="en-US" i="1" dirty="0"/>
              <a:t>source</a:t>
            </a:r>
            <a:r>
              <a:rPr lang="en-US" dirty="0"/>
              <a:t> from which data is consumed</a:t>
            </a:r>
          </a:p>
          <a:p>
            <a:pPr marL="458787" indent="-457200">
              <a:defRPr/>
            </a:pPr>
            <a:r>
              <a:rPr lang="en-US" dirty="0"/>
              <a:t>Two different type of reading mode,</a:t>
            </a:r>
          </a:p>
          <a:p>
            <a:pPr marL="915987" lvl="1" indent="-457200">
              <a:defRPr/>
            </a:pPr>
            <a:r>
              <a:rPr lang="en-US" b="1" dirty="0"/>
              <a:t>Flowing mode </a:t>
            </a:r>
            <a:r>
              <a:rPr lang="en-US" dirty="0"/>
              <a:t>– data is read automatically and provided to application as soon as possible using </a:t>
            </a:r>
            <a:r>
              <a:rPr lang="en-US" b="1" i="1" dirty="0" err="1"/>
              <a:t>EventEmitter</a:t>
            </a:r>
            <a:r>
              <a:rPr lang="en-US" dirty="0"/>
              <a:t>.</a:t>
            </a:r>
          </a:p>
          <a:p>
            <a:pPr marL="915987" lvl="1" indent="-457200">
              <a:defRPr/>
            </a:pPr>
            <a:r>
              <a:rPr lang="en-US" b="1" dirty="0"/>
              <a:t>Pause mode </a:t>
            </a:r>
            <a:r>
              <a:rPr lang="en-US" dirty="0"/>
              <a:t>– method called explicitly to read the chunks of data from the stream.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15143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690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Gallery</vt:lpstr>
      <vt:lpstr>NodeJs Session</vt:lpstr>
      <vt:lpstr>Buffers</vt:lpstr>
      <vt:lpstr>Buffer &amp; Character Encoding</vt:lpstr>
      <vt:lpstr>Stream</vt:lpstr>
      <vt:lpstr>Stream</vt:lpstr>
      <vt:lpstr>Object Mode</vt:lpstr>
      <vt:lpstr>Types of Streams</vt:lpstr>
      <vt:lpstr>Writeable Streams</vt:lpstr>
      <vt:lpstr>Readable Streams</vt:lpstr>
      <vt:lpstr>Duplex &amp; Transform Streams</vt:lpstr>
      <vt:lpstr>Pipes</vt:lpstr>
      <vt:lpstr>Pipes Method Chaining</vt:lpstr>
      <vt:lpstr>Callbacks</vt:lpstr>
      <vt:lpstr>Queries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Session</dc:title>
  <dc:creator>Sashidharan Kanagaraj</dc:creator>
  <cp:lastModifiedBy>Sashidharan Kanagaraj</cp:lastModifiedBy>
  <cp:revision>8</cp:revision>
  <dcterms:created xsi:type="dcterms:W3CDTF">2020-04-21T12:43:42Z</dcterms:created>
  <dcterms:modified xsi:type="dcterms:W3CDTF">2020-04-21T15:58:17Z</dcterms:modified>
</cp:coreProperties>
</file>