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96" r:id="rId4"/>
    <p:sldId id="297" r:id="rId5"/>
    <p:sldId id="298" r:id="rId6"/>
    <p:sldId id="299" r:id="rId7"/>
    <p:sldId id="303" r:id="rId8"/>
    <p:sldId id="300" r:id="rId9"/>
    <p:sldId id="301" r:id="rId10"/>
    <p:sldId id="302" r:id="rId11"/>
    <p:sldId id="269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lywheelsports/fwsp-hydra-express" TargetMode="External"/><Relationship Id="rId3" Type="http://schemas.openxmlformats.org/officeDocument/2006/relationships/hyperlink" Target="https://www.itemsapi.com/" TargetMode="External"/><Relationship Id="rId7" Type="http://schemas.openxmlformats.org/officeDocument/2006/relationships/hyperlink" Target="http://loopback.io/" TargetMode="External"/><Relationship Id="rId2" Type="http://schemas.openxmlformats.org/officeDocument/2006/relationships/hyperlink" Target="http://feathersj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rakenjs.com/" TargetMode="External"/><Relationship Id="rId5" Type="http://schemas.openxmlformats.org/officeDocument/2006/relationships/hyperlink" Target="http://jsantell.github.io/poet" TargetMode="External"/><Relationship Id="rId4" Type="http://schemas.openxmlformats.org/officeDocument/2006/relationships/hyperlink" Target="http://keystonejs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oalTS/foal" TargetMode="External"/><Relationship Id="rId3" Type="http://schemas.openxmlformats.org/officeDocument/2006/relationships/hyperlink" Target="http://locomotivejs.org/" TargetMode="External"/><Relationship Id="rId7" Type="http://schemas.openxmlformats.org/officeDocument/2006/relationships/hyperlink" Target="https://kites.nodejs.vn/" TargetMode="External"/><Relationship Id="rId2" Type="http://schemas.openxmlformats.org/officeDocument/2006/relationships/hyperlink" Target="http://github.com/onehilltech/bluepri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rallelTask/dinoloop" TargetMode="External"/><Relationship Id="rId5" Type="http://schemas.openxmlformats.org/officeDocument/2006/relationships/hyperlink" Target="https://express-gateway.io/" TargetMode="External"/><Relationship Id="rId10" Type="http://schemas.openxmlformats.org/officeDocument/2006/relationships/hyperlink" Target="https://github.com/Zero-OneiT/expresive-tea" TargetMode="External"/><Relationship Id="rId4" Type="http://schemas.openxmlformats.org/officeDocument/2006/relationships/hyperlink" Target="https://github.com/graphcool/graphql-yoga" TargetMode="External"/><Relationship Id="rId9" Type="http://schemas.openxmlformats.org/officeDocument/2006/relationships/hyperlink" Target="https://github.com/nestjs/nes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BCDB-AD37-4F7B-A43F-972C953FA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08" y="1908439"/>
            <a:ext cx="8637073" cy="947055"/>
          </a:xfrm>
        </p:spPr>
        <p:txBody>
          <a:bodyPr>
            <a:normAutofit fontScale="90000"/>
          </a:bodyPr>
          <a:lstStyle/>
          <a:p>
            <a:r>
              <a:rPr lang="en-IN" dirty="0"/>
              <a:t>NodeJs Session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E8BCD-B95E-4CB0-9D6C-18CF784F8813}"/>
              </a:ext>
            </a:extLst>
          </p:cNvPr>
          <p:cNvSpPr txBox="1">
            <a:spLocks/>
          </p:cNvSpPr>
          <p:nvPr/>
        </p:nvSpPr>
        <p:spPr>
          <a:xfrm>
            <a:off x="4870380" y="4002508"/>
            <a:ext cx="6503473" cy="6095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Sashidharan Kanagaraj</a:t>
            </a:r>
          </a:p>
        </p:txBody>
      </p:sp>
    </p:spTree>
    <p:extLst>
      <p:ext uri="{BB962C8B-B14F-4D97-AF65-F5344CB8AC3E}">
        <p14:creationId xmlns:p14="http://schemas.microsoft.com/office/powerpoint/2010/main" val="52783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C2B7-D049-4A1B-B710-CF6084CC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MVC Structured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DB08-C9BC-43E7-BDAC-BE1CC222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5175280" cy="3290125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</a:pPr>
            <a:r>
              <a:rPr lang="en-US" sz="1400" b="1" dirty="0"/>
              <a:t>Model</a:t>
            </a:r>
            <a:r>
              <a:rPr lang="en-US" sz="1400" dirty="0"/>
              <a:t>: Model represents the structure of data, the format and the constraints with which it is stored. It maintains the data of the application.</a:t>
            </a:r>
          </a:p>
          <a:p>
            <a:pPr fontAlgn="base">
              <a:lnSpc>
                <a:spcPct val="110000"/>
              </a:lnSpc>
            </a:pPr>
            <a:r>
              <a:rPr lang="en-US" sz="1400" b="1" dirty="0"/>
              <a:t>View</a:t>
            </a:r>
            <a:r>
              <a:rPr lang="en-US" sz="1400" dirty="0"/>
              <a:t>: View is what is presented to the user. Views utilize the Model and present data in a form in which the user wants. A user can also be allowed to make changes to the data presented to the user. </a:t>
            </a:r>
          </a:p>
          <a:p>
            <a:pPr lvl="1" fontAlgn="base">
              <a:lnSpc>
                <a:spcPct val="110000"/>
              </a:lnSpc>
            </a:pPr>
            <a:r>
              <a:rPr lang="en-US" sz="1400" dirty="0"/>
              <a:t>static</a:t>
            </a:r>
          </a:p>
          <a:p>
            <a:pPr lvl="1" fontAlgn="base">
              <a:lnSpc>
                <a:spcPct val="110000"/>
              </a:lnSpc>
            </a:pPr>
            <a:r>
              <a:rPr lang="en-US" sz="1400" dirty="0"/>
              <a:t>dynamic.</a:t>
            </a:r>
          </a:p>
          <a:p>
            <a:pPr fontAlgn="base">
              <a:lnSpc>
                <a:spcPct val="110000"/>
              </a:lnSpc>
            </a:pPr>
            <a:r>
              <a:rPr lang="en-US" sz="1400" b="1" dirty="0"/>
              <a:t>Controller</a:t>
            </a:r>
            <a:r>
              <a:rPr lang="en-US" sz="1400" dirty="0"/>
              <a:t>: Controller </a:t>
            </a:r>
            <a:r>
              <a:rPr lang="en-US" sz="1400" b="1" dirty="0"/>
              <a:t>controls</a:t>
            </a:r>
            <a:r>
              <a:rPr lang="en-US" sz="1400" dirty="0"/>
              <a:t> the requests of the user and then generates appropriate response which is fed to the viewer.</a:t>
            </a:r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338BEEFD-83DB-4DC7-9428-F2C3389D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147" y="2158174"/>
            <a:ext cx="5559778" cy="30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1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BFC9-4E7A-4320-BF10-4CA42F03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50" y="2782124"/>
            <a:ext cx="9603275" cy="1049235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4440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3DC9-C924-4A9F-B49A-59D12406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EF2E-38E4-4C80-8936-948E2898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Create the method verbs (get, post, put, delete) using the express frameworks</a:t>
            </a:r>
          </a:p>
          <a:p>
            <a:endParaRPr lang="en-US" dirty="0"/>
          </a:p>
          <a:p>
            <a:r>
              <a:rPr lang="en-US" dirty="0"/>
              <a:t>Using the JSON document to store the information and retrieve in it.</a:t>
            </a:r>
          </a:p>
          <a:p>
            <a:endParaRPr lang="en-US" dirty="0"/>
          </a:p>
          <a:p>
            <a:r>
              <a:rPr lang="en-US" dirty="0"/>
              <a:t>Create the API </a:t>
            </a:r>
            <a:r>
              <a:rPr lang="en-US" dirty="0" err="1"/>
              <a:t>apllication</a:t>
            </a:r>
            <a:r>
              <a:rPr lang="en-US" dirty="0"/>
              <a:t> using the Express frameworks with error handlers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64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4118-7751-400E-97F3-3B6DAA63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Express Frameworks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32154-7EB0-4359-A84A-2D44EC0F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is a minimal and flexible Node.js web application framework that provides a robust set of features to develop web and mobile applications.</a:t>
            </a:r>
          </a:p>
          <a:p>
            <a:pPr lvl="1"/>
            <a:r>
              <a:rPr lang="en-US" dirty="0"/>
              <a:t>Allows to set up middleware's to respond to HTTP Requests.</a:t>
            </a:r>
          </a:p>
          <a:p>
            <a:pPr lvl="1"/>
            <a:r>
              <a:rPr lang="en-US" dirty="0"/>
              <a:t>Defines a routing table which is used to perform different actions based on HTTP Method and URL.</a:t>
            </a:r>
          </a:p>
          <a:p>
            <a:pPr lvl="1"/>
            <a:r>
              <a:rPr lang="en-US" dirty="0"/>
              <a:t>Allows to dynamically render HTML Pages based on passing arguments to templates.</a:t>
            </a:r>
          </a:p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59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3C16-22B3-4F1A-8EB5-E82C8E35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C996-AE58-4966-B520-2F13382E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Web Applications</a:t>
            </a:r>
          </a:p>
          <a:p>
            <a:pPr lvl="1"/>
            <a:r>
              <a:rPr lang="en-US" dirty="0"/>
              <a:t>Express is a minimal and flexible Node.js web application framework that provides a robust set of features for web and mobile applications.</a:t>
            </a:r>
          </a:p>
          <a:p>
            <a:r>
              <a:rPr lang="en-IN" dirty="0"/>
              <a:t>APIs</a:t>
            </a:r>
          </a:p>
          <a:p>
            <a:pPr lvl="1"/>
            <a:r>
              <a:rPr lang="en-US" dirty="0"/>
              <a:t>With a myriad of HTTP utility methods and middleware at your disposal, creating a robust API is quick and easy.</a:t>
            </a:r>
            <a:endParaRPr lang="en-IN" dirty="0"/>
          </a:p>
          <a:p>
            <a:r>
              <a:rPr lang="en-IN" dirty="0"/>
              <a:t>Performance</a:t>
            </a:r>
          </a:p>
          <a:p>
            <a:pPr lvl="1"/>
            <a:r>
              <a:rPr lang="en-US" dirty="0"/>
              <a:t>Express provides a thin layer of fundamental web application features, without obscuring Node.js features that you know and love.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0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702B-F8A3-4F5E-80FC-614AFEEA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Frameworks build on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4188-3B8C-4678-B877-E6CFAEA5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Several popular Node.js frameworks are built on Express:</a:t>
            </a:r>
          </a:p>
          <a:p>
            <a:pPr lvl="1"/>
            <a:r>
              <a:rPr lang="en-US" b="1" dirty="0">
                <a:hlinkClick r:id="rId2"/>
              </a:rPr>
              <a:t>Feathers</a:t>
            </a:r>
            <a:r>
              <a:rPr lang="en-US" dirty="0"/>
              <a:t>: Build prototypes in minutes and production ready real-time apps in days.</a:t>
            </a:r>
          </a:p>
          <a:p>
            <a:pPr lvl="1"/>
            <a:r>
              <a:rPr lang="en-US" b="1" dirty="0" err="1">
                <a:hlinkClick r:id="rId3"/>
              </a:rPr>
              <a:t>ItemsAPI</a:t>
            </a:r>
            <a:r>
              <a:rPr lang="en-US" dirty="0"/>
              <a:t>: Search backend for web and mobile applications built on Express and Elasticsearch.</a:t>
            </a:r>
          </a:p>
          <a:p>
            <a:pPr lvl="1"/>
            <a:r>
              <a:rPr lang="en-US" b="1" dirty="0" err="1">
                <a:hlinkClick r:id="rId4"/>
              </a:rPr>
              <a:t>KeystoneJS</a:t>
            </a:r>
            <a:r>
              <a:rPr lang="en-US" dirty="0"/>
              <a:t>: Website and API Application Framework / CMS with an auto-generated React.js Admin UI.</a:t>
            </a:r>
          </a:p>
          <a:p>
            <a:pPr lvl="1"/>
            <a:r>
              <a:rPr lang="en-US" b="1" dirty="0">
                <a:hlinkClick r:id="rId5"/>
              </a:rPr>
              <a:t>Poet</a:t>
            </a:r>
            <a:r>
              <a:rPr lang="en-US" dirty="0"/>
              <a:t>: Lightweight Markdown Blog Engine with instant pagination, tag and category views.</a:t>
            </a:r>
          </a:p>
          <a:p>
            <a:pPr lvl="1"/>
            <a:r>
              <a:rPr lang="en-US" b="1" dirty="0">
                <a:hlinkClick r:id="rId6"/>
              </a:rPr>
              <a:t>Kraken</a:t>
            </a:r>
            <a:r>
              <a:rPr lang="en-US" dirty="0"/>
              <a:t>: Secure and scalable layer that extends Express by providing structure and convention.</a:t>
            </a:r>
          </a:p>
          <a:p>
            <a:pPr lvl="1"/>
            <a:r>
              <a:rPr lang="en-US" b="1" dirty="0" err="1">
                <a:hlinkClick r:id="rId7"/>
              </a:rPr>
              <a:t>LoopBack</a:t>
            </a:r>
            <a:r>
              <a:rPr lang="en-US" dirty="0"/>
              <a:t>: Highly-extensible, open-source Node.js framework for quickly creating dynamic end-to-end REST APIs.</a:t>
            </a:r>
          </a:p>
          <a:p>
            <a:pPr lvl="1"/>
            <a:r>
              <a:rPr lang="en-US" b="1" dirty="0">
                <a:hlinkClick r:id="rId8"/>
              </a:rPr>
              <a:t>Hydra-Express</a:t>
            </a:r>
            <a:r>
              <a:rPr lang="en-US" dirty="0"/>
              <a:t>: Hydra-Express is a light-weight library which facilitates building Node.js Microservices using </a:t>
            </a:r>
            <a:r>
              <a:rPr lang="en-US" dirty="0" err="1"/>
              <a:t>ExpressJS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91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702B-F8A3-4F5E-80FC-614AFEEA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Frameworks build on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4188-3B8C-4678-B877-E6CFAEA5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b="1" dirty="0">
                <a:hlinkClick r:id="rId2"/>
              </a:rPr>
              <a:t>Blueprint</a:t>
            </a:r>
            <a:r>
              <a:rPr lang="en-US" dirty="0"/>
              <a:t>: a SOLID framework for building APIs and backend services</a:t>
            </a:r>
          </a:p>
          <a:p>
            <a:pPr lvl="1"/>
            <a:r>
              <a:rPr lang="en-US" b="1" dirty="0">
                <a:hlinkClick r:id="rId3"/>
              </a:rPr>
              <a:t>Locomotive</a:t>
            </a:r>
            <a:r>
              <a:rPr lang="en-US" dirty="0"/>
              <a:t>: Powerful MVC web framework for Node.js from the maker of Passport.js</a:t>
            </a:r>
          </a:p>
          <a:p>
            <a:pPr lvl="1"/>
            <a:r>
              <a:rPr lang="en-US" b="1" dirty="0" err="1">
                <a:hlinkClick r:id="rId4"/>
              </a:rPr>
              <a:t>graphql</a:t>
            </a:r>
            <a:r>
              <a:rPr lang="en-US" b="1" dirty="0">
                <a:hlinkClick r:id="rId4"/>
              </a:rPr>
              <a:t>-yoga</a:t>
            </a:r>
            <a:r>
              <a:rPr lang="en-US" dirty="0"/>
              <a:t>: Fully-featured, yet simple and lightweight </a:t>
            </a:r>
            <a:r>
              <a:rPr lang="en-US" dirty="0" err="1"/>
              <a:t>GraphQL</a:t>
            </a:r>
            <a:r>
              <a:rPr lang="en-US" dirty="0"/>
              <a:t> server</a:t>
            </a:r>
          </a:p>
          <a:p>
            <a:pPr lvl="1"/>
            <a:r>
              <a:rPr lang="en-US" b="1" dirty="0">
                <a:hlinkClick r:id="rId5"/>
              </a:rPr>
              <a:t>Express Gateway</a:t>
            </a:r>
            <a:r>
              <a:rPr lang="en-US" dirty="0"/>
              <a:t>: Fully-featured and extensible API Gateway using Express as foundation</a:t>
            </a:r>
          </a:p>
          <a:p>
            <a:pPr lvl="1"/>
            <a:r>
              <a:rPr lang="en-US" b="1" dirty="0" err="1">
                <a:hlinkClick r:id="rId6"/>
              </a:rPr>
              <a:t>Dinoloop</a:t>
            </a:r>
            <a:r>
              <a:rPr lang="en-US" dirty="0"/>
              <a:t>: Rest API Application Framework powered by typescript with dependency injection</a:t>
            </a:r>
          </a:p>
          <a:p>
            <a:pPr lvl="1"/>
            <a:r>
              <a:rPr lang="en-US" b="1" dirty="0">
                <a:hlinkClick r:id="rId7"/>
              </a:rPr>
              <a:t>Kites</a:t>
            </a:r>
            <a:r>
              <a:rPr lang="en-US" dirty="0"/>
              <a:t>: Template-based Web Application Framework</a:t>
            </a:r>
          </a:p>
          <a:p>
            <a:pPr lvl="1"/>
            <a:r>
              <a:rPr lang="en-US" b="1" dirty="0" err="1">
                <a:hlinkClick r:id="rId8"/>
              </a:rPr>
              <a:t>FoalTS</a:t>
            </a:r>
            <a:r>
              <a:rPr lang="en-US" dirty="0"/>
              <a:t>: Next-generation framework for building enterprise-grade Node.js applications (TypeScript).</a:t>
            </a:r>
          </a:p>
          <a:p>
            <a:pPr lvl="1"/>
            <a:r>
              <a:rPr lang="en-US" b="1" dirty="0" err="1">
                <a:hlinkClick r:id="rId9"/>
              </a:rPr>
              <a:t>NestJs</a:t>
            </a:r>
            <a:r>
              <a:rPr lang="en-US" dirty="0"/>
              <a:t>: A progressive Node.js framework for building efficient, scalable, and enterprise-grade server-side applications on top of TypeScript &amp; JavaScript (ES6, ES7, ES8)</a:t>
            </a:r>
          </a:p>
          <a:p>
            <a:pPr lvl="1"/>
            <a:r>
              <a:rPr lang="en-US" b="1" dirty="0">
                <a:hlinkClick r:id="rId10"/>
              </a:rPr>
              <a:t>Expressive Tea</a:t>
            </a:r>
            <a:r>
              <a:rPr lang="en-US" dirty="0"/>
              <a:t>: A Small framework for building modulable, clean, fast and descriptive server-side applications with Typescript and Express out of the box.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98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EF33-0A08-4625-AF67-C9C05C62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Middlewares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AB05-56C3-42DC-8310-2A924E6A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Middleware functions are functions that have access to the request object (req), the response object (res), and the next function in the application’s request-response cycle</a:t>
            </a:r>
          </a:p>
          <a:p>
            <a:r>
              <a:rPr lang="en-US" dirty="0"/>
              <a:t>The next function is a function in the Express router which, when invoked, executes the middleware succeeding the current middleware</a:t>
            </a:r>
          </a:p>
          <a:p>
            <a:r>
              <a:rPr lang="en-US" dirty="0"/>
              <a:t>Middleware functions can perform the following tasks:</a:t>
            </a:r>
          </a:p>
          <a:p>
            <a:pPr lvl="1"/>
            <a:r>
              <a:rPr lang="en-US" dirty="0"/>
              <a:t>Execute any code.</a:t>
            </a:r>
          </a:p>
          <a:p>
            <a:pPr lvl="1"/>
            <a:r>
              <a:rPr lang="en-US" dirty="0"/>
              <a:t>Make changes to the request and the response objects.</a:t>
            </a:r>
          </a:p>
          <a:p>
            <a:pPr lvl="1"/>
            <a:r>
              <a:rPr lang="en-US" dirty="0"/>
              <a:t>End the request-response cycle.</a:t>
            </a:r>
          </a:p>
          <a:p>
            <a:pPr lvl="1"/>
            <a:r>
              <a:rPr lang="en-US" dirty="0"/>
              <a:t>Call the next middleware in the stack.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93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74BF5C-C264-47AF-9C49-1875F88B9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9A5156-A214-495D-9493-B85A2B08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FB73D-00F2-440B-9E45-5FBD5444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988098"/>
            <a:ext cx="2840114" cy="240772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Middlewares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4043B93-31EA-42C9-A52B-7B10135FC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26DC251-CF3C-487C-93C0-74344C270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EA138F-B3C3-4365-85E4-0CE0DE739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192585-FCC1-4D9A-8E7B-940845AD1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07A6A06-44A6-41CD-B49D-7FAFA5119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965"/>
            <a:ext cx="6615197" cy="4135339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0CEC1484-AC52-496E-9B0A-C577E36B7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62823" y="1761432"/>
            <a:ext cx="6738887" cy="27629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74CBFC4-E02A-4F3E-AB09-DAD63A764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0F181A-95DA-4251-AC11-0C9302264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4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709C-BB07-48F2-8C65-5AA9B506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Using </a:t>
            </a:r>
            <a:r>
              <a:rPr lang="en-IN" dirty="0" err="1"/>
              <a:t>Middlewares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222D-ADE3-4057-91CF-58B892A7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n-US" dirty="0"/>
              <a:t>An Express application can use the following types of middleware</a:t>
            </a:r>
          </a:p>
          <a:p>
            <a:pPr lvl="1"/>
            <a:r>
              <a:rPr lang="en-US" dirty="0"/>
              <a:t>Built-in middleware</a:t>
            </a:r>
          </a:p>
          <a:p>
            <a:pPr lvl="1"/>
            <a:r>
              <a:rPr lang="en-US" dirty="0"/>
              <a:t>Application-level middleware</a:t>
            </a:r>
          </a:p>
          <a:p>
            <a:pPr lvl="1"/>
            <a:r>
              <a:rPr lang="en-US" dirty="0"/>
              <a:t>Router-level middleware</a:t>
            </a:r>
          </a:p>
          <a:p>
            <a:pPr lvl="1"/>
            <a:r>
              <a:rPr lang="en-US" dirty="0"/>
              <a:t>Error-handling middleware</a:t>
            </a:r>
          </a:p>
          <a:p>
            <a:pPr lvl="1"/>
            <a:r>
              <a:rPr lang="en-US" dirty="0"/>
              <a:t>Third-party middleware</a:t>
            </a:r>
          </a:p>
          <a:p>
            <a:endParaRPr lang="en-IN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2FFB66-8E83-4220-8F78-49F5EE58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2158176"/>
            <a:ext cx="6486525" cy="306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5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651D-A2D2-46AD-B6EA-458C7897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9718-D59F-470D-A861-8FF5F3557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 </a:t>
            </a:r>
            <a:r>
              <a:rPr lang="en-US" b="1" i="1" dirty="0"/>
              <a:t>template engine</a:t>
            </a:r>
            <a:r>
              <a:rPr lang="en-US" dirty="0"/>
              <a:t> enables you to use static template files in your application. </a:t>
            </a:r>
          </a:p>
          <a:p>
            <a:r>
              <a:rPr lang="en-US" dirty="0"/>
              <a:t>At runtime, the template engine replaces variables in a template file with actual values and transforms the template into an HTML file sent to the client.</a:t>
            </a:r>
          </a:p>
          <a:p>
            <a:r>
              <a:rPr lang="en-US" dirty="0"/>
              <a:t>Some popular template engines that work with Express.</a:t>
            </a:r>
          </a:p>
          <a:p>
            <a:pPr lvl="1"/>
            <a:r>
              <a:rPr lang="en-US" dirty="0"/>
              <a:t>PUG</a:t>
            </a:r>
          </a:p>
          <a:p>
            <a:pPr lvl="1"/>
            <a:r>
              <a:rPr lang="en-US" dirty="0"/>
              <a:t>Mustache</a:t>
            </a:r>
          </a:p>
          <a:p>
            <a:pPr lvl="1"/>
            <a:r>
              <a:rPr lang="en-IN" dirty="0"/>
              <a:t>EJS</a:t>
            </a:r>
          </a:p>
        </p:txBody>
      </p:sp>
    </p:spTree>
    <p:extLst>
      <p:ext uri="{BB962C8B-B14F-4D97-AF65-F5344CB8AC3E}">
        <p14:creationId xmlns:p14="http://schemas.microsoft.com/office/powerpoint/2010/main" val="9920498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728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Gallery</vt:lpstr>
      <vt:lpstr>NodeJs Session</vt:lpstr>
      <vt:lpstr>Express Frameworks</vt:lpstr>
      <vt:lpstr>Express Frameworks</vt:lpstr>
      <vt:lpstr>Frameworks build on Express</vt:lpstr>
      <vt:lpstr>Frameworks build on Express</vt:lpstr>
      <vt:lpstr>Middlewares</vt:lpstr>
      <vt:lpstr>Middlewares</vt:lpstr>
      <vt:lpstr>Using Middlewares</vt:lpstr>
      <vt:lpstr>Template Engines</vt:lpstr>
      <vt:lpstr>MVC Structured Express</vt:lpstr>
      <vt:lpstr>Queries 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Session</dc:title>
  <dc:creator>Sashidharan Kanagaraj</dc:creator>
  <cp:lastModifiedBy>Sashidharan Kanagaraj</cp:lastModifiedBy>
  <cp:revision>4</cp:revision>
  <dcterms:created xsi:type="dcterms:W3CDTF">2020-04-28T12:34:43Z</dcterms:created>
  <dcterms:modified xsi:type="dcterms:W3CDTF">2020-04-28T16:03:06Z</dcterms:modified>
</cp:coreProperties>
</file>