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5" r:id="rId3"/>
    <p:sldId id="296" r:id="rId4"/>
    <p:sldId id="297" r:id="rId5"/>
    <p:sldId id="308" r:id="rId6"/>
    <p:sldId id="298" r:id="rId7"/>
    <p:sldId id="306" r:id="rId8"/>
    <p:sldId id="300" r:id="rId9"/>
    <p:sldId id="307" r:id="rId10"/>
    <p:sldId id="312" r:id="rId11"/>
    <p:sldId id="310" r:id="rId12"/>
    <p:sldId id="311" r:id="rId13"/>
    <p:sldId id="313" r:id="rId14"/>
    <p:sldId id="309" r:id="rId15"/>
    <p:sldId id="301" r:id="rId16"/>
    <p:sldId id="314" r:id="rId17"/>
    <p:sldId id="302" r:id="rId18"/>
    <p:sldId id="269" r:id="rId19"/>
    <p:sldId id="30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shidharan Kanagaraj" initials="SK" lastIdx="1" clrIdx="0">
    <p:extLst>
      <p:ext uri="{19B8F6BF-5375-455C-9EA6-DF929625EA0E}">
        <p15:presenceInfo xmlns:p15="http://schemas.microsoft.com/office/powerpoint/2012/main" userId="db2afb12e180d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87DFA-A335-4385-AC80-2817EA1C9C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088597-A783-45BC-84DF-CB28A2744F7B}">
      <dgm:prSet custT="1"/>
      <dgm:spPr/>
      <dgm:t>
        <a:bodyPr/>
        <a:lstStyle/>
        <a:p>
          <a:r>
            <a:rPr lang="en-IN" sz="1600" dirty="0"/>
            <a:t>MongoDB is a document database designed for ease of development and scaling.</a:t>
          </a:r>
          <a:endParaRPr lang="en-US" sz="1600" dirty="0"/>
        </a:p>
      </dgm:t>
    </dgm:pt>
    <dgm:pt modelId="{C87FD4CF-F11A-4B9F-8748-A1613597D862}" type="parTrans" cxnId="{9EEAE12E-F3FE-4292-86F7-7CF9B10AFB12}">
      <dgm:prSet/>
      <dgm:spPr/>
      <dgm:t>
        <a:bodyPr/>
        <a:lstStyle/>
        <a:p>
          <a:endParaRPr lang="en-US" sz="2000"/>
        </a:p>
      </dgm:t>
    </dgm:pt>
    <dgm:pt modelId="{DD780337-D63A-4351-B2CF-1FFC217D7202}" type="sibTrans" cxnId="{9EEAE12E-F3FE-4292-86F7-7CF9B10AFB12}">
      <dgm:prSet/>
      <dgm:spPr/>
      <dgm:t>
        <a:bodyPr/>
        <a:lstStyle/>
        <a:p>
          <a:endParaRPr lang="en-US" sz="2000"/>
        </a:p>
      </dgm:t>
    </dgm:pt>
    <dgm:pt modelId="{81AE3420-DE46-4002-AB74-484EE614041E}">
      <dgm:prSet custT="1"/>
      <dgm:spPr/>
      <dgm:t>
        <a:bodyPr/>
        <a:lstStyle/>
        <a:p>
          <a:r>
            <a:rPr lang="en-IN" sz="1600" dirty="0"/>
            <a:t>MongoDB stores data records as BSON documents. BSON is a binary representation of JSON documents, though it contains more data types than JSON. </a:t>
          </a:r>
          <a:endParaRPr lang="en-US" sz="1600" dirty="0"/>
        </a:p>
      </dgm:t>
    </dgm:pt>
    <dgm:pt modelId="{DF2FF115-9ECD-45AB-B420-711EA603FFB0}" type="parTrans" cxnId="{0D97FE5F-E693-4C33-A0D3-203C9CFBD23C}">
      <dgm:prSet/>
      <dgm:spPr/>
      <dgm:t>
        <a:bodyPr/>
        <a:lstStyle/>
        <a:p>
          <a:endParaRPr lang="en-US" sz="2000"/>
        </a:p>
      </dgm:t>
    </dgm:pt>
    <dgm:pt modelId="{1E631BA5-4870-4643-9B43-E742198D6729}" type="sibTrans" cxnId="{0D97FE5F-E693-4C33-A0D3-203C9CFBD23C}">
      <dgm:prSet/>
      <dgm:spPr/>
      <dgm:t>
        <a:bodyPr/>
        <a:lstStyle/>
        <a:p>
          <a:endParaRPr lang="en-US" sz="2000"/>
        </a:p>
      </dgm:t>
    </dgm:pt>
    <dgm:pt modelId="{7BAD0FCC-B6E1-47C9-B66B-CA5AF64FE81B}">
      <dgm:prSet custT="1"/>
      <dgm:spPr/>
      <dgm:t>
        <a:bodyPr/>
        <a:lstStyle/>
        <a:p>
          <a:r>
            <a:rPr lang="en-IN" sz="1600" dirty="0"/>
            <a:t>MongoDB documents are like JSON objects.</a:t>
          </a:r>
          <a:endParaRPr lang="en-US" sz="1600" dirty="0"/>
        </a:p>
      </dgm:t>
    </dgm:pt>
    <dgm:pt modelId="{BFD295C5-6A33-43D8-9440-50C2A89C9AEB}" type="parTrans" cxnId="{0BF4E10C-29A7-4BA8-857B-FB558AC2CA76}">
      <dgm:prSet/>
      <dgm:spPr/>
      <dgm:t>
        <a:bodyPr/>
        <a:lstStyle/>
        <a:p>
          <a:endParaRPr lang="en-US" sz="2000"/>
        </a:p>
      </dgm:t>
    </dgm:pt>
    <dgm:pt modelId="{B55C6705-D39A-4B28-ADA9-245514384EBD}" type="sibTrans" cxnId="{0BF4E10C-29A7-4BA8-857B-FB558AC2CA76}">
      <dgm:prSet/>
      <dgm:spPr/>
      <dgm:t>
        <a:bodyPr/>
        <a:lstStyle/>
        <a:p>
          <a:endParaRPr lang="en-US" sz="2000"/>
        </a:p>
      </dgm:t>
    </dgm:pt>
    <dgm:pt modelId="{FF4C7B94-79D7-417F-BA14-BB6775B9E8EC}">
      <dgm:prSet custT="1"/>
      <dgm:spPr/>
      <dgm:t>
        <a:bodyPr/>
        <a:lstStyle/>
        <a:p>
          <a:r>
            <a:rPr lang="en-IN" sz="1600" dirty="0"/>
            <a:t>It is a highly scalable, flexible, and distributed NoSQL database.</a:t>
          </a:r>
          <a:endParaRPr lang="en-US" sz="1600" dirty="0"/>
        </a:p>
      </dgm:t>
    </dgm:pt>
    <dgm:pt modelId="{15CAF6E9-43D2-41C7-B9D1-A561845E3F27}" type="parTrans" cxnId="{FDCDA1EC-F397-4693-9A75-FC598F5AB73A}">
      <dgm:prSet/>
      <dgm:spPr/>
      <dgm:t>
        <a:bodyPr/>
        <a:lstStyle/>
        <a:p>
          <a:endParaRPr lang="en-US" sz="2000"/>
        </a:p>
      </dgm:t>
    </dgm:pt>
    <dgm:pt modelId="{EDA850B3-D3C2-4890-AB89-589268EA3F41}" type="sibTrans" cxnId="{FDCDA1EC-F397-4693-9A75-FC598F5AB73A}">
      <dgm:prSet/>
      <dgm:spPr/>
      <dgm:t>
        <a:bodyPr/>
        <a:lstStyle/>
        <a:p>
          <a:endParaRPr lang="en-US" sz="2000"/>
        </a:p>
      </dgm:t>
    </dgm:pt>
    <dgm:pt modelId="{F04E386C-F8F7-42BF-84C9-7E3E7BF15D37}">
      <dgm:prSet custT="1"/>
      <dgm:spPr/>
      <dgm:t>
        <a:bodyPr/>
        <a:lstStyle/>
        <a:p>
          <a:r>
            <a:rPr lang="en-IN" sz="1600"/>
            <a:t>MongoDB is free to use.</a:t>
          </a:r>
          <a:endParaRPr lang="en-US" sz="1600"/>
        </a:p>
      </dgm:t>
    </dgm:pt>
    <dgm:pt modelId="{CD224864-300F-4159-B353-0CEA13B8E077}" type="parTrans" cxnId="{A9D3A3B5-F96E-4EDD-9CE9-9CB8BEB54D8A}">
      <dgm:prSet/>
      <dgm:spPr/>
      <dgm:t>
        <a:bodyPr/>
        <a:lstStyle/>
        <a:p>
          <a:endParaRPr lang="en-US" sz="2000"/>
        </a:p>
      </dgm:t>
    </dgm:pt>
    <dgm:pt modelId="{934F715D-FA16-41C5-BECF-36B5E876A58B}" type="sibTrans" cxnId="{A9D3A3B5-F96E-4EDD-9CE9-9CB8BEB54D8A}">
      <dgm:prSet/>
      <dgm:spPr/>
      <dgm:t>
        <a:bodyPr/>
        <a:lstStyle/>
        <a:p>
          <a:endParaRPr lang="en-US" sz="2000"/>
        </a:p>
      </dgm:t>
    </dgm:pt>
    <dgm:pt modelId="{19AB9935-BF2F-4549-A789-0A8D977121DB}" type="pres">
      <dgm:prSet presAssocID="{FED87DFA-A335-4385-AC80-2817EA1C9C5B}" presName="root" presStyleCnt="0">
        <dgm:presLayoutVars>
          <dgm:dir/>
          <dgm:resizeHandles val="exact"/>
        </dgm:presLayoutVars>
      </dgm:prSet>
      <dgm:spPr/>
    </dgm:pt>
    <dgm:pt modelId="{A92E9AC4-A177-48C9-9AB1-CF043D0370A9}" type="pres">
      <dgm:prSet presAssocID="{2A088597-A783-45BC-84DF-CB28A2744F7B}" presName="compNode" presStyleCnt="0"/>
      <dgm:spPr/>
    </dgm:pt>
    <dgm:pt modelId="{5A25E396-2740-4E8F-8037-F0EDD5B145E4}" type="pres">
      <dgm:prSet presAssocID="{2A088597-A783-45BC-84DF-CB28A2744F7B}" presName="bgRect" presStyleLbl="bgShp" presStyleIdx="0" presStyleCnt="5"/>
      <dgm:spPr/>
    </dgm:pt>
    <dgm:pt modelId="{5F0D0696-6694-4802-AFB6-A1E38636DB06}" type="pres">
      <dgm:prSet presAssocID="{2A088597-A783-45BC-84DF-CB28A2744F7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AF52BF-0F86-47FB-8744-DC1E1BA0A46F}" type="pres">
      <dgm:prSet presAssocID="{2A088597-A783-45BC-84DF-CB28A2744F7B}" presName="spaceRect" presStyleCnt="0"/>
      <dgm:spPr/>
    </dgm:pt>
    <dgm:pt modelId="{37260FA2-8BCF-4205-B749-6B0528B585C0}" type="pres">
      <dgm:prSet presAssocID="{2A088597-A783-45BC-84DF-CB28A2744F7B}" presName="parTx" presStyleLbl="revTx" presStyleIdx="0" presStyleCnt="5" custLinFactNeighborX="-31" custLinFactNeighborY="-1025">
        <dgm:presLayoutVars>
          <dgm:chMax val="0"/>
          <dgm:chPref val="0"/>
        </dgm:presLayoutVars>
      </dgm:prSet>
      <dgm:spPr/>
    </dgm:pt>
    <dgm:pt modelId="{29401BED-B3D7-43FC-9C0F-AA307D35D8A2}" type="pres">
      <dgm:prSet presAssocID="{DD780337-D63A-4351-B2CF-1FFC217D7202}" presName="sibTrans" presStyleCnt="0"/>
      <dgm:spPr/>
    </dgm:pt>
    <dgm:pt modelId="{7005D5E6-EB18-44E8-AC15-E483E8A713D0}" type="pres">
      <dgm:prSet presAssocID="{81AE3420-DE46-4002-AB74-484EE614041E}" presName="compNode" presStyleCnt="0"/>
      <dgm:spPr/>
    </dgm:pt>
    <dgm:pt modelId="{3DBFCEDA-0F98-4343-A9EA-788757ED7AAF}" type="pres">
      <dgm:prSet presAssocID="{81AE3420-DE46-4002-AB74-484EE614041E}" presName="bgRect" presStyleLbl="bgShp" presStyleIdx="1" presStyleCnt="5"/>
      <dgm:spPr/>
    </dgm:pt>
    <dgm:pt modelId="{ED5B2A36-F7DB-4B0B-9C25-3784985FB068}" type="pres">
      <dgm:prSet presAssocID="{81AE3420-DE46-4002-AB74-484EE61404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C690100-4E54-429D-A74C-B297ECC38832}" type="pres">
      <dgm:prSet presAssocID="{81AE3420-DE46-4002-AB74-484EE614041E}" presName="spaceRect" presStyleCnt="0"/>
      <dgm:spPr/>
    </dgm:pt>
    <dgm:pt modelId="{41E2D83E-E28D-4436-A382-4B71858DA39F}" type="pres">
      <dgm:prSet presAssocID="{81AE3420-DE46-4002-AB74-484EE614041E}" presName="parTx" presStyleLbl="revTx" presStyleIdx="1" presStyleCnt="5" custLinFactNeighborX="-31" custLinFactNeighborY="-1580">
        <dgm:presLayoutVars>
          <dgm:chMax val="0"/>
          <dgm:chPref val="0"/>
        </dgm:presLayoutVars>
      </dgm:prSet>
      <dgm:spPr/>
    </dgm:pt>
    <dgm:pt modelId="{8CEB4ADD-B8B6-4073-ACB3-BC860B836380}" type="pres">
      <dgm:prSet presAssocID="{1E631BA5-4870-4643-9B43-E742198D6729}" presName="sibTrans" presStyleCnt="0"/>
      <dgm:spPr/>
    </dgm:pt>
    <dgm:pt modelId="{AD67FEEC-5C56-47DA-9E91-12EC376C4529}" type="pres">
      <dgm:prSet presAssocID="{7BAD0FCC-B6E1-47C9-B66B-CA5AF64FE81B}" presName="compNode" presStyleCnt="0"/>
      <dgm:spPr/>
    </dgm:pt>
    <dgm:pt modelId="{9A37B460-9B8A-4494-B10C-123563229564}" type="pres">
      <dgm:prSet presAssocID="{7BAD0FCC-B6E1-47C9-B66B-CA5AF64FE81B}" presName="bgRect" presStyleLbl="bgShp" presStyleIdx="2" presStyleCnt="5"/>
      <dgm:spPr/>
    </dgm:pt>
    <dgm:pt modelId="{137B7FD2-62F5-4C64-89C4-8E6657A454DD}" type="pres">
      <dgm:prSet presAssocID="{7BAD0FCC-B6E1-47C9-B66B-CA5AF64FE8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695FFC5-AD17-4112-8698-925BA5AB1CB3}" type="pres">
      <dgm:prSet presAssocID="{7BAD0FCC-B6E1-47C9-B66B-CA5AF64FE81B}" presName="spaceRect" presStyleCnt="0"/>
      <dgm:spPr/>
    </dgm:pt>
    <dgm:pt modelId="{B10EFF7C-4EA7-4D0D-8670-52F63CC2F62C}" type="pres">
      <dgm:prSet presAssocID="{7BAD0FCC-B6E1-47C9-B66B-CA5AF64FE81B}" presName="parTx" presStyleLbl="revTx" presStyleIdx="2" presStyleCnt="5" custLinFactNeighborX="-31" custLinFactNeighborY="-1580">
        <dgm:presLayoutVars>
          <dgm:chMax val="0"/>
          <dgm:chPref val="0"/>
        </dgm:presLayoutVars>
      </dgm:prSet>
      <dgm:spPr/>
    </dgm:pt>
    <dgm:pt modelId="{EC4640CE-46E4-45C4-807F-2A09ACA0AB86}" type="pres">
      <dgm:prSet presAssocID="{B55C6705-D39A-4B28-ADA9-245514384EBD}" presName="sibTrans" presStyleCnt="0"/>
      <dgm:spPr/>
    </dgm:pt>
    <dgm:pt modelId="{17D74CF2-5E2E-4FDB-807A-B99EB143E754}" type="pres">
      <dgm:prSet presAssocID="{FF4C7B94-79D7-417F-BA14-BB6775B9E8EC}" presName="compNode" presStyleCnt="0"/>
      <dgm:spPr/>
    </dgm:pt>
    <dgm:pt modelId="{A4D676BE-DDB7-4428-B05E-6E709FD1AB44}" type="pres">
      <dgm:prSet presAssocID="{FF4C7B94-79D7-417F-BA14-BB6775B9E8EC}" presName="bgRect" presStyleLbl="bgShp" presStyleIdx="3" presStyleCnt="5"/>
      <dgm:spPr/>
    </dgm:pt>
    <dgm:pt modelId="{EB793381-C67B-4B94-8183-8C88CC017D05}" type="pres">
      <dgm:prSet presAssocID="{FF4C7B94-79D7-417F-BA14-BB6775B9E8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025587A-4788-4E92-966B-FAF97A78A44E}" type="pres">
      <dgm:prSet presAssocID="{FF4C7B94-79D7-417F-BA14-BB6775B9E8EC}" presName="spaceRect" presStyleCnt="0"/>
      <dgm:spPr/>
    </dgm:pt>
    <dgm:pt modelId="{7D74C2BB-3F44-4CBF-B532-073ABA839722}" type="pres">
      <dgm:prSet presAssocID="{FF4C7B94-79D7-417F-BA14-BB6775B9E8EC}" presName="parTx" presStyleLbl="revTx" presStyleIdx="3" presStyleCnt="5" custLinFactNeighborX="-31" custLinFactNeighborY="-1580">
        <dgm:presLayoutVars>
          <dgm:chMax val="0"/>
          <dgm:chPref val="0"/>
        </dgm:presLayoutVars>
      </dgm:prSet>
      <dgm:spPr/>
    </dgm:pt>
    <dgm:pt modelId="{090BD5A5-A52C-4AAB-AE0C-01A03FA73B1D}" type="pres">
      <dgm:prSet presAssocID="{EDA850B3-D3C2-4890-AB89-589268EA3F41}" presName="sibTrans" presStyleCnt="0"/>
      <dgm:spPr/>
    </dgm:pt>
    <dgm:pt modelId="{09DD3795-2D95-443F-A8EC-C93C41A89774}" type="pres">
      <dgm:prSet presAssocID="{F04E386C-F8F7-42BF-84C9-7E3E7BF15D37}" presName="compNode" presStyleCnt="0"/>
      <dgm:spPr/>
    </dgm:pt>
    <dgm:pt modelId="{C3BF2B4F-07BE-4A14-A347-927999694E0B}" type="pres">
      <dgm:prSet presAssocID="{F04E386C-F8F7-42BF-84C9-7E3E7BF15D37}" presName="bgRect" presStyleLbl="bgShp" presStyleIdx="4" presStyleCnt="5" custLinFactNeighborX="-21" custLinFactNeighborY="-1580"/>
      <dgm:spPr/>
    </dgm:pt>
    <dgm:pt modelId="{4FAC0E90-8804-4C12-BD63-611A0109A0CC}" type="pres">
      <dgm:prSet presAssocID="{F04E386C-F8F7-42BF-84C9-7E3E7BF15D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02132E5C-43AE-4ECF-AE50-3FEB59C20438}" type="pres">
      <dgm:prSet presAssocID="{F04E386C-F8F7-42BF-84C9-7E3E7BF15D37}" presName="spaceRect" presStyleCnt="0"/>
      <dgm:spPr/>
    </dgm:pt>
    <dgm:pt modelId="{64EEF734-72D9-4A78-8365-CEF08B826BE3}" type="pres">
      <dgm:prSet presAssocID="{F04E386C-F8F7-42BF-84C9-7E3E7BF15D37}" presName="parTx" presStyleLbl="revTx" presStyleIdx="4" presStyleCnt="5" custLinFactNeighborX="-25" custLinFactNeighborY="-2050">
        <dgm:presLayoutVars>
          <dgm:chMax val="0"/>
          <dgm:chPref val="0"/>
        </dgm:presLayoutVars>
      </dgm:prSet>
      <dgm:spPr/>
    </dgm:pt>
  </dgm:ptLst>
  <dgm:cxnLst>
    <dgm:cxn modelId="{0BF4E10C-29A7-4BA8-857B-FB558AC2CA76}" srcId="{FED87DFA-A335-4385-AC80-2817EA1C9C5B}" destId="{7BAD0FCC-B6E1-47C9-B66B-CA5AF64FE81B}" srcOrd="2" destOrd="0" parTransId="{BFD295C5-6A33-43D8-9440-50C2A89C9AEB}" sibTransId="{B55C6705-D39A-4B28-ADA9-245514384EBD}"/>
    <dgm:cxn modelId="{9EEAE12E-F3FE-4292-86F7-7CF9B10AFB12}" srcId="{FED87DFA-A335-4385-AC80-2817EA1C9C5B}" destId="{2A088597-A783-45BC-84DF-CB28A2744F7B}" srcOrd="0" destOrd="0" parTransId="{C87FD4CF-F11A-4B9F-8748-A1613597D862}" sibTransId="{DD780337-D63A-4351-B2CF-1FFC217D7202}"/>
    <dgm:cxn modelId="{FB065A32-2B09-42A9-AC9B-339F2237D958}" type="presOf" srcId="{2A088597-A783-45BC-84DF-CB28A2744F7B}" destId="{37260FA2-8BCF-4205-B749-6B0528B585C0}" srcOrd="0" destOrd="0" presId="urn:microsoft.com/office/officeart/2018/2/layout/IconVerticalSolidList"/>
    <dgm:cxn modelId="{C366EC3D-1ED5-49E3-AEC8-E8D20D10B4D5}" type="presOf" srcId="{81AE3420-DE46-4002-AB74-484EE614041E}" destId="{41E2D83E-E28D-4436-A382-4B71858DA39F}" srcOrd="0" destOrd="0" presId="urn:microsoft.com/office/officeart/2018/2/layout/IconVerticalSolidList"/>
    <dgm:cxn modelId="{0D97FE5F-E693-4C33-A0D3-203C9CFBD23C}" srcId="{FED87DFA-A335-4385-AC80-2817EA1C9C5B}" destId="{81AE3420-DE46-4002-AB74-484EE614041E}" srcOrd="1" destOrd="0" parTransId="{DF2FF115-9ECD-45AB-B420-711EA603FFB0}" sibTransId="{1E631BA5-4870-4643-9B43-E742198D6729}"/>
    <dgm:cxn modelId="{261CF64A-129E-418C-A769-3C59286278D2}" type="presOf" srcId="{7BAD0FCC-B6E1-47C9-B66B-CA5AF64FE81B}" destId="{B10EFF7C-4EA7-4D0D-8670-52F63CC2F62C}" srcOrd="0" destOrd="0" presId="urn:microsoft.com/office/officeart/2018/2/layout/IconVerticalSolidList"/>
    <dgm:cxn modelId="{A9D3A3B5-F96E-4EDD-9CE9-9CB8BEB54D8A}" srcId="{FED87DFA-A335-4385-AC80-2817EA1C9C5B}" destId="{F04E386C-F8F7-42BF-84C9-7E3E7BF15D37}" srcOrd="4" destOrd="0" parTransId="{CD224864-300F-4159-B353-0CEA13B8E077}" sibTransId="{934F715D-FA16-41C5-BECF-36B5E876A58B}"/>
    <dgm:cxn modelId="{C27D06C2-0BA5-4D89-AC9A-2CC294F554E6}" type="presOf" srcId="{FED87DFA-A335-4385-AC80-2817EA1C9C5B}" destId="{19AB9935-BF2F-4549-A789-0A8D977121DB}" srcOrd="0" destOrd="0" presId="urn:microsoft.com/office/officeart/2018/2/layout/IconVerticalSolidList"/>
    <dgm:cxn modelId="{F2F8BED2-57DE-429F-8743-4F4180D33872}" type="presOf" srcId="{F04E386C-F8F7-42BF-84C9-7E3E7BF15D37}" destId="{64EEF734-72D9-4A78-8365-CEF08B826BE3}" srcOrd="0" destOrd="0" presId="urn:microsoft.com/office/officeart/2018/2/layout/IconVerticalSolidList"/>
    <dgm:cxn modelId="{C93E01D4-0BCB-4544-B158-537EF97565D2}" type="presOf" srcId="{FF4C7B94-79D7-417F-BA14-BB6775B9E8EC}" destId="{7D74C2BB-3F44-4CBF-B532-073ABA839722}" srcOrd="0" destOrd="0" presId="urn:microsoft.com/office/officeart/2018/2/layout/IconVerticalSolidList"/>
    <dgm:cxn modelId="{FDCDA1EC-F397-4693-9A75-FC598F5AB73A}" srcId="{FED87DFA-A335-4385-AC80-2817EA1C9C5B}" destId="{FF4C7B94-79D7-417F-BA14-BB6775B9E8EC}" srcOrd="3" destOrd="0" parTransId="{15CAF6E9-43D2-41C7-B9D1-A561845E3F27}" sibTransId="{EDA850B3-D3C2-4890-AB89-589268EA3F41}"/>
    <dgm:cxn modelId="{0A119D80-E3E4-4C6A-9346-E9D2633DD36E}" type="presParOf" srcId="{19AB9935-BF2F-4549-A789-0A8D977121DB}" destId="{A92E9AC4-A177-48C9-9AB1-CF043D0370A9}" srcOrd="0" destOrd="0" presId="urn:microsoft.com/office/officeart/2018/2/layout/IconVerticalSolidList"/>
    <dgm:cxn modelId="{4811EEDE-51DA-4A31-B51A-C986C0AD51E1}" type="presParOf" srcId="{A92E9AC4-A177-48C9-9AB1-CF043D0370A9}" destId="{5A25E396-2740-4E8F-8037-F0EDD5B145E4}" srcOrd="0" destOrd="0" presId="urn:microsoft.com/office/officeart/2018/2/layout/IconVerticalSolidList"/>
    <dgm:cxn modelId="{F6B5E1B5-B359-43C3-82F6-4ADBFD20D08B}" type="presParOf" srcId="{A92E9AC4-A177-48C9-9AB1-CF043D0370A9}" destId="{5F0D0696-6694-4802-AFB6-A1E38636DB06}" srcOrd="1" destOrd="0" presId="urn:microsoft.com/office/officeart/2018/2/layout/IconVerticalSolidList"/>
    <dgm:cxn modelId="{844B5386-B864-4DFE-8CE2-69626AB3599D}" type="presParOf" srcId="{A92E9AC4-A177-48C9-9AB1-CF043D0370A9}" destId="{39AF52BF-0F86-47FB-8744-DC1E1BA0A46F}" srcOrd="2" destOrd="0" presId="urn:microsoft.com/office/officeart/2018/2/layout/IconVerticalSolidList"/>
    <dgm:cxn modelId="{FE6FEC9D-AA1B-4C82-BBB7-6E3CEA844CD6}" type="presParOf" srcId="{A92E9AC4-A177-48C9-9AB1-CF043D0370A9}" destId="{37260FA2-8BCF-4205-B749-6B0528B585C0}" srcOrd="3" destOrd="0" presId="urn:microsoft.com/office/officeart/2018/2/layout/IconVerticalSolidList"/>
    <dgm:cxn modelId="{5B051F3E-DEC8-48C1-A837-68BD1CF4AC21}" type="presParOf" srcId="{19AB9935-BF2F-4549-A789-0A8D977121DB}" destId="{29401BED-B3D7-43FC-9C0F-AA307D35D8A2}" srcOrd="1" destOrd="0" presId="urn:microsoft.com/office/officeart/2018/2/layout/IconVerticalSolidList"/>
    <dgm:cxn modelId="{C4FF8062-EEB1-4ED9-92F1-C42CD4BC3224}" type="presParOf" srcId="{19AB9935-BF2F-4549-A789-0A8D977121DB}" destId="{7005D5E6-EB18-44E8-AC15-E483E8A713D0}" srcOrd="2" destOrd="0" presId="urn:microsoft.com/office/officeart/2018/2/layout/IconVerticalSolidList"/>
    <dgm:cxn modelId="{F9F18C30-1F1B-4E6C-8671-DEA151C7B6AA}" type="presParOf" srcId="{7005D5E6-EB18-44E8-AC15-E483E8A713D0}" destId="{3DBFCEDA-0F98-4343-A9EA-788757ED7AAF}" srcOrd="0" destOrd="0" presId="urn:microsoft.com/office/officeart/2018/2/layout/IconVerticalSolidList"/>
    <dgm:cxn modelId="{A21C49D8-15F9-4EB6-84FD-C5A73170D057}" type="presParOf" srcId="{7005D5E6-EB18-44E8-AC15-E483E8A713D0}" destId="{ED5B2A36-F7DB-4B0B-9C25-3784985FB068}" srcOrd="1" destOrd="0" presId="urn:microsoft.com/office/officeart/2018/2/layout/IconVerticalSolidList"/>
    <dgm:cxn modelId="{F7F8D021-B7FA-4C1C-B59D-B2EFE3DA2612}" type="presParOf" srcId="{7005D5E6-EB18-44E8-AC15-E483E8A713D0}" destId="{FC690100-4E54-429D-A74C-B297ECC38832}" srcOrd="2" destOrd="0" presId="urn:microsoft.com/office/officeart/2018/2/layout/IconVerticalSolidList"/>
    <dgm:cxn modelId="{EF78A6CF-40B9-432B-BB60-07A5E1CBB082}" type="presParOf" srcId="{7005D5E6-EB18-44E8-AC15-E483E8A713D0}" destId="{41E2D83E-E28D-4436-A382-4B71858DA39F}" srcOrd="3" destOrd="0" presId="urn:microsoft.com/office/officeart/2018/2/layout/IconVerticalSolidList"/>
    <dgm:cxn modelId="{F42B6158-8B64-4A8B-B348-6BD176A572E7}" type="presParOf" srcId="{19AB9935-BF2F-4549-A789-0A8D977121DB}" destId="{8CEB4ADD-B8B6-4073-ACB3-BC860B836380}" srcOrd="3" destOrd="0" presId="urn:microsoft.com/office/officeart/2018/2/layout/IconVerticalSolidList"/>
    <dgm:cxn modelId="{EF2159E0-0446-41C5-9BD8-F036AB3DB7D1}" type="presParOf" srcId="{19AB9935-BF2F-4549-A789-0A8D977121DB}" destId="{AD67FEEC-5C56-47DA-9E91-12EC376C4529}" srcOrd="4" destOrd="0" presId="urn:microsoft.com/office/officeart/2018/2/layout/IconVerticalSolidList"/>
    <dgm:cxn modelId="{2C4ED9CF-5DAC-4DAA-8B1B-FAEEAB965A2F}" type="presParOf" srcId="{AD67FEEC-5C56-47DA-9E91-12EC376C4529}" destId="{9A37B460-9B8A-4494-B10C-123563229564}" srcOrd="0" destOrd="0" presId="urn:microsoft.com/office/officeart/2018/2/layout/IconVerticalSolidList"/>
    <dgm:cxn modelId="{FA617409-7B79-4AA4-B0CB-D16029D6656C}" type="presParOf" srcId="{AD67FEEC-5C56-47DA-9E91-12EC376C4529}" destId="{137B7FD2-62F5-4C64-89C4-8E6657A454DD}" srcOrd="1" destOrd="0" presId="urn:microsoft.com/office/officeart/2018/2/layout/IconVerticalSolidList"/>
    <dgm:cxn modelId="{D8FF3AF6-4E40-4FA9-8F6A-F22E86FBDD34}" type="presParOf" srcId="{AD67FEEC-5C56-47DA-9E91-12EC376C4529}" destId="{2695FFC5-AD17-4112-8698-925BA5AB1CB3}" srcOrd="2" destOrd="0" presId="urn:microsoft.com/office/officeart/2018/2/layout/IconVerticalSolidList"/>
    <dgm:cxn modelId="{A94DE1C5-DB15-4714-A365-9D9AE16FB9DE}" type="presParOf" srcId="{AD67FEEC-5C56-47DA-9E91-12EC376C4529}" destId="{B10EFF7C-4EA7-4D0D-8670-52F63CC2F62C}" srcOrd="3" destOrd="0" presId="urn:microsoft.com/office/officeart/2018/2/layout/IconVerticalSolidList"/>
    <dgm:cxn modelId="{F3230533-A88E-4742-A8DE-7A16E2EBB155}" type="presParOf" srcId="{19AB9935-BF2F-4549-A789-0A8D977121DB}" destId="{EC4640CE-46E4-45C4-807F-2A09ACA0AB86}" srcOrd="5" destOrd="0" presId="urn:microsoft.com/office/officeart/2018/2/layout/IconVerticalSolidList"/>
    <dgm:cxn modelId="{0CE5E69D-6905-44D9-8EE5-A1522D0EEFA4}" type="presParOf" srcId="{19AB9935-BF2F-4549-A789-0A8D977121DB}" destId="{17D74CF2-5E2E-4FDB-807A-B99EB143E754}" srcOrd="6" destOrd="0" presId="urn:microsoft.com/office/officeart/2018/2/layout/IconVerticalSolidList"/>
    <dgm:cxn modelId="{E0AAF3E5-AF48-4CEC-8D9F-47353418A883}" type="presParOf" srcId="{17D74CF2-5E2E-4FDB-807A-B99EB143E754}" destId="{A4D676BE-DDB7-4428-B05E-6E709FD1AB44}" srcOrd="0" destOrd="0" presId="urn:microsoft.com/office/officeart/2018/2/layout/IconVerticalSolidList"/>
    <dgm:cxn modelId="{A3F972FA-17D6-4DD6-99CD-E4A104EFBB80}" type="presParOf" srcId="{17D74CF2-5E2E-4FDB-807A-B99EB143E754}" destId="{EB793381-C67B-4B94-8183-8C88CC017D05}" srcOrd="1" destOrd="0" presId="urn:microsoft.com/office/officeart/2018/2/layout/IconVerticalSolidList"/>
    <dgm:cxn modelId="{832994D8-6722-45EC-8B98-5949D4AF354A}" type="presParOf" srcId="{17D74CF2-5E2E-4FDB-807A-B99EB143E754}" destId="{0025587A-4788-4E92-966B-FAF97A78A44E}" srcOrd="2" destOrd="0" presId="urn:microsoft.com/office/officeart/2018/2/layout/IconVerticalSolidList"/>
    <dgm:cxn modelId="{B68C0ACA-55D4-4874-8A6A-48BB7066751C}" type="presParOf" srcId="{17D74CF2-5E2E-4FDB-807A-B99EB143E754}" destId="{7D74C2BB-3F44-4CBF-B532-073ABA839722}" srcOrd="3" destOrd="0" presId="urn:microsoft.com/office/officeart/2018/2/layout/IconVerticalSolidList"/>
    <dgm:cxn modelId="{8A29981C-80B3-4671-B610-161F7D6FB782}" type="presParOf" srcId="{19AB9935-BF2F-4549-A789-0A8D977121DB}" destId="{090BD5A5-A52C-4AAB-AE0C-01A03FA73B1D}" srcOrd="7" destOrd="0" presId="urn:microsoft.com/office/officeart/2018/2/layout/IconVerticalSolidList"/>
    <dgm:cxn modelId="{6679A764-BACE-4573-BA85-267890A58210}" type="presParOf" srcId="{19AB9935-BF2F-4549-A789-0A8D977121DB}" destId="{09DD3795-2D95-443F-A8EC-C93C41A89774}" srcOrd="8" destOrd="0" presId="urn:microsoft.com/office/officeart/2018/2/layout/IconVerticalSolidList"/>
    <dgm:cxn modelId="{0CFCDC9C-C744-4A97-884A-CB27090169D4}" type="presParOf" srcId="{09DD3795-2D95-443F-A8EC-C93C41A89774}" destId="{C3BF2B4F-07BE-4A14-A347-927999694E0B}" srcOrd="0" destOrd="0" presId="urn:microsoft.com/office/officeart/2018/2/layout/IconVerticalSolidList"/>
    <dgm:cxn modelId="{A4B6765B-286D-447D-97F8-35CE48DE2768}" type="presParOf" srcId="{09DD3795-2D95-443F-A8EC-C93C41A89774}" destId="{4FAC0E90-8804-4C12-BD63-611A0109A0CC}" srcOrd="1" destOrd="0" presId="urn:microsoft.com/office/officeart/2018/2/layout/IconVerticalSolidList"/>
    <dgm:cxn modelId="{76772FD2-A515-49AB-BD16-F8ABB0C68F9E}" type="presParOf" srcId="{09DD3795-2D95-443F-A8EC-C93C41A89774}" destId="{02132E5C-43AE-4ECF-AE50-3FEB59C20438}" srcOrd="2" destOrd="0" presId="urn:microsoft.com/office/officeart/2018/2/layout/IconVerticalSolidList"/>
    <dgm:cxn modelId="{CC31C1A5-6999-4C20-A1EF-0C4D6398CE14}" type="presParOf" srcId="{09DD3795-2D95-443F-A8EC-C93C41A89774}" destId="{64EEF734-72D9-4A78-8365-CEF08B826B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5FDEEE-FBDF-4E00-A0A7-1F70084816A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6B8261-9E24-450C-BE79-AFEA3F109BE8}">
      <dgm:prSet/>
      <dgm:spPr/>
      <dgm:t>
        <a:bodyPr/>
        <a:lstStyle/>
        <a:p>
          <a:r>
            <a:rPr lang="en-US"/>
            <a:t>Non-relational (NoSQL) document-oriented database</a:t>
          </a:r>
        </a:p>
      </dgm:t>
    </dgm:pt>
    <dgm:pt modelId="{BA5E6329-28AA-44B6-A8D5-375780AEE158}" type="parTrans" cxnId="{AE6D34E9-1DFA-4E80-A753-AC2FBEB28327}">
      <dgm:prSet/>
      <dgm:spPr/>
      <dgm:t>
        <a:bodyPr/>
        <a:lstStyle/>
        <a:p>
          <a:endParaRPr lang="en-US"/>
        </a:p>
      </dgm:t>
    </dgm:pt>
    <dgm:pt modelId="{E655A496-C03A-49C4-8EF1-ED02B881745D}" type="sibTrans" cxnId="{AE6D34E9-1DFA-4E80-A753-AC2FBEB28327}">
      <dgm:prSet/>
      <dgm:spPr/>
      <dgm:t>
        <a:bodyPr/>
        <a:lstStyle/>
        <a:p>
          <a:endParaRPr lang="en-US"/>
        </a:p>
      </dgm:t>
    </dgm:pt>
    <dgm:pt modelId="{08E2CFA2-251A-495A-82A8-F19B896DE715}">
      <dgm:prSet/>
      <dgm:spPr/>
      <dgm:t>
        <a:bodyPr/>
        <a:lstStyle/>
        <a:p>
          <a:r>
            <a:rPr lang="en-US"/>
            <a:t>Flexible data model (JSON) </a:t>
          </a:r>
        </a:p>
      </dgm:t>
    </dgm:pt>
    <dgm:pt modelId="{C2D12978-7A44-4D6A-9CAB-66E1F7E8CDCF}" type="parTrans" cxnId="{11ED28DE-F7CE-40F8-8FAD-0EF8329694BA}">
      <dgm:prSet/>
      <dgm:spPr/>
      <dgm:t>
        <a:bodyPr/>
        <a:lstStyle/>
        <a:p>
          <a:endParaRPr lang="en-US"/>
        </a:p>
      </dgm:t>
    </dgm:pt>
    <dgm:pt modelId="{833EECAF-5D2C-4EA8-8971-9F1FBDCA3C31}" type="sibTrans" cxnId="{11ED28DE-F7CE-40F8-8FAD-0EF8329694BA}">
      <dgm:prSet/>
      <dgm:spPr/>
      <dgm:t>
        <a:bodyPr/>
        <a:lstStyle/>
        <a:p>
          <a:endParaRPr lang="en-US"/>
        </a:p>
      </dgm:t>
    </dgm:pt>
    <dgm:pt modelId="{14AB6507-7F40-4099-A7B3-1E466A61603B}">
      <dgm:prSet/>
      <dgm:spPr/>
      <dgm:t>
        <a:bodyPr/>
        <a:lstStyle/>
        <a:p>
          <a:r>
            <a:rPr lang="en-US"/>
            <a:t>Auto-sharding and replication with automatic-failover</a:t>
          </a:r>
        </a:p>
      </dgm:t>
    </dgm:pt>
    <dgm:pt modelId="{702586D2-42C8-4A5F-9A16-6D3A210B5D9F}" type="parTrans" cxnId="{C9CB496B-F278-4A50-98C4-FFB9AA76A9E3}">
      <dgm:prSet/>
      <dgm:spPr/>
      <dgm:t>
        <a:bodyPr/>
        <a:lstStyle/>
        <a:p>
          <a:endParaRPr lang="en-US"/>
        </a:p>
      </dgm:t>
    </dgm:pt>
    <dgm:pt modelId="{9185D3FA-1ABE-4522-A5EC-C1B4726A3FDC}" type="sibTrans" cxnId="{C9CB496B-F278-4A50-98C4-FFB9AA76A9E3}">
      <dgm:prSet/>
      <dgm:spPr/>
      <dgm:t>
        <a:bodyPr/>
        <a:lstStyle/>
        <a:p>
          <a:endParaRPr lang="en-US"/>
        </a:p>
      </dgm:t>
    </dgm:pt>
    <dgm:pt modelId="{06764804-DA20-457A-BF58-A915F04E6642}">
      <dgm:prSet/>
      <dgm:spPr/>
      <dgm:t>
        <a:bodyPr/>
        <a:lstStyle/>
        <a:p>
          <a:r>
            <a:rPr lang="en-US"/>
            <a:t>No Transactions nor joins</a:t>
          </a:r>
        </a:p>
      </dgm:t>
    </dgm:pt>
    <dgm:pt modelId="{1B1F87A1-B696-4827-9CA6-758CF87C7090}" type="parTrans" cxnId="{B50AFD13-2C79-4E8C-A0C5-198D8EAD6712}">
      <dgm:prSet/>
      <dgm:spPr/>
      <dgm:t>
        <a:bodyPr/>
        <a:lstStyle/>
        <a:p>
          <a:endParaRPr lang="en-US"/>
        </a:p>
      </dgm:t>
    </dgm:pt>
    <dgm:pt modelId="{14BFC064-19D1-4DFA-A9BE-4CBCCEF1A2F2}" type="sibTrans" cxnId="{B50AFD13-2C79-4E8C-A0C5-198D8EAD6712}">
      <dgm:prSet/>
      <dgm:spPr/>
      <dgm:t>
        <a:bodyPr/>
        <a:lstStyle/>
        <a:p>
          <a:endParaRPr lang="en-US"/>
        </a:p>
      </dgm:t>
    </dgm:pt>
    <dgm:pt modelId="{E90081E1-5CBD-43A4-8DED-6155633D5444}" type="pres">
      <dgm:prSet presAssocID="{315FDEEE-FBDF-4E00-A0A7-1F70084816A6}" presName="linear" presStyleCnt="0">
        <dgm:presLayoutVars>
          <dgm:animLvl val="lvl"/>
          <dgm:resizeHandles val="exact"/>
        </dgm:presLayoutVars>
      </dgm:prSet>
      <dgm:spPr/>
    </dgm:pt>
    <dgm:pt modelId="{A3FBF470-B9DF-461C-B7E2-5D051563BD23}" type="pres">
      <dgm:prSet presAssocID="{ED6B8261-9E24-450C-BE79-AFEA3F109B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1DEFA0-2808-4A6B-B240-67DCBBC964F6}" type="pres">
      <dgm:prSet presAssocID="{E655A496-C03A-49C4-8EF1-ED02B881745D}" presName="spacer" presStyleCnt="0"/>
      <dgm:spPr/>
    </dgm:pt>
    <dgm:pt modelId="{E805A55F-77A7-4FE8-B9B9-74F550D5943B}" type="pres">
      <dgm:prSet presAssocID="{08E2CFA2-251A-495A-82A8-F19B896DE7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55008A-F929-424E-B985-D85EAD9BC21C}" type="pres">
      <dgm:prSet presAssocID="{833EECAF-5D2C-4EA8-8971-9F1FBDCA3C31}" presName="spacer" presStyleCnt="0"/>
      <dgm:spPr/>
    </dgm:pt>
    <dgm:pt modelId="{EE93C8BE-3BFE-49A8-BA76-EA245D15C598}" type="pres">
      <dgm:prSet presAssocID="{14AB6507-7F40-4099-A7B3-1E466A6160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B706D9-69CA-4F47-8C21-BEB7C1D6F668}" type="pres">
      <dgm:prSet presAssocID="{9185D3FA-1ABE-4522-A5EC-C1B4726A3FDC}" presName="spacer" presStyleCnt="0"/>
      <dgm:spPr/>
    </dgm:pt>
    <dgm:pt modelId="{178A47EA-BD5E-416C-8830-8FE2BBA9C91C}" type="pres">
      <dgm:prSet presAssocID="{06764804-DA20-457A-BF58-A915F04E66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0AFD13-2C79-4E8C-A0C5-198D8EAD6712}" srcId="{315FDEEE-FBDF-4E00-A0A7-1F70084816A6}" destId="{06764804-DA20-457A-BF58-A915F04E6642}" srcOrd="3" destOrd="0" parTransId="{1B1F87A1-B696-4827-9CA6-758CF87C7090}" sibTransId="{14BFC064-19D1-4DFA-A9BE-4CBCCEF1A2F2}"/>
    <dgm:cxn modelId="{F525F535-3800-4A98-971A-4622E5690D5D}" type="presOf" srcId="{08E2CFA2-251A-495A-82A8-F19B896DE715}" destId="{E805A55F-77A7-4FE8-B9B9-74F550D5943B}" srcOrd="0" destOrd="0" presId="urn:microsoft.com/office/officeart/2005/8/layout/vList2"/>
    <dgm:cxn modelId="{C9CB496B-F278-4A50-98C4-FFB9AA76A9E3}" srcId="{315FDEEE-FBDF-4E00-A0A7-1F70084816A6}" destId="{14AB6507-7F40-4099-A7B3-1E466A61603B}" srcOrd="2" destOrd="0" parTransId="{702586D2-42C8-4A5F-9A16-6D3A210B5D9F}" sibTransId="{9185D3FA-1ABE-4522-A5EC-C1B4726A3FDC}"/>
    <dgm:cxn modelId="{6176CCC1-34E2-4A80-B53A-96F8CE67D7AA}" type="presOf" srcId="{315FDEEE-FBDF-4E00-A0A7-1F70084816A6}" destId="{E90081E1-5CBD-43A4-8DED-6155633D5444}" srcOrd="0" destOrd="0" presId="urn:microsoft.com/office/officeart/2005/8/layout/vList2"/>
    <dgm:cxn modelId="{6EC6B4CD-8B29-4430-A16D-4EEDA281E2E2}" type="presOf" srcId="{06764804-DA20-457A-BF58-A915F04E6642}" destId="{178A47EA-BD5E-416C-8830-8FE2BBA9C91C}" srcOrd="0" destOrd="0" presId="urn:microsoft.com/office/officeart/2005/8/layout/vList2"/>
    <dgm:cxn modelId="{11ED28DE-F7CE-40F8-8FAD-0EF8329694BA}" srcId="{315FDEEE-FBDF-4E00-A0A7-1F70084816A6}" destId="{08E2CFA2-251A-495A-82A8-F19B896DE715}" srcOrd="1" destOrd="0" parTransId="{C2D12978-7A44-4D6A-9CAB-66E1F7E8CDCF}" sibTransId="{833EECAF-5D2C-4EA8-8971-9F1FBDCA3C31}"/>
    <dgm:cxn modelId="{AE6D34E9-1DFA-4E80-A753-AC2FBEB28327}" srcId="{315FDEEE-FBDF-4E00-A0A7-1F70084816A6}" destId="{ED6B8261-9E24-450C-BE79-AFEA3F109BE8}" srcOrd="0" destOrd="0" parTransId="{BA5E6329-28AA-44B6-A8D5-375780AEE158}" sibTransId="{E655A496-C03A-49C4-8EF1-ED02B881745D}"/>
    <dgm:cxn modelId="{596440EA-F301-4204-844A-4EA294D4FD0F}" type="presOf" srcId="{14AB6507-7F40-4099-A7B3-1E466A61603B}" destId="{EE93C8BE-3BFE-49A8-BA76-EA245D15C598}" srcOrd="0" destOrd="0" presId="urn:microsoft.com/office/officeart/2005/8/layout/vList2"/>
    <dgm:cxn modelId="{7230D0F5-2789-48C5-A027-70F351AC1CB1}" type="presOf" srcId="{ED6B8261-9E24-450C-BE79-AFEA3F109BE8}" destId="{A3FBF470-B9DF-461C-B7E2-5D051563BD23}" srcOrd="0" destOrd="0" presId="urn:microsoft.com/office/officeart/2005/8/layout/vList2"/>
    <dgm:cxn modelId="{047515B7-C0BF-4228-BC90-542635B11D49}" type="presParOf" srcId="{E90081E1-5CBD-43A4-8DED-6155633D5444}" destId="{A3FBF470-B9DF-461C-B7E2-5D051563BD23}" srcOrd="0" destOrd="0" presId="urn:microsoft.com/office/officeart/2005/8/layout/vList2"/>
    <dgm:cxn modelId="{B30FDD42-2345-452F-823E-67C2947860DC}" type="presParOf" srcId="{E90081E1-5CBD-43A4-8DED-6155633D5444}" destId="{031DEFA0-2808-4A6B-B240-67DCBBC964F6}" srcOrd="1" destOrd="0" presId="urn:microsoft.com/office/officeart/2005/8/layout/vList2"/>
    <dgm:cxn modelId="{38FB9CF9-0C49-42C2-AB00-7D30BAD0177C}" type="presParOf" srcId="{E90081E1-5CBD-43A4-8DED-6155633D5444}" destId="{E805A55F-77A7-4FE8-B9B9-74F550D5943B}" srcOrd="2" destOrd="0" presId="urn:microsoft.com/office/officeart/2005/8/layout/vList2"/>
    <dgm:cxn modelId="{C0EAE69C-A977-4E11-B266-45B1464EFCCA}" type="presParOf" srcId="{E90081E1-5CBD-43A4-8DED-6155633D5444}" destId="{3455008A-F929-424E-B985-D85EAD9BC21C}" srcOrd="3" destOrd="0" presId="urn:microsoft.com/office/officeart/2005/8/layout/vList2"/>
    <dgm:cxn modelId="{4C7750FC-8210-4ABA-B787-B679DF574B5B}" type="presParOf" srcId="{E90081E1-5CBD-43A4-8DED-6155633D5444}" destId="{EE93C8BE-3BFE-49A8-BA76-EA245D15C598}" srcOrd="4" destOrd="0" presId="urn:microsoft.com/office/officeart/2005/8/layout/vList2"/>
    <dgm:cxn modelId="{C5EC09D5-F6C2-4F36-8198-91FFE2A94F90}" type="presParOf" srcId="{E90081E1-5CBD-43A4-8DED-6155633D5444}" destId="{E5B706D9-69CA-4F47-8C21-BEB7C1D6F668}" srcOrd="5" destOrd="0" presId="urn:microsoft.com/office/officeart/2005/8/layout/vList2"/>
    <dgm:cxn modelId="{ED4E9518-A440-47FA-967E-7A167AEB6B19}" type="presParOf" srcId="{E90081E1-5CBD-43A4-8DED-6155633D5444}" destId="{178A47EA-BD5E-416C-8830-8FE2BBA9C9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140C0F-534C-40F3-B806-99676F6AD2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0D76878-EC55-4670-96E1-DBEA0643F197}">
      <dgm:prSet/>
      <dgm:spPr/>
      <dgm:t>
        <a:bodyPr/>
        <a:lstStyle/>
        <a:p>
          <a:r>
            <a:rPr lang="en-US"/>
            <a:t>Mongoose is a very popular ODM for MongoDB in Node.js.</a:t>
          </a:r>
        </a:p>
      </dgm:t>
    </dgm:pt>
    <dgm:pt modelId="{EAA671E0-8350-4713-810F-FDE43757E405}" type="parTrans" cxnId="{FE6B1EB7-9241-47AC-8A7A-BD62488E80C7}">
      <dgm:prSet/>
      <dgm:spPr/>
      <dgm:t>
        <a:bodyPr/>
        <a:lstStyle/>
        <a:p>
          <a:endParaRPr lang="en-US"/>
        </a:p>
      </dgm:t>
    </dgm:pt>
    <dgm:pt modelId="{017E88E5-523E-4C2E-989F-73DBA1B122C2}" type="sibTrans" cxnId="{FE6B1EB7-9241-47AC-8A7A-BD62488E80C7}">
      <dgm:prSet/>
      <dgm:spPr/>
      <dgm:t>
        <a:bodyPr/>
        <a:lstStyle/>
        <a:p>
          <a:endParaRPr lang="en-US"/>
        </a:p>
      </dgm:t>
    </dgm:pt>
    <dgm:pt modelId="{955BB7AE-2E29-4D45-9B6C-E6059A862AF5}">
      <dgm:prSet/>
      <dgm:spPr/>
      <dgm:t>
        <a:bodyPr/>
        <a:lstStyle/>
        <a:p>
          <a:r>
            <a:rPr lang="en-US"/>
            <a:t>Mongoose provides a straight-forward, schema-based solution to model your application data.</a:t>
          </a:r>
        </a:p>
      </dgm:t>
    </dgm:pt>
    <dgm:pt modelId="{A87BB5F1-84F5-4782-97C7-F6CACE746503}" type="parTrans" cxnId="{DE0FD517-9160-4CC5-816C-DCA94895C721}">
      <dgm:prSet/>
      <dgm:spPr/>
      <dgm:t>
        <a:bodyPr/>
        <a:lstStyle/>
        <a:p>
          <a:endParaRPr lang="en-US"/>
        </a:p>
      </dgm:t>
    </dgm:pt>
    <dgm:pt modelId="{5E5C6312-62C1-4B83-B3C3-CD3A65F9EF66}" type="sibTrans" cxnId="{DE0FD517-9160-4CC5-816C-DCA94895C721}">
      <dgm:prSet/>
      <dgm:spPr/>
      <dgm:t>
        <a:bodyPr/>
        <a:lstStyle/>
        <a:p>
          <a:endParaRPr lang="en-US"/>
        </a:p>
      </dgm:t>
    </dgm:pt>
    <dgm:pt modelId="{2A5BC129-E00C-486C-A44A-FC9E30684283}">
      <dgm:prSet/>
      <dgm:spPr/>
      <dgm:t>
        <a:bodyPr/>
        <a:lstStyle/>
        <a:p>
          <a:r>
            <a:rPr lang="en-US"/>
            <a:t>It includes built-in type casting, validation, query building, business logic hooks and more</a:t>
          </a:r>
        </a:p>
      </dgm:t>
    </dgm:pt>
    <dgm:pt modelId="{155F6DDF-651D-4176-BA08-3B35D1C209F9}" type="parTrans" cxnId="{997F9258-6B0A-4A37-B520-A10DF581824A}">
      <dgm:prSet/>
      <dgm:spPr/>
      <dgm:t>
        <a:bodyPr/>
        <a:lstStyle/>
        <a:p>
          <a:endParaRPr lang="en-US"/>
        </a:p>
      </dgm:t>
    </dgm:pt>
    <dgm:pt modelId="{06536662-2FA1-40C3-A8F1-996553AFEE35}" type="sibTrans" cxnId="{997F9258-6B0A-4A37-B520-A10DF581824A}">
      <dgm:prSet/>
      <dgm:spPr/>
      <dgm:t>
        <a:bodyPr/>
        <a:lstStyle/>
        <a:p>
          <a:endParaRPr lang="en-US"/>
        </a:p>
      </dgm:t>
    </dgm:pt>
    <dgm:pt modelId="{722720F7-D3B8-4020-9F95-76A071198168}" type="pres">
      <dgm:prSet presAssocID="{89140C0F-534C-40F3-B806-99676F6AD2C3}" presName="root" presStyleCnt="0">
        <dgm:presLayoutVars>
          <dgm:dir/>
          <dgm:resizeHandles val="exact"/>
        </dgm:presLayoutVars>
      </dgm:prSet>
      <dgm:spPr/>
    </dgm:pt>
    <dgm:pt modelId="{E2C9DB25-D104-4406-8921-B9DD0CAD94EF}" type="pres">
      <dgm:prSet presAssocID="{B0D76878-EC55-4670-96E1-DBEA0643F197}" presName="compNode" presStyleCnt="0"/>
      <dgm:spPr/>
    </dgm:pt>
    <dgm:pt modelId="{C38F0BEB-111D-4EB0-96C9-EB12FA433764}" type="pres">
      <dgm:prSet presAssocID="{B0D76878-EC55-4670-96E1-DBEA0643F197}" presName="bgRect" presStyleLbl="bgShp" presStyleIdx="0" presStyleCnt="3"/>
      <dgm:spPr/>
    </dgm:pt>
    <dgm:pt modelId="{44B1F73C-C561-4CF3-BE26-68126B7BDA62}" type="pres">
      <dgm:prSet presAssocID="{B0D76878-EC55-4670-96E1-DBEA0643F1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23C74DBC-9FCD-4057-8207-6F661F3EEE38}" type="pres">
      <dgm:prSet presAssocID="{B0D76878-EC55-4670-96E1-DBEA0643F197}" presName="spaceRect" presStyleCnt="0"/>
      <dgm:spPr/>
    </dgm:pt>
    <dgm:pt modelId="{EA5EB2C3-E537-4E12-AB76-9CB161C595A9}" type="pres">
      <dgm:prSet presAssocID="{B0D76878-EC55-4670-96E1-DBEA0643F197}" presName="parTx" presStyleLbl="revTx" presStyleIdx="0" presStyleCnt="3">
        <dgm:presLayoutVars>
          <dgm:chMax val="0"/>
          <dgm:chPref val="0"/>
        </dgm:presLayoutVars>
      </dgm:prSet>
      <dgm:spPr/>
    </dgm:pt>
    <dgm:pt modelId="{DFBEE139-A1B0-43C6-B832-4D5EA8D10CB9}" type="pres">
      <dgm:prSet presAssocID="{017E88E5-523E-4C2E-989F-73DBA1B122C2}" presName="sibTrans" presStyleCnt="0"/>
      <dgm:spPr/>
    </dgm:pt>
    <dgm:pt modelId="{E86465A7-D5D7-4CE7-BFF9-2489750F1853}" type="pres">
      <dgm:prSet presAssocID="{955BB7AE-2E29-4D45-9B6C-E6059A862AF5}" presName="compNode" presStyleCnt="0"/>
      <dgm:spPr/>
    </dgm:pt>
    <dgm:pt modelId="{23AD6AFE-88CE-4133-BB9D-811722984DB9}" type="pres">
      <dgm:prSet presAssocID="{955BB7AE-2E29-4D45-9B6C-E6059A862AF5}" presName="bgRect" presStyleLbl="bgShp" presStyleIdx="1" presStyleCnt="3"/>
      <dgm:spPr/>
    </dgm:pt>
    <dgm:pt modelId="{9BA970F8-6C6E-4C05-A10E-7066FA49C256}" type="pres">
      <dgm:prSet presAssocID="{955BB7AE-2E29-4D45-9B6C-E6059A862A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ED79F6-4B09-4FA8-8A35-03F1646A7798}" type="pres">
      <dgm:prSet presAssocID="{955BB7AE-2E29-4D45-9B6C-E6059A862AF5}" presName="spaceRect" presStyleCnt="0"/>
      <dgm:spPr/>
    </dgm:pt>
    <dgm:pt modelId="{3174E4A4-E9AB-4A9D-B62A-DA4EC85EA2BA}" type="pres">
      <dgm:prSet presAssocID="{955BB7AE-2E29-4D45-9B6C-E6059A862AF5}" presName="parTx" presStyleLbl="revTx" presStyleIdx="1" presStyleCnt="3">
        <dgm:presLayoutVars>
          <dgm:chMax val="0"/>
          <dgm:chPref val="0"/>
        </dgm:presLayoutVars>
      </dgm:prSet>
      <dgm:spPr/>
    </dgm:pt>
    <dgm:pt modelId="{C8AFEEC9-7FB8-451F-8830-7B7774141EB0}" type="pres">
      <dgm:prSet presAssocID="{5E5C6312-62C1-4B83-B3C3-CD3A65F9EF66}" presName="sibTrans" presStyleCnt="0"/>
      <dgm:spPr/>
    </dgm:pt>
    <dgm:pt modelId="{9282C199-A59A-49AA-BC90-A34E8AE098F7}" type="pres">
      <dgm:prSet presAssocID="{2A5BC129-E00C-486C-A44A-FC9E30684283}" presName="compNode" presStyleCnt="0"/>
      <dgm:spPr/>
    </dgm:pt>
    <dgm:pt modelId="{417A5420-ED4A-4569-9D7B-EE88BB3FDBD0}" type="pres">
      <dgm:prSet presAssocID="{2A5BC129-E00C-486C-A44A-FC9E30684283}" presName="bgRect" presStyleLbl="bgShp" presStyleIdx="2" presStyleCnt="3"/>
      <dgm:spPr/>
    </dgm:pt>
    <dgm:pt modelId="{9CC21C29-CC9D-42D1-AC9E-A8CE35C68ECC}" type="pres">
      <dgm:prSet presAssocID="{2A5BC129-E00C-486C-A44A-FC9E306842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363ABE-19F5-40CF-9F91-61DC371FBAD2}" type="pres">
      <dgm:prSet presAssocID="{2A5BC129-E00C-486C-A44A-FC9E30684283}" presName="spaceRect" presStyleCnt="0"/>
      <dgm:spPr/>
    </dgm:pt>
    <dgm:pt modelId="{BD2628B5-3A11-4412-9C03-9FEE19EF71B3}" type="pres">
      <dgm:prSet presAssocID="{2A5BC129-E00C-486C-A44A-FC9E3068428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1A3B004-211E-45E5-83AD-E1FB1CFFAD1C}" type="presOf" srcId="{89140C0F-534C-40F3-B806-99676F6AD2C3}" destId="{722720F7-D3B8-4020-9F95-76A071198168}" srcOrd="0" destOrd="0" presId="urn:microsoft.com/office/officeart/2018/2/layout/IconVerticalSolidList"/>
    <dgm:cxn modelId="{DE0FD517-9160-4CC5-816C-DCA94895C721}" srcId="{89140C0F-534C-40F3-B806-99676F6AD2C3}" destId="{955BB7AE-2E29-4D45-9B6C-E6059A862AF5}" srcOrd="1" destOrd="0" parTransId="{A87BB5F1-84F5-4782-97C7-F6CACE746503}" sibTransId="{5E5C6312-62C1-4B83-B3C3-CD3A65F9EF66}"/>
    <dgm:cxn modelId="{5351E824-98AC-476B-A9C4-FA03E118A684}" type="presOf" srcId="{B0D76878-EC55-4670-96E1-DBEA0643F197}" destId="{EA5EB2C3-E537-4E12-AB76-9CB161C595A9}" srcOrd="0" destOrd="0" presId="urn:microsoft.com/office/officeart/2018/2/layout/IconVerticalSolidList"/>
    <dgm:cxn modelId="{89790A4F-3B03-4528-A542-58CD6394D5D9}" type="presOf" srcId="{2A5BC129-E00C-486C-A44A-FC9E30684283}" destId="{BD2628B5-3A11-4412-9C03-9FEE19EF71B3}" srcOrd="0" destOrd="0" presId="urn:microsoft.com/office/officeart/2018/2/layout/IconVerticalSolidList"/>
    <dgm:cxn modelId="{997F9258-6B0A-4A37-B520-A10DF581824A}" srcId="{89140C0F-534C-40F3-B806-99676F6AD2C3}" destId="{2A5BC129-E00C-486C-A44A-FC9E30684283}" srcOrd="2" destOrd="0" parTransId="{155F6DDF-651D-4176-BA08-3B35D1C209F9}" sibTransId="{06536662-2FA1-40C3-A8F1-996553AFEE35}"/>
    <dgm:cxn modelId="{FE6B1EB7-9241-47AC-8A7A-BD62488E80C7}" srcId="{89140C0F-534C-40F3-B806-99676F6AD2C3}" destId="{B0D76878-EC55-4670-96E1-DBEA0643F197}" srcOrd="0" destOrd="0" parTransId="{EAA671E0-8350-4713-810F-FDE43757E405}" sibTransId="{017E88E5-523E-4C2E-989F-73DBA1B122C2}"/>
    <dgm:cxn modelId="{809C1EEA-9E5C-4A2B-AE36-F422ADB74689}" type="presOf" srcId="{955BB7AE-2E29-4D45-9B6C-E6059A862AF5}" destId="{3174E4A4-E9AB-4A9D-B62A-DA4EC85EA2BA}" srcOrd="0" destOrd="0" presId="urn:microsoft.com/office/officeart/2018/2/layout/IconVerticalSolidList"/>
    <dgm:cxn modelId="{A72D8E02-A500-4226-B950-EF7006009D77}" type="presParOf" srcId="{722720F7-D3B8-4020-9F95-76A071198168}" destId="{E2C9DB25-D104-4406-8921-B9DD0CAD94EF}" srcOrd="0" destOrd="0" presId="urn:microsoft.com/office/officeart/2018/2/layout/IconVerticalSolidList"/>
    <dgm:cxn modelId="{BC1DA1A6-750B-4FC7-B715-B81EEF7E2837}" type="presParOf" srcId="{E2C9DB25-D104-4406-8921-B9DD0CAD94EF}" destId="{C38F0BEB-111D-4EB0-96C9-EB12FA433764}" srcOrd="0" destOrd="0" presId="urn:microsoft.com/office/officeart/2018/2/layout/IconVerticalSolidList"/>
    <dgm:cxn modelId="{609E4C1F-AA2B-407A-B448-B089A3FF7875}" type="presParOf" srcId="{E2C9DB25-D104-4406-8921-B9DD0CAD94EF}" destId="{44B1F73C-C561-4CF3-BE26-68126B7BDA62}" srcOrd="1" destOrd="0" presId="urn:microsoft.com/office/officeart/2018/2/layout/IconVerticalSolidList"/>
    <dgm:cxn modelId="{BE89B08C-7A3C-449D-BDC0-A1BE3EFFAF66}" type="presParOf" srcId="{E2C9DB25-D104-4406-8921-B9DD0CAD94EF}" destId="{23C74DBC-9FCD-4057-8207-6F661F3EEE38}" srcOrd="2" destOrd="0" presId="urn:microsoft.com/office/officeart/2018/2/layout/IconVerticalSolidList"/>
    <dgm:cxn modelId="{7230B2E5-75D2-4FE0-8E3F-57111E295669}" type="presParOf" srcId="{E2C9DB25-D104-4406-8921-B9DD0CAD94EF}" destId="{EA5EB2C3-E537-4E12-AB76-9CB161C595A9}" srcOrd="3" destOrd="0" presId="urn:microsoft.com/office/officeart/2018/2/layout/IconVerticalSolidList"/>
    <dgm:cxn modelId="{49E209F5-381F-43C1-AEC4-419F3DBACEE4}" type="presParOf" srcId="{722720F7-D3B8-4020-9F95-76A071198168}" destId="{DFBEE139-A1B0-43C6-B832-4D5EA8D10CB9}" srcOrd="1" destOrd="0" presId="urn:microsoft.com/office/officeart/2018/2/layout/IconVerticalSolidList"/>
    <dgm:cxn modelId="{23CFF0FD-1A04-45DF-8275-437BBA0D96F3}" type="presParOf" srcId="{722720F7-D3B8-4020-9F95-76A071198168}" destId="{E86465A7-D5D7-4CE7-BFF9-2489750F1853}" srcOrd="2" destOrd="0" presId="urn:microsoft.com/office/officeart/2018/2/layout/IconVerticalSolidList"/>
    <dgm:cxn modelId="{1C293DBD-882E-46DB-8CF4-33FE19BBFD62}" type="presParOf" srcId="{E86465A7-D5D7-4CE7-BFF9-2489750F1853}" destId="{23AD6AFE-88CE-4133-BB9D-811722984DB9}" srcOrd="0" destOrd="0" presId="urn:microsoft.com/office/officeart/2018/2/layout/IconVerticalSolidList"/>
    <dgm:cxn modelId="{839AE0D4-F007-4D2A-A1FC-D85A8DE26886}" type="presParOf" srcId="{E86465A7-D5D7-4CE7-BFF9-2489750F1853}" destId="{9BA970F8-6C6E-4C05-A10E-7066FA49C256}" srcOrd="1" destOrd="0" presId="urn:microsoft.com/office/officeart/2018/2/layout/IconVerticalSolidList"/>
    <dgm:cxn modelId="{5A5C2F38-B879-462B-A115-B03270CE1918}" type="presParOf" srcId="{E86465A7-D5D7-4CE7-BFF9-2489750F1853}" destId="{3CED79F6-4B09-4FA8-8A35-03F1646A7798}" srcOrd="2" destOrd="0" presId="urn:microsoft.com/office/officeart/2018/2/layout/IconVerticalSolidList"/>
    <dgm:cxn modelId="{D72505FA-7056-4B4C-8293-CBC708EE51E0}" type="presParOf" srcId="{E86465A7-D5D7-4CE7-BFF9-2489750F1853}" destId="{3174E4A4-E9AB-4A9D-B62A-DA4EC85EA2BA}" srcOrd="3" destOrd="0" presId="urn:microsoft.com/office/officeart/2018/2/layout/IconVerticalSolidList"/>
    <dgm:cxn modelId="{50BCB537-BB73-4B5E-B599-BD36C07596A3}" type="presParOf" srcId="{722720F7-D3B8-4020-9F95-76A071198168}" destId="{C8AFEEC9-7FB8-451F-8830-7B7774141EB0}" srcOrd="3" destOrd="0" presId="urn:microsoft.com/office/officeart/2018/2/layout/IconVerticalSolidList"/>
    <dgm:cxn modelId="{90A3851F-AC4F-4D0F-B1AC-0B9965071F4A}" type="presParOf" srcId="{722720F7-D3B8-4020-9F95-76A071198168}" destId="{9282C199-A59A-49AA-BC90-A34E8AE098F7}" srcOrd="4" destOrd="0" presId="urn:microsoft.com/office/officeart/2018/2/layout/IconVerticalSolidList"/>
    <dgm:cxn modelId="{F3D81DAE-A0D6-4ED4-A3C7-6CCC0B27CCB1}" type="presParOf" srcId="{9282C199-A59A-49AA-BC90-A34E8AE098F7}" destId="{417A5420-ED4A-4569-9D7B-EE88BB3FDBD0}" srcOrd="0" destOrd="0" presId="urn:microsoft.com/office/officeart/2018/2/layout/IconVerticalSolidList"/>
    <dgm:cxn modelId="{7E91FB0A-CBD9-4D5E-BCD2-664030485FA2}" type="presParOf" srcId="{9282C199-A59A-49AA-BC90-A34E8AE098F7}" destId="{9CC21C29-CC9D-42D1-AC9E-A8CE35C68ECC}" srcOrd="1" destOrd="0" presId="urn:microsoft.com/office/officeart/2018/2/layout/IconVerticalSolidList"/>
    <dgm:cxn modelId="{56A7AEA1-BA11-4015-AB2D-D4895D3C2076}" type="presParOf" srcId="{9282C199-A59A-49AA-BC90-A34E8AE098F7}" destId="{3E363ABE-19F5-40CF-9F91-61DC371FBAD2}" srcOrd="2" destOrd="0" presId="urn:microsoft.com/office/officeart/2018/2/layout/IconVerticalSolidList"/>
    <dgm:cxn modelId="{13FA9ECC-6830-42F4-98AF-A72C11859010}" type="presParOf" srcId="{9282C199-A59A-49AA-BC90-A34E8AE098F7}" destId="{BD2628B5-3A11-4412-9C03-9FEE19EF71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5E396-2740-4E8F-8037-F0EDD5B145E4}">
      <dsp:nvSpPr>
        <dsp:cNvPr id="0" name=""/>
        <dsp:cNvSpPr/>
      </dsp:nvSpPr>
      <dsp:spPr>
        <a:xfrm>
          <a:off x="0" y="6318"/>
          <a:ext cx="6392361" cy="8027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D0696-6694-4802-AFB6-A1E38636DB06}">
      <dsp:nvSpPr>
        <dsp:cNvPr id="0" name=""/>
        <dsp:cNvSpPr/>
      </dsp:nvSpPr>
      <dsp:spPr>
        <a:xfrm>
          <a:off x="242843" y="186945"/>
          <a:ext cx="441965" cy="441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60FA2-8BCF-4205-B749-6B0528B585C0}">
      <dsp:nvSpPr>
        <dsp:cNvPr id="0" name=""/>
        <dsp:cNvSpPr/>
      </dsp:nvSpPr>
      <dsp:spPr>
        <a:xfrm>
          <a:off x="925962" y="5949"/>
          <a:ext cx="5450422" cy="82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7" tIns="87617" rIns="87617" bIns="8761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MongoDB is a document database designed for ease of development and scaling.</a:t>
          </a:r>
          <a:endParaRPr lang="en-US" sz="1600" kern="1200" dirty="0"/>
        </a:p>
      </dsp:txBody>
      <dsp:txXfrm>
        <a:off x="925962" y="5949"/>
        <a:ext cx="5450422" cy="827875"/>
      </dsp:txXfrm>
    </dsp:sp>
    <dsp:sp modelId="{3DBFCEDA-0F98-4343-A9EA-788757ED7AAF}">
      <dsp:nvSpPr>
        <dsp:cNvPr id="0" name=""/>
        <dsp:cNvSpPr/>
      </dsp:nvSpPr>
      <dsp:spPr>
        <a:xfrm>
          <a:off x="0" y="1041162"/>
          <a:ext cx="6392361" cy="8027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B2A36-F7DB-4B0B-9C25-3784985FB068}">
      <dsp:nvSpPr>
        <dsp:cNvPr id="0" name=""/>
        <dsp:cNvSpPr/>
      </dsp:nvSpPr>
      <dsp:spPr>
        <a:xfrm>
          <a:off x="242843" y="1221790"/>
          <a:ext cx="441965" cy="441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2D83E-E28D-4436-A382-4B71858DA39F}">
      <dsp:nvSpPr>
        <dsp:cNvPr id="0" name=""/>
        <dsp:cNvSpPr/>
      </dsp:nvSpPr>
      <dsp:spPr>
        <a:xfrm>
          <a:off x="925962" y="1040593"/>
          <a:ext cx="5450422" cy="82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7" tIns="87617" rIns="87617" bIns="8761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MongoDB stores data records as BSON documents. BSON is a binary representation of JSON documents, though it contains more data types than JSON. </a:t>
          </a:r>
          <a:endParaRPr lang="en-US" sz="1600" kern="1200" dirty="0"/>
        </a:p>
      </dsp:txBody>
      <dsp:txXfrm>
        <a:off x="925962" y="1040593"/>
        <a:ext cx="5450422" cy="827875"/>
      </dsp:txXfrm>
    </dsp:sp>
    <dsp:sp modelId="{9A37B460-9B8A-4494-B10C-123563229564}">
      <dsp:nvSpPr>
        <dsp:cNvPr id="0" name=""/>
        <dsp:cNvSpPr/>
      </dsp:nvSpPr>
      <dsp:spPr>
        <a:xfrm>
          <a:off x="0" y="2076007"/>
          <a:ext cx="6392361" cy="8027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B7FD2-62F5-4C64-89C4-8E6657A454DD}">
      <dsp:nvSpPr>
        <dsp:cNvPr id="0" name=""/>
        <dsp:cNvSpPr/>
      </dsp:nvSpPr>
      <dsp:spPr>
        <a:xfrm>
          <a:off x="242843" y="2256634"/>
          <a:ext cx="441965" cy="4415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EFF7C-4EA7-4D0D-8670-52F63CC2F62C}">
      <dsp:nvSpPr>
        <dsp:cNvPr id="0" name=""/>
        <dsp:cNvSpPr/>
      </dsp:nvSpPr>
      <dsp:spPr>
        <a:xfrm>
          <a:off x="925962" y="2075438"/>
          <a:ext cx="5450422" cy="82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7" tIns="87617" rIns="87617" bIns="8761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MongoDB documents are like JSON objects.</a:t>
          </a:r>
          <a:endParaRPr lang="en-US" sz="1600" kern="1200" dirty="0"/>
        </a:p>
      </dsp:txBody>
      <dsp:txXfrm>
        <a:off x="925962" y="2075438"/>
        <a:ext cx="5450422" cy="827875"/>
      </dsp:txXfrm>
    </dsp:sp>
    <dsp:sp modelId="{A4D676BE-DDB7-4428-B05E-6E709FD1AB44}">
      <dsp:nvSpPr>
        <dsp:cNvPr id="0" name=""/>
        <dsp:cNvSpPr/>
      </dsp:nvSpPr>
      <dsp:spPr>
        <a:xfrm>
          <a:off x="0" y="3110851"/>
          <a:ext cx="6392361" cy="8027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93381-C67B-4B94-8183-8C88CC017D05}">
      <dsp:nvSpPr>
        <dsp:cNvPr id="0" name=""/>
        <dsp:cNvSpPr/>
      </dsp:nvSpPr>
      <dsp:spPr>
        <a:xfrm>
          <a:off x="242843" y="3291479"/>
          <a:ext cx="441965" cy="4415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4C2BB-3F44-4CBF-B532-073ABA839722}">
      <dsp:nvSpPr>
        <dsp:cNvPr id="0" name=""/>
        <dsp:cNvSpPr/>
      </dsp:nvSpPr>
      <dsp:spPr>
        <a:xfrm>
          <a:off x="925962" y="3110282"/>
          <a:ext cx="5450422" cy="82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7" tIns="87617" rIns="87617" bIns="8761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It is a highly scalable, flexible, and distributed NoSQL database.</a:t>
          </a:r>
          <a:endParaRPr lang="en-US" sz="1600" kern="1200" dirty="0"/>
        </a:p>
      </dsp:txBody>
      <dsp:txXfrm>
        <a:off x="925962" y="3110282"/>
        <a:ext cx="5450422" cy="827875"/>
      </dsp:txXfrm>
    </dsp:sp>
    <dsp:sp modelId="{C3BF2B4F-07BE-4A14-A347-927999694E0B}">
      <dsp:nvSpPr>
        <dsp:cNvPr id="0" name=""/>
        <dsp:cNvSpPr/>
      </dsp:nvSpPr>
      <dsp:spPr>
        <a:xfrm>
          <a:off x="0" y="4145127"/>
          <a:ext cx="6392361" cy="8027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C0E90-8804-4C12-BD63-611A0109A0CC}">
      <dsp:nvSpPr>
        <dsp:cNvPr id="0" name=""/>
        <dsp:cNvSpPr/>
      </dsp:nvSpPr>
      <dsp:spPr>
        <a:xfrm>
          <a:off x="242843" y="4326323"/>
          <a:ext cx="441965" cy="4415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F734-72D9-4A78-8365-CEF08B826BE3}">
      <dsp:nvSpPr>
        <dsp:cNvPr id="0" name=""/>
        <dsp:cNvSpPr/>
      </dsp:nvSpPr>
      <dsp:spPr>
        <a:xfrm>
          <a:off x="926289" y="4144958"/>
          <a:ext cx="5450422" cy="82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7" tIns="87617" rIns="87617" bIns="8761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MongoDB is free to use.</a:t>
          </a:r>
          <a:endParaRPr lang="en-US" sz="1600" kern="1200"/>
        </a:p>
      </dsp:txBody>
      <dsp:txXfrm>
        <a:off x="926289" y="4144958"/>
        <a:ext cx="5450422" cy="827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BF470-B9DF-461C-B7E2-5D051563BD23}">
      <dsp:nvSpPr>
        <dsp:cNvPr id="0" name=""/>
        <dsp:cNvSpPr/>
      </dsp:nvSpPr>
      <dsp:spPr>
        <a:xfrm>
          <a:off x="0" y="53783"/>
          <a:ext cx="5913437" cy="10740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Non-relational (NoSQL) document-oriented database</a:t>
          </a:r>
        </a:p>
      </dsp:txBody>
      <dsp:txXfrm>
        <a:off x="52431" y="106214"/>
        <a:ext cx="5808575" cy="969198"/>
      </dsp:txXfrm>
    </dsp:sp>
    <dsp:sp modelId="{E805A55F-77A7-4FE8-B9B9-74F550D5943B}">
      <dsp:nvSpPr>
        <dsp:cNvPr id="0" name=""/>
        <dsp:cNvSpPr/>
      </dsp:nvSpPr>
      <dsp:spPr>
        <a:xfrm>
          <a:off x="0" y="1205604"/>
          <a:ext cx="5913437" cy="1074060"/>
        </a:xfrm>
        <a:prstGeom prst="roundRect">
          <a:avLst/>
        </a:prstGeom>
        <a:gradFill rotWithShape="0">
          <a:gsLst>
            <a:gs pos="0">
              <a:schemeClr val="accent2">
                <a:hueOff val="-361964"/>
                <a:satOff val="13729"/>
                <a:lumOff val="-7516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61964"/>
                <a:satOff val="13729"/>
                <a:lumOff val="-7516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61964"/>
                <a:satOff val="13729"/>
                <a:lumOff val="-7516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Flexible data model (JSON) </a:t>
          </a:r>
        </a:p>
      </dsp:txBody>
      <dsp:txXfrm>
        <a:off x="52431" y="1258035"/>
        <a:ext cx="5808575" cy="969198"/>
      </dsp:txXfrm>
    </dsp:sp>
    <dsp:sp modelId="{EE93C8BE-3BFE-49A8-BA76-EA245D15C598}">
      <dsp:nvSpPr>
        <dsp:cNvPr id="0" name=""/>
        <dsp:cNvSpPr/>
      </dsp:nvSpPr>
      <dsp:spPr>
        <a:xfrm>
          <a:off x="0" y="2357424"/>
          <a:ext cx="5913437" cy="1074060"/>
        </a:xfrm>
        <a:prstGeom prst="roundRect">
          <a:avLst/>
        </a:prstGeom>
        <a:gradFill rotWithShape="0">
          <a:gsLst>
            <a:gs pos="0">
              <a:schemeClr val="accent2">
                <a:hueOff val="-723929"/>
                <a:satOff val="27459"/>
                <a:lumOff val="-1503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723929"/>
                <a:satOff val="27459"/>
                <a:lumOff val="-1503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723929"/>
                <a:satOff val="27459"/>
                <a:lumOff val="-1503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Auto-sharding and replication with automatic-failover</a:t>
          </a:r>
        </a:p>
      </dsp:txBody>
      <dsp:txXfrm>
        <a:off x="52431" y="2409855"/>
        <a:ext cx="5808575" cy="969198"/>
      </dsp:txXfrm>
    </dsp:sp>
    <dsp:sp modelId="{178A47EA-BD5E-416C-8830-8FE2BBA9C91C}">
      <dsp:nvSpPr>
        <dsp:cNvPr id="0" name=""/>
        <dsp:cNvSpPr/>
      </dsp:nvSpPr>
      <dsp:spPr>
        <a:xfrm>
          <a:off x="0" y="3509244"/>
          <a:ext cx="5913437" cy="1074060"/>
        </a:xfrm>
        <a:prstGeom prst="roundRect">
          <a:avLst/>
        </a:prstGeom>
        <a:gradFill rotWithShape="0">
          <a:gsLst>
            <a:gs pos="0">
              <a:schemeClr val="accent2">
                <a:hueOff val="-1085893"/>
                <a:satOff val="41188"/>
                <a:lumOff val="-2254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085893"/>
                <a:satOff val="41188"/>
                <a:lumOff val="-2254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085893"/>
                <a:satOff val="41188"/>
                <a:lumOff val="-2254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 Transactions nor joins</a:t>
          </a:r>
        </a:p>
      </dsp:txBody>
      <dsp:txXfrm>
        <a:off x="52431" y="3561675"/>
        <a:ext cx="5808575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F0BEB-111D-4EB0-96C9-EB12FA433764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1F73C-C561-4CF3-BE26-68126B7BDA62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EB2C3-E537-4E12-AB76-9CB161C595A9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Mongoose is a very popular ODM for MongoDB in Node.js.</a:t>
          </a:r>
        </a:p>
      </dsp:txBody>
      <dsp:txXfrm>
        <a:off x="1529865" y="566"/>
        <a:ext cx="4383571" cy="1324558"/>
      </dsp:txXfrm>
    </dsp:sp>
    <dsp:sp modelId="{23AD6AFE-88CE-4133-BB9D-811722984DB9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970F8-6C6E-4C05-A10E-7066FA49C256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4E4A4-E9AB-4A9D-B62A-DA4EC85EA2BA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Mongoose provides a straight-forward, schema-based solution to model your application data.</a:t>
          </a:r>
        </a:p>
      </dsp:txBody>
      <dsp:txXfrm>
        <a:off x="1529865" y="1656264"/>
        <a:ext cx="4383571" cy="1324558"/>
      </dsp:txXfrm>
    </dsp:sp>
    <dsp:sp modelId="{417A5420-ED4A-4569-9D7B-EE88BB3FDBD0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21C29-CC9D-42D1-AC9E-A8CE35C68ECC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628B5-3A11-4412-9C03-9FEE19EF71B3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includes built-in type casting, validation, query building, business logic hooks and more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BCDB-AD37-4F7B-A43F-972C953FA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08" y="1908439"/>
            <a:ext cx="8637073" cy="947055"/>
          </a:xfrm>
        </p:spPr>
        <p:txBody>
          <a:bodyPr>
            <a:normAutofit fontScale="90000"/>
          </a:bodyPr>
          <a:lstStyle/>
          <a:p>
            <a:r>
              <a:rPr lang="en-IN" dirty="0"/>
              <a:t>NodeJs Session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E8BCD-B95E-4CB0-9D6C-18CF784F8813}"/>
              </a:ext>
            </a:extLst>
          </p:cNvPr>
          <p:cNvSpPr txBox="1">
            <a:spLocks/>
          </p:cNvSpPr>
          <p:nvPr/>
        </p:nvSpPr>
        <p:spPr>
          <a:xfrm>
            <a:off x="4870380" y="4002508"/>
            <a:ext cx="6503473" cy="609598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Sashidharan Kanagaraj</a:t>
            </a:r>
          </a:p>
        </p:txBody>
      </p:sp>
    </p:spTree>
    <p:extLst>
      <p:ext uri="{BB962C8B-B14F-4D97-AF65-F5344CB8AC3E}">
        <p14:creationId xmlns:p14="http://schemas.microsoft.com/office/powerpoint/2010/main" val="52783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8DA996-2240-4375-A24D-4D6DA38E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Aggregate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EAE0E0-BA5C-45D7-9125-DC22F9985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30270" y="2271247"/>
            <a:ext cx="9598825" cy="309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1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74BF5C-C264-47AF-9C49-1875F88B9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9A5156-A214-495D-9493-B85A2B08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DA996-2240-4375-A24D-4D6DA38E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988098"/>
            <a:ext cx="2840114" cy="24077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Replication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043B93-31EA-42C9-A52B-7B10135FC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26DC251-CF3C-487C-93C0-74344C27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EA138F-B3C3-4365-85E4-0CE0DE739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192585-FCC1-4D9A-8E7B-940845AD1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07A6A06-44A6-41CD-B49D-7FAFA5119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965"/>
            <a:ext cx="6615197" cy="4135339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5591B0-B7AE-45CB-93CF-6CDCDB98E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59401" y="1371600"/>
            <a:ext cx="6606503" cy="3352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74CBFC4-E02A-4F3E-AB09-DAD63A764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0F181A-95DA-4251-AC11-0C9302264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7B27AF-AFED-4FF4-8065-09E2ECD4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5B2D936-4E08-4928-90A3-EB1B6784A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1CD25F-9744-41BE-A5C7-B2A5C985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AFAFBB4-6847-45A2-97CE-8853D996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917817B-3081-4C38-B11F-B941F1206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26EBDE-9EB4-4CF2-98EB-EBC8D44D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DA996-2240-4375-A24D-4D6DA38E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Sharding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6552D55-DA8C-4A54-8754-82F7DF927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A038B99-F694-4340-86B2-FB812C410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B99ED2-A0E2-4120-9844-4F71CE346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637B17B-61F8-42B7-A1EC-C335B83F2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478A3-65FE-463A-85D9-B219C2D6B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37177" y="1116345"/>
            <a:ext cx="5445312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657B62B-6206-4957-81AB-4CF5EA8F4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478D27-9867-4701-80EF-A478C0F76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8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CB1DE69F-569C-4A49-8E50-4093C135A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50B488F5-9CE4-4346-B22F-600286ED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76596F-57DF-4A0C-96D9-046DC3B3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16176A8D-754E-4699-9AAC-A833466A2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374BF5C-C264-47AF-9C49-1875F88B9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9A5156-A214-495D-9493-B85A2B08F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32707F-FC9A-4029-A2CE-BD3716CB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988098"/>
            <a:ext cx="2840114" cy="240772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Automatic FailOver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4043B93-31EA-42C9-A52B-7B10135FC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B26DC251-CF3C-487C-93C0-74344C27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EA138F-B3C3-4365-85E4-0CE0DE739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192585-FCC1-4D9A-8E7B-940845AD1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F07A6A06-44A6-41CD-B49D-7FAFA5119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965"/>
            <a:ext cx="6615197" cy="4135339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68790D-C987-427E-868E-3E0157CCE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7813" r="-2" b="-2"/>
          <a:stretch/>
        </p:blipFill>
        <p:spPr>
          <a:xfrm>
            <a:off x="4405832" y="988098"/>
            <a:ext cx="6703875" cy="412520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74CBFC4-E02A-4F3E-AB09-DAD63A764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0F181A-95DA-4251-AC11-0C9302264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04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E2B9-F34F-49CF-AC2A-66B935AE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 </a:t>
            </a:r>
            <a:r>
              <a:rPr lang="en-IN" dirty="0" err="1"/>
              <a:t>Limitiations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A2195-783B-495B-B0E1-095F909B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cs typeface="Calibri" panose="020F0502020204030204" pitchFamily="34" charset="0"/>
              </a:rPr>
              <a:t>High Memory Usage.</a:t>
            </a:r>
          </a:p>
          <a:p>
            <a:pPr>
              <a:defRPr/>
            </a:pPr>
            <a:r>
              <a:rPr lang="en-IN" dirty="0">
                <a:cs typeface="Calibri" panose="020F0502020204030204" pitchFamily="34" charset="0"/>
              </a:rPr>
              <a:t>Joins not Supported.</a:t>
            </a:r>
          </a:p>
          <a:p>
            <a:pPr>
              <a:defRPr/>
            </a:pPr>
            <a:r>
              <a:rPr lang="en-IN" dirty="0">
                <a:cs typeface="Calibri" panose="020F0502020204030204" pitchFamily="34" charset="0"/>
              </a:rPr>
              <a:t>Limited Data Size (document size not more than 16MB).</a:t>
            </a:r>
          </a:p>
          <a:p>
            <a:pPr>
              <a:defRPr/>
            </a:pPr>
            <a:r>
              <a:rPr lang="en-IN" dirty="0">
                <a:cs typeface="Calibri" panose="020F0502020204030204" pitchFamily="34" charset="0"/>
              </a:rPr>
              <a:t>Limited Nesting (not more than 100 levels).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30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651D-A2D2-46AD-B6EA-458C7897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9718-D59F-470D-A861-8FF5F355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Indexes support the efficient resolution of queries. </a:t>
            </a:r>
          </a:p>
          <a:p>
            <a:r>
              <a:rPr lang="en-US" dirty="0"/>
              <a:t>Without indexes, MongoDB must scan every document of a collection to select those documents that match the query statement. </a:t>
            </a:r>
          </a:p>
          <a:p>
            <a:r>
              <a:rPr lang="en-US" dirty="0"/>
              <a:t>This scan is highly inefficient and require MongoDB to process a large volume of data. </a:t>
            </a:r>
          </a:p>
          <a:p>
            <a:r>
              <a:rPr lang="en-US" dirty="0"/>
              <a:t>The index stores the value of a specific field or set of fields, ordered by the value of the field as specified in the index.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049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3DBC-54FB-4D98-A388-797D8CE6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 vert="horz" lIns="91440" tIns="45720" rIns="91440" bIns="0" rtlCol="0">
            <a:normAutofit/>
          </a:bodyPr>
          <a:lstStyle/>
          <a:p>
            <a:r>
              <a:rPr lang="en-US"/>
              <a:t>Indexing</a:t>
            </a:r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94BE982A-21DA-42F8-A3E5-EF7C73568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Indexes are special data structures, that store a small portion of the data set in an easy-to-traverse form</a:t>
            </a:r>
          </a:p>
        </p:txBody>
      </p:sp>
      <p:pic>
        <p:nvPicPr>
          <p:cNvPr id="4" name="Content Placeholder 8" descr="A screen shot of a monitor&#10;&#10;Description automatically generated">
            <a:extLst>
              <a:ext uri="{FF2B5EF4-FFF2-40B4-BE49-F238E27FC236}">
                <a16:creationId xmlns:a16="http://schemas.microsoft.com/office/drawing/2014/main" id="{0E1F9D3A-9D16-46BF-9770-2AEAE560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87" y="2345881"/>
            <a:ext cx="6528710" cy="2631547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9EC4AD6C-4686-4773-AD35-5ECBD3CA4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562" y="1296646"/>
            <a:ext cx="5368906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IN" alt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sorted results by using the ordering in the index.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altLang="en-US" dirty="0"/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6879990F-5B87-4DBF-8397-427511F79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642" y="4999801"/>
            <a:ext cx="3600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IN" altLang="en-US" dirty="0"/>
              <a:t>Ordered by the value of the field.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0504493-C7E3-4D5C-B46A-FE6CD400D27A}"/>
              </a:ext>
            </a:extLst>
          </p:cNvPr>
          <p:cNvCxnSpPr>
            <a:cxnSpLocks/>
          </p:cNvCxnSpPr>
          <p:nvPr/>
        </p:nvCxnSpPr>
        <p:spPr>
          <a:xfrm flipH="1">
            <a:off x="11041364" y="3541679"/>
            <a:ext cx="466815" cy="149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434904-6432-42D1-815D-BE0D10E8C17B}"/>
              </a:ext>
            </a:extLst>
          </p:cNvPr>
          <p:cNvCxnSpPr>
            <a:cxnSpLocks/>
          </p:cNvCxnSpPr>
          <p:nvPr/>
        </p:nvCxnSpPr>
        <p:spPr>
          <a:xfrm flipH="1" flipV="1">
            <a:off x="9436520" y="1749372"/>
            <a:ext cx="705852" cy="587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75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C2B7-D049-4A1B-B710-CF6084CC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Indexing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FDB08-C9BC-43E7-BDAC-BE1CC222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2158175"/>
            <a:ext cx="9603275" cy="334426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Query Limitation</a:t>
            </a:r>
          </a:p>
          <a:p>
            <a:pPr lvl="1"/>
            <a:r>
              <a:rPr lang="en-US" dirty="0"/>
              <a:t>Regular expressions or negation operators like $</a:t>
            </a:r>
            <a:r>
              <a:rPr lang="en-US" dirty="0" err="1"/>
              <a:t>nin</a:t>
            </a:r>
            <a:r>
              <a:rPr lang="en-US" dirty="0"/>
              <a:t>, $not, etc.</a:t>
            </a:r>
          </a:p>
          <a:p>
            <a:pPr lvl="1"/>
            <a:r>
              <a:rPr lang="en-US" dirty="0"/>
              <a:t>Arithmetic operators like $mod, etc.</a:t>
            </a:r>
          </a:p>
          <a:p>
            <a:pPr lvl="1"/>
            <a:r>
              <a:rPr lang="en-US" dirty="0"/>
              <a:t>$where clause</a:t>
            </a:r>
          </a:p>
          <a:p>
            <a:r>
              <a:rPr lang="en-US" dirty="0"/>
              <a:t>Maximum Range</a:t>
            </a:r>
          </a:p>
          <a:p>
            <a:pPr lvl="1"/>
            <a:r>
              <a:rPr lang="en-US" dirty="0"/>
              <a:t>A collection cannot have more than 64 indexes.</a:t>
            </a:r>
          </a:p>
          <a:p>
            <a:pPr lvl="1"/>
            <a:r>
              <a:rPr lang="en-US" dirty="0"/>
              <a:t>The length of the index name cannot be longer than 125 characters.</a:t>
            </a:r>
          </a:p>
          <a:p>
            <a:pPr lvl="1"/>
            <a:r>
              <a:rPr lang="en-US" dirty="0"/>
              <a:t>A compound index can have maximum 31 fields indexed</a:t>
            </a:r>
          </a:p>
          <a:p>
            <a:r>
              <a:rPr lang="en-US" dirty="0"/>
              <a:t>Ram usage – Index uses RAM memory to access the data, so be specific with RAM Size, If it exceeds, it may delete the old index and cause performance issue.</a:t>
            </a:r>
          </a:p>
        </p:txBody>
      </p:sp>
    </p:spTree>
    <p:extLst>
      <p:ext uri="{BB962C8B-B14F-4D97-AF65-F5344CB8AC3E}">
        <p14:creationId xmlns:p14="http://schemas.microsoft.com/office/powerpoint/2010/main" val="330671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BFC9-4E7A-4320-BF10-4CA42F03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50" y="2782124"/>
            <a:ext cx="9603275" cy="1049235"/>
          </a:xfrm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440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3DC9-C924-4A9F-B49A-59D12406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EF2E-38E4-4C80-8936-948E2898F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MongoDB</a:t>
            </a:r>
          </a:p>
          <a:p>
            <a:pPr lvl="1"/>
            <a:r>
              <a:rPr lang="en-US" dirty="0"/>
              <a:t>Create the User management structure in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Perform the CRUD operation in user management collections in </a:t>
            </a:r>
            <a:r>
              <a:rPr lang="en-US" dirty="0" err="1"/>
              <a:t>mongodb</a:t>
            </a:r>
            <a:r>
              <a:rPr lang="en-US" dirty="0"/>
              <a:t>.</a:t>
            </a:r>
          </a:p>
          <a:p>
            <a:r>
              <a:rPr lang="en-US" b="1" dirty="0" err="1"/>
              <a:t>NodeJs</a:t>
            </a:r>
            <a:endParaRPr lang="en-US" b="1" dirty="0"/>
          </a:p>
          <a:p>
            <a:pPr lvl="1"/>
            <a:r>
              <a:rPr lang="en-US" dirty="0"/>
              <a:t>Create a API to perform CRUD operations in </a:t>
            </a:r>
            <a:r>
              <a:rPr lang="en-US" dirty="0" err="1"/>
              <a:t>NodeJs</a:t>
            </a:r>
            <a:r>
              <a:rPr lang="en-US" dirty="0"/>
              <a:t> using Express Framework.</a:t>
            </a:r>
          </a:p>
          <a:p>
            <a:pPr lvl="1"/>
            <a:r>
              <a:rPr lang="en-US" dirty="0"/>
              <a:t>Create Nodejs API Structure using MVC architecture.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64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D3E6-0764-425C-8C46-C0DF8112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with </a:t>
            </a:r>
            <a:r>
              <a:rPr lang="en-IN" dirty="0" err="1"/>
              <a:t>NodeJs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6529E-C3A4-4F01-A00E-7036DB38F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supports all kinds of databases no matter if it is a relational database or NoSQL database.</a:t>
            </a:r>
          </a:p>
          <a:p>
            <a:r>
              <a:rPr lang="en-US" dirty="0"/>
              <a:t>Relational Database:</a:t>
            </a:r>
          </a:p>
          <a:p>
            <a:pPr lvl="1"/>
            <a:r>
              <a:rPr lang="en-US" dirty="0" err="1"/>
              <a:t>MySql</a:t>
            </a:r>
            <a:r>
              <a:rPr lang="en-US" dirty="0"/>
              <a:t>, PostgreSQL, MS </a:t>
            </a:r>
            <a:r>
              <a:rPr lang="en-US" dirty="0" err="1"/>
              <a:t>Sql</a:t>
            </a:r>
            <a:r>
              <a:rPr lang="en-US" dirty="0"/>
              <a:t> Server,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SQLite</a:t>
            </a:r>
          </a:p>
          <a:p>
            <a:r>
              <a:rPr lang="en-US" dirty="0"/>
              <a:t>NoSQL Database:</a:t>
            </a:r>
          </a:p>
          <a:p>
            <a:pPr lvl="1"/>
            <a:r>
              <a:rPr lang="en-US" dirty="0" err="1"/>
              <a:t>Monogdb</a:t>
            </a:r>
            <a:r>
              <a:rPr lang="en-US" dirty="0"/>
              <a:t>, Cassandra, </a:t>
            </a:r>
            <a:r>
              <a:rPr lang="en-US" dirty="0" err="1"/>
              <a:t>LevelDB</a:t>
            </a:r>
            <a:r>
              <a:rPr lang="en-US" dirty="0"/>
              <a:t>, Redis, CouchDB,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76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3C16-22B3-4F1A-8EB5-E82C8E35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 err="1"/>
              <a:t>NoSql</a:t>
            </a:r>
            <a:r>
              <a:rPr lang="en-IN" dirty="0"/>
              <a:t> &amp;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C996-AE58-4966-B520-2F13382E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345401" cy="3308172"/>
          </a:xfrm>
        </p:spPr>
        <p:txBody>
          <a:bodyPr>
            <a:normAutofit/>
          </a:bodyPr>
          <a:lstStyle/>
          <a:p>
            <a:r>
              <a:rPr lang="en-US" dirty="0"/>
              <a:t>A variety of Technologies that are alternatives to tables and </a:t>
            </a:r>
            <a:r>
              <a:rPr lang="en-US" dirty="0" err="1"/>
              <a:t>sql</a:t>
            </a:r>
            <a:r>
              <a:rPr lang="en-US" dirty="0"/>
              <a:t>.</a:t>
            </a:r>
          </a:p>
          <a:p>
            <a:r>
              <a:rPr lang="en-US" dirty="0"/>
              <a:t>One of those type named as document database.</a:t>
            </a:r>
          </a:p>
          <a:p>
            <a:r>
              <a:rPr lang="en-US" dirty="0"/>
              <a:t>MongoDB is one among them.</a:t>
            </a:r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F36D11-0BD4-4B93-A4B6-E4C1354C3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947" y="1846537"/>
            <a:ext cx="5881193" cy="33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545E06B-29C0-4F08-9F61-140CD1A7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6E54A31-B091-4774-BDD5-9F726783E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5702B-F8A3-4F5E-80FC-614AFEEA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MongoDB	</a:t>
            </a:r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424E0E46-9D8A-46BA-8EF9-FC43A7EE7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65909D0-D2D2-46A8-8332-49E6173A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2EAFB-E46A-4A8C-9E83-AF5286317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FEA4BCF-1CF9-4959-A2D8-A97926D2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0C49AF7-D108-429C-9AD2-FB534E5BB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7398867"/>
              </p:ext>
            </p:extLst>
          </p:nvPr>
        </p:nvGraphicFramePr>
        <p:xfrm>
          <a:off x="5141913" y="803274"/>
          <a:ext cx="6392361" cy="4979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591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C48D-E285-4904-AEAB-CF0EDC3D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MongoDB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725F-9550-4BBE-8AC5-71621C69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WiredTiger</a:t>
            </a:r>
            <a:r>
              <a:rPr lang="en-I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Storage Engine </a:t>
            </a:r>
            <a:r>
              <a:rPr lang="en-IN" alt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default storage engine. It is well-suited for most workloads and is recommended for new deployments. Provides a document-level concurrency model, checkpointing, and compression, among other features.</a:t>
            </a:r>
          </a:p>
          <a:p>
            <a:r>
              <a:rPr lang="en-I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In-Memory Storage Engine </a:t>
            </a:r>
            <a:r>
              <a:rPr lang="en-IN" altLang="en-US" dirty="0">
                <a:latin typeface="Calibri" panose="020F0502020204030204" pitchFamily="34" charset="0"/>
                <a:cs typeface="Calibri" panose="020F0502020204030204" pitchFamily="34" charset="0"/>
              </a:rPr>
              <a:t>is available in MongoDB Enterprise. Rather than storing documents on-disk, it retains them in-memory for more predictable data latencies.</a:t>
            </a:r>
          </a:p>
          <a:p>
            <a:r>
              <a:rPr lang="en-IN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GridFS</a:t>
            </a:r>
            <a:r>
              <a:rPr lang="en-IN" altLang="en-US" dirty="0">
                <a:latin typeface="Calibri" panose="020F0502020204030204" pitchFamily="34" charset="0"/>
                <a:cs typeface="Calibri" panose="020F0502020204030204" pitchFamily="34" charset="0"/>
              </a:rPr>
              <a:t> is a specification for storing and retrieving files that exceed the BSON-document size limit of 16 MB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97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45E06B-29C0-4F08-9F61-140CD1A7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54A31-B091-4774-BDD5-9F726783E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5702B-F8A3-4F5E-80FC-614AFEEA6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Advantages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E0E46-9D8A-46BA-8EF9-FC43A7EE7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65909D0-D2D2-46A8-8332-49E6173A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2EAFB-E46A-4A8C-9E83-AF5286317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FEA4BCF-1CF9-4959-A2D8-A97926D2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B56CBC-DB6B-4996-BA4A-4E6B8E1F0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31934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998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45E06B-29C0-4F08-9F61-140CD1A7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54A31-B091-4774-BDD5-9F726783E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9E4D5-CB6C-44E0-BFE4-D230BB49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IN" dirty="0"/>
              <a:t>Mongoose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E0E46-9D8A-46BA-8EF9-FC43A7EE7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565909D0-D2D2-46A8-8332-49E6173A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D2EAFB-E46A-4A8C-9E83-AF5286317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FEA4BCF-1CF9-4959-A2D8-A97926D2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5B2C6F-9012-4553-8CA0-BB6956F0D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505863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153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709C-BB07-48F2-8C65-5AA9B506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Object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F222D-ADE3-4057-91CF-58B892A7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9970867" cy="353677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/>
              <a:t>An </a:t>
            </a:r>
            <a:r>
              <a:rPr lang="en-US" b="1" dirty="0" err="1"/>
              <a:t>ObjectId</a:t>
            </a:r>
            <a:r>
              <a:rPr lang="en-US" dirty="0"/>
              <a:t> is a 12-byte BSON type having the following structure −</a:t>
            </a:r>
          </a:p>
          <a:p>
            <a:pPr lvl="1"/>
            <a:r>
              <a:rPr lang="en-US" dirty="0"/>
              <a:t>The first 4 bytes representing the seconds since the </a:t>
            </a:r>
            <a:r>
              <a:rPr lang="en-US" dirty="0" err="1"/>
              <a:t>unix</a:t>
            </a:r>
            <a:r>
              <a:rPr lang="en-US" dirty="0"/>
              <a:t> epoch</a:t>
            </a:r>
          </a:p>
          <a:p>
            <a:pPr lvl="1"/>
            <a:r>
              <a:rPr lang="en-US" dirty="0"/>
              <a:t>The next 3 bytes are the machine identifier</a:t>
            </a:r>
          </a:p>
          <a:p>
            <a:pPr lvl="1"/>
            <a:r>
              <a:rPr lang="en-US" dirty="0"/>
              <a:t>The next 2 bytes consists of </a:t>
            </a:r>
            <a:r>
              <a:rPr lang="en-US" b="1" dirty="0"/>
              <a:t>process id</a:t>
            </a:r>
            <a:endParaRPr lang="en-US" dirty="0"/>
          </a:p>
          <a:p>
            <a:pPr lvl="1"/>
            <a:r>
              <a:rPr lang="en-US" dirty="0"/>
              <a:t>The last 3 bytes are a random counter value</a:t>
            </a:r>
          </a:p>
          <a:p>
            <a:r>
              <a:rPr lang="en-US" dirty="0"/>
              <a:t>MongoDB uses </a:t>
            </a:r>
            <a:r>
              <a:rPr lang="en-US" dirty="0" err="1"/>
              <a:t>ObjectIds</a:t>
            </a:r>
            <a:r>
              <a:rPr lang="en-US" dirty="0"/>
              <a:t> as the default value of </a:t>
            </a:r>
            <a:r>
              <a:rPr lang="en-US" b="1" dirty="0"/>
              <a:t>_id</a:t>
            </a:r>
            <a:r>
              <a:rPr lang="en-US" dirty="0"/>
              <a:t> field of each document, which is generated while the creation of any document. </a:t>
            </a:r>
          </a:p>
          <a:p>
            <a:r>
              <a:rPr lang="en-US" dirty="0"/>
              <a:t>The complex combination of </a:t>
            </a:r>
            <a:r>
              <a:rPr lang="en-US" dirty="0" err="1"/>
              <a:t>ObjectId</a:t>
            </a:r>
            <a:r>
              <a:rPr lang="en-US" dirty="0"/>
              <a:t> makes all the _id fields unique.</a:t>
            </a:r>
          </a:p>
        </p:txBody>
      </p:sp>
    </p:spTree>
    <p:extLst>
      <p:ext uri="{BB962C8B-B14F-4D97-AF65-F5344CB8AC3E}">
        <p14:creationId xmlns:p14="http://schemas.microsoft.com/office/powerpoint/2010/main" val="320195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4FBE-40C7-4D5E-B501-70D32EA0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MongoDB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1BE5-1ABB-49EF-B3C0-B0835949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9603274" cy="359292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dirty="0"/>
              <a:t>Create Read Update Delete (</a:t>
            </a:r>
            <a:r>
              <a:rPr lang="en-IN" sz="1700" b="1" dirty="0"/>
              <a:t>CRUD</a:t>
            </a:r>
            <a:r>
              <a:rPr lang="en-IN" sz="1700" dirty="0"/>
              <a:t>) </a:t>
            </a:r>
            <a:r>
              <a:rPr lang="en-IN" sz="1700" dirty="0" err="1"/>
              <a:t>Operaions</a:t>
            </a:r>
            <a:endParaRPr lang="en-IN" sz="1700" dirty="0"/>
          </a:p>
          <a:p>
            <a:pPr>
              <a:lnSpc>
                <a:spcPct val="110000"/>
              </a:lnSpc>
            </a:pPr>
            <a:r>
              <a:rPr lang="en-IN" sz="1700" dirty="0"/>
              <a:t>Projections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Selecting only the necessary data rather than selecting whole of the data of a document</a:t>
            </a:r>
            <a:endParaRPr lang="en-IN" sz="1500" dirty="0"/>
          </a:p>
          <a:p>
            <a:pPr>
              <a:lnSpc>
                <a:spcPct val="110000"/>
              </a:lnSpc>
            </a:pPr>
            <a:r>
              <a:rPr lang="en-IN" sz="1700" dirty="0"/>
              <a:t>Sorting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Method accepts a document containing a list of fields along with their sorting order</a:t>
            </a:r>
            <a:endParaRPr lang="en-IN" sz="1500" dirty="0"/>
          </a:p>
          <a:p>
            <a:pPr>
              <a:lnSpc>
                <a:spcPct val="110000"/>
              </a:lnSpc>
            </a:pPr>
            <a:r>
              <a:rPr lang="en-IN" sz="1700" dirty="0"/>
              <a:t>Limit &amp; Skip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Method accepts one number type argument, which is the number of documents that you want to be displayed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Method used to skip the number of documents and it accepts only number</a:t>
            </a:r>
            <a:endParaRPr lang="en-IN" sz="1500" dirty="0"/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5045161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749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Gill Sans MT</vt:lpstr>
      <vt:lpstr>Gallery</vt:lpstr>
      <vt:lpstr>NodeJs Session</vt:lpstr>
      <vt:lpstr>Database with NodeJs</vt:lpstr>
      <vt:lpstr>NoSql &amp; Documents</vt:lpstr>
      <vt:lpstr>MongoDB </vt:lpstr>
      <vt:lpstr>MongoDB Storage</vt:lpstr>
      <vt:lpstr>Advantages</vt:lpstr>
      <vt:lpstr>Mongoose</vt:lpstr>
      <vt:lpstr>Object ID</vt:lpstr>
      <vt:lpstr>MongoDB Operation</vt:lpstr>
      <vt:lpstr>Aggregate</vt:lpstr>
      <vt:lpstr>Replication</vt:lpstr>
      <vt:lpstr>Sharding</vt:lpstr>
      <vt:lpstr>Automatic FailOver</vt:lpstr>
      <vt:lpstr>MongoDB Limitiations</vt:lpstr>
      <vt:lpstr>Indexing</vt:lpstr>
      <vt:lpstr>Indexing</vt:lpstr>
      <vt:lpstr>Indexing Rules</vt:lpstr>
      <vt:lpstr>Queries 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Session</dc:title>
  <dc:creator>Sashidharan Kanagaraj</dc:creator>
  <cp:lastModifiedBy>Sashidharan Kanagaraj</cp:lastModifiedBy>
  <cp:revision>3</cp:revision>
  <dcterms:created xsi:type="dcterms:W3CDTF">2020-04-30T13:33:43Z</dcterms:created>
  <dcterms:modified xsi:type="dcterms:W3CDTF">2020-04-30T14:04:42Z</dcterms:modified>
</cp:coreProperties>
</file>