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296" r:id="rId4"/>
    <p:sldId id="316" r:id="rId5"/>
    <p:sldId id="308" r:id="rId6"/>
    <p:sldId id="315" r:id="rId7"/>
    <p:sldId id="319" r:id="rId8"/>
    <p:sldId id="320" r:id="rId9"/>
    <p:sldId id="317" r:id="rId10"/>
    <p:sldId id="31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hidharan Kanagaraj" initials="SK" lastIdx="1" clrIdx="0">
    <p:extLst>
      <p:ext uri="{19B8F6BF-5375-455C-9EA6-DF929625EA0E}">
        <p15:presenceInfo xmlns:p15="http://schemas.microsoft.com/office/powerpoint/2012/main" userId="db2afb12e180d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CDB-AD37-4F7B-A43F-972C953F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08" y="1908439"/>
            <a:ext cx="8637073" cy="947055"/>
          </a:xfrm>
        </p:spPr>
        <p:txBody>
          <a:bodyPr>
            <a:normAutofit fontScale="90000"/>
          </a:bodyPr>
          <a:lstStyle/>
          <a:p>
            <a:r>
              <a:rPr lang="en-IN" dirty="0"/>
              <a:t>NodeJs Session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E8BCD-B95E-4CB0-9D6C-18CF784F8813}"/>
              </a:ext>
            </a:extLst>
          </p:cNvPr>
          <p:cNvSpPr txBox="1">
            <a:spLocks/>
          </p:cNvSpPr>
          <p:nvPr/>
        </p:nvSpPr>
        <p:spPr>
          <a:xfrm>
            <a:off x="4870380" y="4002508"/>
            <a:ext cx="6503473" cy="6095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Sashidharan Kanagaraj</a:t>
            </a:r>
          </a:p>
        </p:txBody>
      </p:sp>
    </p:spTree>
    <p:extLst>
      <p:ext uri="{BB962C8B-B14F-4D97-AF65-F5344CB8AC3E}">
        <p14:creationId xmlns:p14="http://schemas.microsoft.com/office/powerpoint/2010/main" val="52783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4519-E41A-4EBC-B7FA-CC2FA3A8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Socket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7057-23A1-49FC-BCBD-F25CBDB7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900"/>
              <a:t>Full duplex communication will provide as to </a:t>
            </a:r>
            <a:r>
              <a:rPr lang="en-US" sz="1900"/>
              <a:t>can push data to the client instead of having to wait for them to ask for data from the server.</a:t>
            </a:r>
          </a:p>
          <a:p>
            <a:pPr>
              <a:lnSpc>
                <a:spcPct val="110000"/>
              </a:lnSpc>
            </a:pPr>
            <a:r>
              <a:rPr lang="en-IN" sz="1900"/>
              <a:t>WebSocket TCP connections will send </a:t>
            </a:r>
            <a:r>
              <a:rPr lang="en-US" sz="1900"/>
              <a:t>either side of the connection can send data to the other, even at the same time</a:t>
            </a:r>
            <a:endParaRPr lang="en-IN" sz="190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145677-2A53-417E-8360-3BCB2460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1619280"/>
            <a:ext cx="6384501" cy="36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BFC9-4E7A-4320-BF10-4CA42F03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50" y="2782124"/>
            <a:ext cx="9603275" cy="1049235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44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D3E6-0764-425C-8C46-C0DF8112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529E-C3A4-4F01-A00E-7036DB38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NodeJS processes runs on a single process, which means it does not take advantage from multi-core systems by default</a:t>
            </a:r>
          </a:p>
          <a:p>
            <a:pPr lvl="1"/>
            <a:r>
              <a:rPr lang="en-US" sz="2000" dirty="0"/>
              <a:t>The mechanism the cluster module uses to maximize the CPU usage was via forking processes</a:t>
            </a:r>
          </a:p>
          <a:p>
            <a:pPr lvl="1"/>
            <a:r>
              <a:rPr lang="en-US" sz="2000" dirty="0"/>
              <a:t>Using cluster module a </a:t>
            </a:r>
            <a:r>
              <a:rPr lang="en-US" sz="2000" i="1" dirty="0"/>
              <a:t>parent/master</a:t>
            </a:r>
            <a:r>
              <a:rPr lang="en-US" sz="2000" dirty="0"/>
              <a:t> process can be forked in any number of </a:t>
            </a:r>
            <a:r>
              <a:rPr lang="en-US" sz="2000" i="1" dirty="0"/>
              <a:t>child/worker</a:t>
            </a:r>
            <a:r>
              <a:rPr lang="en-US" sz="2000" dirty="0"/>
              <a:t> processes and communicate with them sending messages via IPC communication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076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3C16-22B3-4F1A-8EB5-E82C8E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C996-AE58-4966-B520-2F13382E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IN" dirty="0"/>
              <a:t>It supports two methods of distribution connections,</a:t>
            </a:r>
          </a:p>
          <a:p>
            <a:pPr lvl="1"/>
            <a:r>
              <a:rPr lang="en-IN" dirty="0"/>
              <a:t>Round Robin Approach</a:t>
            </a:r>
          </a:p>
          <a:p>
            <a:pPr lvl="1"/>
            <a:r>
              <a:rPr lang="en-US" dirty="0"/>
              <a:t>Master process creates the listen socket and sends it to interested workers</a:t>
            </a:r>
            <a:endParaRPr lang="en-I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34BF4-2B66-471A-B4AD-500B21A9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07" y="1724026"/>
            <a:ext cx="6519332" cy="366712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0CCA6-59FF-4F68-B0EB-46C7756C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07" y="1724026"/>
            <a:ext cx="6519332" cy="36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454D-5DB5-456F-8351-3C3757EC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780D-397A-42C8-8F4F-117733E4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 module offers to NodeJS the needed capabilities to use the whole power of a CPU.</a:t>
            </a:r>
          </a:p>
          <a:p>
            <a:r>
              <a:rPr lang="en-US" dirty="0"/>
              <a:t>All available cores can be utilized for application execution, increases application performance</a:t>
            </a:r>
          </a:p>
          <a:p>
            <a:r>
              <a:rPr lang="en-US" dirty="0"/>
              <a:t>Resources wastage reduced tremendously by using the maximum capacity of the processor</a:t>
            </a:r>
          </a:p>
          <a:p>
            <a:r>
              <a:rPr lang="en-US" dirty="0"/>
              <a:t>Easy to implement since all work is managed by </a:t>
            </a:r>
            <a:r>
              <a:rPr lang="en-US" dirty="0" err="1"/>
              <a:t>NodeJs</a:t>
            </a:r>
            <a:r>
              <a:rPr lang="en-US" dirty="0"/>
              <a:t> module and no need to introduce an additional dependency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7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C48D-E285-4904-AEAB-CF0EDC3D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725F-9550-4BBE-8AC5-71621C69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processes on a server and taking server resources benefit without an interruption from an application code.</a:t>
            </a:r>
          </a:p>
          <a:p>
            <a:r>
              <a:rPr lang="en-US" dirty="0"/>
              <a:t>Managing applications on different processor cores without being worrying about a master and worker headache.</a:t>
            </a:r>
          </a:p>
          <a:p>
            <a:r>
              <a:rPr lang="en-US" dirty="0"/>
              <a:t>It helps to keep application independent of cores and processes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97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674-8303-483F-A990-4C1F1EB1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698C-4D98-4FB2-BB5E-14E1D83B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PM2 is as good as using the cluster module in an application, therefore it is better to use process manager to reduce code complexity.</a:t>
            </a:r>
          </a:p>
          <a:p>
            <a:r>
              <a:rPr lang="en-US" dirty="0"/>
              <a:t>Multiple applications management is also possible through centralized ecosystem file.</a:t>
            </a:r>
          </a:p>
          <a:p>
            <a:r>
              <a:rPr lang="en-US" dirty="0"/>
              <a:t>The PM2 dashboard helps in runtime application monitoring.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35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56DD-46C3-434C-9D43-E5531E76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29D4-296C-4EA1-A152-04427C33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 panose="020F0502020204030204" pitchFamily="34" charset="0"/>
              </a:rPr>
              <a:t>Workers are way to execute code asynchronously on a separate thread.</a:t>
            </a:r>
          </a:p>
          <a:p>
            <a:pPr>
              <a:defRPr/>
            </a:pPr>
            <a:r>
              <a:rPr lang="en-US" dirty="0">
                <a:cs typeface="Calibri" panose="020F0502020204030204" pitchFamily="34" charset="0"/>
              </a:rPr>
              <a:t>It enables the use of threads that execute JavaScript in parallel.</a:t>
            </a:r>
          </a:p>
          <a:p>
            <a:pPr>
              <a:defRPr/>
            </a:pPr>
            <a:r>
              <a:rPr lang="en-IN" dirty="0">
                <a:cs typeface="Calibri" panose="020F0502020204030204" pitchFamily="34" charset="0"/>
              </a:rPr>
              <a:t>Each worker will have its own instance of V8 and Event Loop.</a:t>
            </a:r>
          </a:p>
          <a:p>
            <a:pPr>
              <a:defRPr/>
            </a:pPr>
            <a:r>
              <a:rPr lang="en-IN" dirty="0">
                <a:cs typeface="Calibri" panose="020F0502020204030204" pitchFamily="34" charset="0"/>
              </a:rPr>
              <a:t>Workers are good for CPU driven tasks.</a:t>
            </a:r>
          </a:p>
          <a:p>
            <a:pPr>
              <a:defRPr/>
            </a:pPr>
            <a:r>
              <a:rPr lang="en-IN" dirty="0">
                <a:cs typeface="Calibri" panose="020F0502020204030204" pitchFamily="34" charset="0"/>
              </a:rPr>
              <a:t>Its not for I/O tasks traditional async.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59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17817B-3081-4C38-B11F-B941F1206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6EBDE-9EB4-4CF2-98EB-EBC8D44D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089BE-9D37-4434-9438-1200773E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97" y="825909"/>
            <a:ext cx="2834640" cy="1468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Worker Threads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552D55-DA8C-4A54-8754-82F7DF927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038B99-F694-4340-86B2-FB812C410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B99ED2-A0E2-4120-9844-4F71CE346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37B17B-61F8-42B7-A1EC-C335B83F2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194F024-7FF6-4C3C-AF77-BE1D3A2FD8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2145" y="825909"/>
            <a:ext cx="6890605" cy="44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57B62B-6206-4957-81AB-4CF5EA8F4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78D27-9867-4701-80EF-A478C0F76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C1FC10F5-D733-4FE4-8D02-795C56C58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004251"/>
              </p:ext>
            </p:extLst>
          </p:nvPr>
        </p:nvGraphicFramePr>
        <p:xfrm>
          <a:off x="218140" y="2294313"/>
          <a:ext cx="3703354" cy="269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Nodejs Process</a:t>
                      </a:r>
                      <a:endParaRPr lang="en-IN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Worker Thread</a:t>
                      </a:r>
                      <a:endParaRPr lang="en-IN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Process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Process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thread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Muttiple threads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event loop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event loop per thread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JS Engine Instance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JS Engine Instance per thread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0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Nodejs Instance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Nodejs Instance per thread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5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B465-3D6E-4747-8F0E-DD58751A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CACF-1527-4158-8FF9-FE4EAF40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WebSocket protocol opens a much faster and more efficient line of communication to the client. </a:t>
            </a:r>
          </a:p>
          <a:p>
            <a:r>
              <a:rPr lang="en-US" dirty="0"/>
              <a:t>Like HTTP, WebSocket's run on top of a TCP connection but they're much faster.</a:t>
            </a:r>
          </a:p>
          <a:p>
            <a:r>
              <a:rPr lang="en-US" dirty="0"/>
              <a:t>we don't have to open a new connection for each time we want to send a message since the connection is kept alive for as long as the server or client wants.</a:t>
            </a:r>
          </a:p>
          <a:p>
            <a:r>
              <a:rPr lang="en-US" dirty="0"/>
              <a:t>Since connection never dies, we finally get the full duplex communication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9422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476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Gallery</vt:lpstr>
      <vt:lpstr>NodeJs Session</vt:lpstr>
      <vt:lpstr>Cluster</vt:lpstr>
      <vt:lpstr>Cluster</vt:lpstr>
      <vt:lpstr>Cluster</vt:lpstr>
      <vt:lpstr>PM2</vt:lpstr>
      <vt:lpstr>PM2</vt:lpstr>
      <vt:lpstr>Worker Thread</vt:lpstr>
      <vt:lpstr>Worker Threads</vt:lpstr>
      <vt:lpstr>WebSocket</vt:lpstr>
      <vt:lpstr>Socket IO</vt:lpstr>
      <vt:lpstr>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Session</dc:title>
  <dc:creator>Sashidharan Kanagaraj</dc:creator>
  <cp:lastModifiedBy>Sashidharan Kanagaraj</cp:lastModifiedBy>
  <cp:revision>5</cp:revision>
  <dcterms:created xsi:type="dcterms:W3CDTF">2020-05-05T12:43:46Z</dcterms:created>
  <dcterms:modified xsi:type="dcterms:W3CDTF">2020-05-05T16:20:29Z</dcterms:modified>
</cp:coreProperties>
</file>