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B4A1-C68A-44C5-B591-78C756F39347}" type="datetimeFigureOut">
              <a:rPr lang="en-IN" smtClean="0"/>
              <a:t>09-12-2016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2DAC-D208-481A-9DDB-A62E1CDAF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70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B4A1-C68A-44C5-B591-78C756F39347}" type="datetimeFigureOut">
              <a:rPr lang="en-IN" smtClean="0"/>
              <a:t>09-12-2016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2DAC-D208-481A-9DDB-A62E1CDAF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67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B4A1-C68A-44C5-B591-78C756F39347}" type="datetimeFigureOut">
              <a:rPr lang="en-IN" smtClean="0"/>
              <a:t>09-12-2016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2DAC-D208-481A-9DDB-A62E1CDAF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25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B4A1-C68A-44C5-B591-78C756F39347}" type="datetimeFigureOut">
              <a:rPr lang="en-IN" smtClean="0"/>
              <a:t>09-12-2016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2DAC-D208-481A-9DDB-A62E1CDAF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7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B4A1-C68A-44C5-B591-78C756F39347}" type="datetimeFigureOut">
              <a:rPr lang="en-IN" smtClean="0"/>
              <a:t>09-12-2016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2DAC-D208-481A-9DDB-A62E1CDAF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00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B4A1-C68A-44C5-B591-78C756F39347}" type="datetimeFigureOut">
              <a:rPr lang="en-IN" smtClean="0"/>
              <a:t>09-12-2016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2DAC-D208-481A-9DDB-A62E1CDAF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0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B4A1-C68A-44C5-B591-78C756F39347}" type="datetimeFigureOut">
              <a:rPr lang="en-IN" smtClean="0"/>
              <a:t>09-12-2016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2DAC-D208-481A-9DDB-A62E1CDAF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45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B4A1-C68A-44C5-B591-78C756F39347}" type="datetimeFigureOut">
              <a:rPr lang="en-IN" smtClean="0"/>
              <a:t>09-12-2016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2DAC-D208-481A-9DDB-A62E1CDAF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68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B4A1-C68A-44C5-B591-78C756F39347}" type="datetimeFigureOut">
              <a:rPr lang="en-IN" smtClean="0"/>
              <a:t>09-12-2016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2DAC-D208-481A-9DDB-A62E1CDAF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61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B4A1-C68A-44C5-B591-78C756F39347}" type="datetimeFigureOut">
              <a:rPr lang="en-IN" smtClean="0"/>
              <a:t>09-12-2016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2DAC-D208-481A-9DDB-A62E1CDAF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11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B4A1-C68A-44C5-B591-78C756F39347}" type="datetimeFigureOut">
              <a:rPr lang="en-IN" smtClean="0"/>
              <a:t>09-12-2016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2DAC-D208-481A-9DDB-A62E1CDAF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66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4B4A1-C68A-44C5-B591-78C756F39347}" type="datetimeFigureOut">
              <a:rPr lang="en-IN" smtClean="0"/>
              <a:t>09-12-2016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E2DAC-D208-481A-9DDB-A62E1CDAF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57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klDHklxbcnmasd</a:t>
            </a:r>
            <a:r>
              <a:rPr lang="en-IN" dirty="0"/>
              <a:t> </a:t>
            </a:r>
            <a:r>
              <a:rPr lang="en-IN" dirty="0" err="1"/>
              <a:t>buiETTUIFZXCNM</a:t>
            </a:r>
            <a:r>
              <a:rPr lang="en-IN" dirty="0"/>
              <a:t> </a:t>
            </a:r>
            <a:r>
              <a:rPr lang="en-IN" dirty="0" err="1"/>
              <a:t>B.uiefgkbxc</a:t>
            </a:r>
            <a:r>
              <a:rPr lang="en-IN" dirty="0"/>
              <a:t> </a:t>
            </a:r>
            <a:r>
              <a:rPr lang="en-IN" dirty="0" err="1"/>
              <a:t>uiefgzbxnmcvjSDG</a:t>
            </a:r>
            <a:r>
              <a:rPr lang="en-IN" dirty="0"/>
              <a:t> f&gt;</a:t>
            </a:r>
            <a:r>
              <a:rPr lang="en-IN" dirty="0" err="1"/>
              <a:t>JKHE?Gi’EUOJH.dbv</a:t>
            </a:r>
            <a:r>
              <a:rPr lang="en-IN"/>
              <a:t>.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505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klDHklxbcnmasd buiETTUIFZXCNM B.uiefgkbxc uiefgzbxnmcvjSDG f&gt;JKHE?Gi’EUOJH.dbv.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klDHklxbcnmasd buiETTUIFZXCNM B.uiefgkbxc uiefgzbxnmcvjSDG f&gt;JKHE?Gi’EUOJH.dbv.</dc:title>
  <dc:creator>Sashikanth Raavikanti</dc:creator>
  <cp:lastModifiedBy>Sashikanth Raavikanti</cp:lastModifiedBy>
  <cp:revision>1</cp:revision>
  <dcterms:created xsi:type="dcterms:W3CDTF">2016-12-09T03:25:17Z</dcterms:created>
  <dcterms:modified xsi:type="dcterms:W3CDTF">2016-12-09T03:25:27Z</dcterms:modified>
</cp:coreProperties>
</file>