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917960f2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917960f2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17960f2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17960f2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917960f2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917960f2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917960f2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917960f2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Reinforcement </a:t>
            </a:r>
            <a:r>
              <a:rPr lang="en"/>
              <a:t>Learning</a:t>
            </a:r>
            <a:r>
              <a:rPr lang="en"/>
              <a:t>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 flipH="1" rot="10800000">
            <a:off x="311700" y="1240250"/>
            <a:ext cx="42426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Manleen Kohli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Reinforcement Learning: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Learning through interaction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Components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Agent receives input → indication of current state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Action chosen to generate output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State of environment changed → value of state = reinforcement signal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Markov Decision Process (MDP): following Markov Property for decision making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Deep Reinforcement Learning: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neutral networks for policy and value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Neural Networks: algorithms for recognizing patterns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1: A Brief Survey of Deep Reinforcement Learning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 flipH="1">
            <a:off x="4699400" y="367357"/>
            <a:ext cx="41664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Summary: Using DRL algorithms and deep neural networks to create bring us closer to creating independent agents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Methods: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Deep Q Network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Target Network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Experience Replay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Actor Critic Method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Deterministic Policy Gradients DPGs)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Conclusion: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Deep Neural Network Models allow for flexibility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Overcome problems with imperfect models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52400" y="500925"/>
            <a:ext cx="42603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2: </a:t>
            </a:r>
            <a:r>
              <a:rPr lang="en"/>
              <a:t> Adaptive Deep Reinforcement Learning for Stock Portfolio Allocation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166400" y="529700"/>
            <a:ext cx="4977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Summary: Incorporating DRL for Adaptive DDPG to generate strategies in a dynamic market for portfolio allocation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</a:t>
            </a:r>
            <a:r>
              <a:rPr lang="en"/>
              <a:t>daptive DDPG agent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Final portfolio value, annualized return, annualized standard error and the Sharpe ratio for evaluation of effectiveness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Q-Learning (Rescorla-Wanger model)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Metrics: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Action-Value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Prediction Error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Difference between expected and actual reward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Adaptive DDPG - maximize return on investment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Actor network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Critic Network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Adaptive DDPG agent achieves higher return than </a:t>
            </a:r>
            <a:r>
              <a:rPr lang="en"/>
              <a:t>traditional portfolio allocation strategies.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Portfolio return results: investment return improved based on Adaptive DDPG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Plan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Methods to use: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MDP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Deep Q-Network 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Actor-Critic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Value Function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Look more into DDPG and Policy Gradient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