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6585023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6585023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506d59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c506d5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506d59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506d59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506d59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c506d59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c506d59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c506d59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c506d59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c506d59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research </a:t>
            </a:r>
            <a:b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to implement Prediction Based Portfolio Optimization and Neural Networks in Python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Models &amp; Neural Networks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Finance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Factor Based Investing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28475" y="1390400"/>
            <a:ext cx="8079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Summary</a:t>
            </a:r>
            <a:r>
              <a:rPr lang="en" sz="1200"/>
              <a:t>: </a:t>
            </a:r>
            <a:r>
              <a:rPr lang="en" sz="1200"/>
              <a:t>a survey of studies on robust methods for factor-based investing.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Methods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RFM is a separable model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defines separate uncertainty sets for different components of the factor model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1. Mean return vector µ (componentwise interval uncertainty set)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2. Factor-loading matrix V (elliptical uncertainty set)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3. Covariance matrix D (componentwise interval uncertainty set)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Six Factor Model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used for estimating expected returns of various asset classes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Metrics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Alpha alignment factor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Conclusion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of the Fama–French three factors.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Robust portfolios = higher factor dependency than classical mean–variance portfolios under various conditions. 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Factor Models on Portfolio Risk Measures: A Structural Approach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09825" y="1597875"/>
            <a:ext cx="76245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Summary:</a:t>
            </a:r>
            <a:r>
              <a:rPr lang="en" sz="1200"/>
              <a:t> impact of lower tail dependence on the frontier of a credit portfolio, and on the optimal VaR and allocation for various models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Gaussian factor model = portfolios with a misleading optimal risk–return trade-off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Methods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Gaussian Model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Normal Inverse Gaussian Model (NIG)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Simple Student T Factor Model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Double Student T Factor Model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Metrics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Pearson Correlation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Conclusion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Double, Simple Student t and the NIG factor model rise faster with an increasing return restriction than  Gaussian factor model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Gaussian model therefore underestimates the VaR of the portfolio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700" y="911850"/>
            <a:ext cx="4422249" cy="38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Based Portfolio Optimization based on Neural Networks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978600" y="2191950"/>
            <a:ext cx="73557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Summary: </a:t>
            </a:r>
            <a:r>
              <a:rPr lang="en" sz="1200"/>
              <a:t>neural network predictors to predict stocks’ returns and derived a risk measure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Have the same foundation of the mean-variance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Methods/Metrics: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Autoregressive Moving Reference Neural Network Predictors (AR-MRNN)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Experiment using Brazilian Stock Market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Root Mean Square Error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 u="sng"/>
              <a:t>Conclusion</a:t>
            </a:r>
            <a:endParaRPr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prediction-based portfolio optimization model outperforms the mean-variance model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higher returns with lower risks using same stocks (See next slide)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291% above the mean-variance model, with similar levels of risk.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350" y="488550"/>
            <a:ext cx="344947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325" y="771750"/>
            <a:ext cx="4268951" cy="5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/>
          <p:nvPr/>
        </p:nvSpPr>
        <p:spPr>
          <a:xfrm>
            <a:off x="1026525" y="185650"/>
            <a:ext cx="11574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AR-MRNN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18"/>
          <p:cNvCxnSpPr/>
          <p:nvPr/>
        </p:nvCxnSpPr>
        <p:spPr>
          <a:xfrm>
            <a:off x="174725" y="1834625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0" name="Google Shape;3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40050"/>
            <a:ext cx="4474499" cy="28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8950" y="2333325"/>
            <a:ext cx="5275050" cy="23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Topics to Look More Into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Alpha Alignment Factor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Autoregressive Moving Reference Neural Network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Normal Inverse Gaussian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