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52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05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408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304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777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274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137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1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27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98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707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533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84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7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189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51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8C56B8-3C93-44A9-B4B8-58A0817DDE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911086-936A-4407-A0A6-05A0389910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86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D28A-C4D7-4704-A39B-AA0DBA49A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Marvin" panose="02000000000000000000" pitchFamily="2" charset="0"/>
              </a:rPr>
              <a:t>Ай Брейн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50B29C-9336-4BA2-B17C-355569E2F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Marvin" panose="02000000000000000000" pitchFamily="2" charset="0"/>
              </a:rPr>
              <a:t>Умный навык для Яндекс Алисы.</a:t>
            </a:r>
          </a:p>
        </p:txBody>
      </p:sp>
    </p:spTree>
    <p:extLst>
      <p:ext uri="{BB962C8B-B14F-4D97-AF65-F5344CB8AC3E}">
        <p14:creationId xmlns:p14="http://schemas.microsoft.com/office/powerpoint/2010/main" val="302252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8A2F6-F240-4A8E-8247-77F35B91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Текущие недостатки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858D4E4-0D38-403D-9719-456B09471A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76" y="94129"/>
            <a:ext cx="2612934" cy="4701989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53F54339-2A69-44A7-B01A-DC154C142B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326" y="94129"/>
            <a:ext cx="3265065" cy="4731510"/>
          </a:xfrm>
        </p:spPr>
      </p:pic>
    </p:spTree>
    <p:extLst>
      <p:ext uri="{BB962C8B-B14F-4D97-AF65-F5344CB8AC3E}">
        <p14:creationId xmlns:p14="http://schemas.microsoft.com/office/powerpoint/2010/main" val="403253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0D653-028A-4C4B-B6EE-960B9F8C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одна недоработка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350E46-8C79-4D9A-97C8-AC6875839D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0" b="6700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8B77059-108C-4B18-9F03-9F8FC03D4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Нету детальной статистики по товарам</a:t>
            </a:r>
          </a:p>
        </p:txBody>
      </p:sp>
    </p:spTree>
    <p:extLst>
      <p:ext uri="{BB962C8B-B14F-4D97-AF65-F5344CB8AC3E}">
        <p14:creationId xmlns:p14="http://schemas.microsoft.com/office/powerpoint/2010/main" val="281877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810EA-F262-4F96-A8D8-DB844F56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Моя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DCD7D-231F-4BD9-8501-9C40F9C3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7D0099-3C66-4251-BDD8-095897224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Переезд многих информационных ресурсов в телеграмм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65F766-9F0A-4AD3-942A-CF66ACF19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2" y="1480865"/>
            <a:ext cx="474411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2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D73EE-B54C-4A84-B17D-34020336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Моя доработка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17DBBE-E336-4924-BAD3-00E5A0627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0E4231-8F1A-4BE3-AB48-32D69EFC95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BE4898-D72D-4FF6-AE64-715A485E0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35B4FF-4701-429F-BB93-DF1C860CB2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6CFD1A-C57E-4D9F-82B3-BC1345D5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31" y="746865"/>
            <a:ext cx="3398314" cy="36966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8D06BF-D12C-4F40-8420-688C57358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110" y="614692"/>
            <a:ext cx="3544058" cy="36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2C1AA-F94A-4FCC-90F7-442EFA3A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EDAC3E-47D5-4B0B-B7A4-D546F7BBA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9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88FBE-AE28-49A3-87D2-A8895BB27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576329" cy="2971801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DC3926-073E-43CF-BE6F-059B448A1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90312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74</TotalTime>
  <Words>33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Century Gothic</vt:lpstr>
      <vt:lpstr>Marvin</vt:lpstr>
      <vt:lpstr>Wingdings 3</vt:lpstr>
      <vt:lpstr>Сектор</vt:lpstr>
      <vt:lpstr>Ай Брейн</vt:lpstr>
      <vt:lpstr>Текущие недостатки</vt:lpstr>
      <vt:lpstr>Ещё одна недоработка</vt:lpstr>
      <vt:lpstr>Моя реализация</vt:lpstr>
      <vt:lpstr>Моя доработка</vt:lpstr>
      <vt:lpstr>вопросы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Ай Брейн</dc:title>
  <dc:creator>Александр Степанцов</dc:creator>
  <cp:lastModifiedBy>Александр Степанцов</cp:lastModifiedBy>
  <cp:revision>1</cp:revision>
  <dcterms:created xsi:type="dcterms:W3CDTF">2022-04-26T14:42:56Z</dcterms:created>
  <dcterms:modified xsi:type="dcterms:W3CDTF">2022-04-26T15:57:06Z</dcterms:modified>
</cp:coreProperties>
</file>