
<file path=[Content_Types].xml><?xml version="1.0" encoding="utf-8"?>
<Types xmlns="http://schemas.openxmlformats.org/package/2006/content-types">
  <Default Extension="gif" ContentType="image/gif"/>
  <Default Extension="glb" ContentType="model/gltf.binary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6FE7FA2-437C-4797-917E-FA5D56212DDE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BAE393F-BE7C-480E-B436-704E22CD65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638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7FA2-437C-4797-917E-FA5D56212DDE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393F-BE7C-480E-B436-704E22CD65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131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7FA2-437C-4797-917E-FA5D56212DDE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393F-BE7C-480E-B436-704E22CD65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638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7FA2-437C-4797-917E-FA5D56212DDE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393F-BE7C-480E-B436-704E22CD65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2420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7FA2-437C-4797-917E-FA5D56212DDE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393F-BE7C-480E-B436-704E22CD65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671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7FA2-437C-4797-917E-FA5D56212DDE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393F-BE7C-480E-B436-704E22CD65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890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7FA2-437C-4797-917E-FA5D56212DDE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393F-BE7C-480E-B436-704E22CD65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0640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7FA2-437C-4797-917E-FA5D56212DDE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393F-BE7C-480E-B436-704E22CD654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4670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7FA2-437C-4797-917E-FA5D56212DDE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393F-BE7C-480E-B436-704E22CD65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608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7FA2-437C-4797-917E-FA5D56212DDE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393F-BE7C-480E-B436-704E22CD65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547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7FA2-437C-4797-917E-FA5D56212DDE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393F-BE7C-480E-B436-704E22CD65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6246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7FA2-437C-4797-917E-FA5D56212DDE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393F-BE7C-480E-B436-704E22CD65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326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7FA2-437C-4797-917E-FA5D56212DDE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393F-BE7C-480E-B436-704E22CD65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794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7FA2-437C-4797-917E-FA5D56212DDE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393F-BE7C-480E-B436-704E22CD65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956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7FA2-437C-4797-917E-FA5D56212DDE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393F-BE7C-480E-B436-704E22CD65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851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7FA2-437C-4797-917E-FA5D56212DDE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393F-BE7C-480E-B436-704E22CD65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1028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7FA2-437C-4797-917E-FA5D56212DDE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393F-BE7C-480E-B436-704E22CD65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422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6FE7FA2-437C-4797-917E-FA5D56212DDE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BAE393F-BE7C-480E-B436-704E22CD65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4850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C853B0-814D-4639-A634-E68637F2FF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Tanks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905D26-A3E2-4816-812E-802804FB40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Проект подготовил Учащийся 9 класса степанцов </a:t>
            </a:r>
            <a:r>
              <a:rPr lang="ru-RU" dirty="0" err="1"/>
              <a:t>александр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0059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3BAD6C-9816-41B1-AF1B-D513C2AC9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1"/>
            <a:ext cx="3680885" cy="627528"/>
          </a:xfrm>
        </p:spPr>
        <p:txBody>
          <a:bodyPr/>
          <a:lstStyle/>
          <a:p>
            <a:r>
              <a:rPr lang="ru-RU" dirty="0"/>
              <a:t>Основная информация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FEDE1061-3283-4726-A762-72EE3ED80B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465362"/>
            <a:ext cx="6169025" cy="3470076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4561DB29-CBA0-4E10-9F1C-5EB70C84C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1353671"/>
            <a:ext cx="3680885" cy="4437530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В моём проекта должно быть реализовано:</a:t>
            </a:r>
          </a:p>
          <a:p>
            <a:r>
              <a:rPr lang="ru-RU" dirty="0"/>
              <a:t>-Класс игрока и класс бота</a:t>
            </a:r>
          </a:p>
          <a:p>
            <a:r>
              <a:rPr lang="ru-RU" dirty="0"/>
              <a:t>-Движение танка в разных направлениях</a:t>
            </a:r>
          </a:p>
          <a:p>
            <a:r>
              <a:rPr lang="ru-RU" dirty="0"/>
              <a:t>-</a:t>
            </a:r>
            <a:r>
              <a:rPr lang="ru-RU" dirty="0" err="1"/>
              <a:t>Стреальба</a:t>
            </a:r>
            <a:r>
              <a:rPr lang="ru-RU" dirty="0"/>
              <a:t> и просчёт пуль.</a:t>
            </a:r>
          </a:p>
          <a:p>
            <a:r>
              <a:rPr lang="ru-RU" dirty="0"/>
              <a:t>-Столкновение с противниками либо с препятствиями</a:t>
            </a:r>
          </a:p>
          <a:p>
            <a:r>
              <a:rPr lang="ru-RU" dirty="0"/>
              <a:t>-Главное меню</a:t>
            </a:r>
          </a:p>
          <a:p>
            <a:r>
              <a:rPr lang="ru-RU" dirty="0"/>
              <a:t>-Меню конца игры или проигрыша</a:t>
            </a:r>
          </a:p>
          <a:p>
            <a:r>
              <a:rPr lang="ru-RU" dirty="0"/>
              <a:t>-Подсчёт очков</a:t>
            </a:r>
          </a:p>
          <a:p>
            <a:r>
              <a:rPr lang="ru-RU" dirty="0"/>
              <a:t>-Запись рекорда прохождения уровня в определённый файл</a:t>
            </a:r>
          </a:p>
          <a:p>
            <a:r>
              <a:rPr lang="ru-RU" dirty="0"/>
              <a:t>-Звуковое сопровождение(выстрел, смерть и т п)</a:t>
            </a:r>
          </a:p>
          <a:p>
            <a:r>
              <a:rPr lang="ru-RU" dirty="0"/>
              <a:t>-Реализация нескольких уровней</a:t>
            </a:r>
          </a:p>
          <a:p>
            <a:r>
              <a:rPr lang="ru-RU" dirty="0"/>
              <a:t>В классе бота должна быть функция вычисления кратчайшего пути для достижения игрока</a:t>
            </a:r>
          </a:p>
          <a:p>
            <a:r>
              <a:rPr lang="ru-RU" dirty="0"/>
              <a:t>Также должна быть реализована </a:t>
            </a:r>
            <a:r>
              <a:rPr lang="ru-RU" dirty="0" err="1"/>
              <a:t>периоличность</a:t>
            </a:r>
            <a:r>
              <a:rPr lang="ru-RU" dirty="0"/>
              <a:t> стрельбы для наращивания сложности бота</a:t>
            </a:r>
          </a:p>
        </p:txBody>
      </p:sp>
    </p:spTree>
    <p:extLst>
      <p:ext uri="{BB962C8B-B14F-4D97-AF65-F5344CB8AC3E}">
        <p14:creationId xmlns:p14="http://schemas.microsoft.com/office/powerpoint/2010/main" val="1902870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476626-034C-43B8-A442-4FB8ED89A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Начнём с простого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0ECF5E5-1B8C-4525-BDA4-097BCAFC2B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850452" y="1600200"/>
            <a:ext cx="5117429" cy="3200400"/>
          </a:xfrm>
        </p:spPr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27BBAB3-2F13-40DB-B493-CF88202C7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Для основного поля игрока я взял в свой проект простейшую 2д сетку в которой и располагается игрок и вражеские танки. Как по мне это решение было самым оптимальным для этого проекта.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0A9C78F-9C39-4BEA-BD95-07D9C2819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8500" y="1678919"/>
            <a:ext cx="5125122" cy="300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650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093393-BD3A-47D2-B832-1B771A364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Движение игрока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B5A3B98-39D5-421D-A840-290B1FE365F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81" r="32581"/>
          <a:stretch>
            <a:fillRect/>
          </a:stretch>
        </p:blipFill>
        <p:spPr>
          <a:xfrm>
            <a:off x="7100047" y="1503829"/>
            <a:ext cx="3550024" cy="33220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8DAFA189-BD27-4143-9707-316789CA8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	Движение игрока происходит по 4 плоскостям, с просчётом всех препятствий на карте. За препятствия можно считать  коробки и </a:t>
            </a:r>
            <a:r>
              <a:rPr lang="ru-RU"/>
              <a:t>других игроков.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7541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59A53F-9F3D-48A9-826D-9F98DFAA9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8047" y="251011"/>
            <a:ext cx="5079815" cy="1371600"/>
          </a:xfrm>
        </p:spPr>
        <p:txBody>
          <a:bodyPr/>
          <a:lstStyle/>
          <a:p>
            <a:r>
              <a:rPr lang="ru-RU" dirty="0"/>
              <a:t>Движение бота</a:t>
            </a:r>
          </a:p>
        </p:txBody>
      </p:sp>
      <p:sp>
        <p:nvSpPr>
          <p:cNvPr id="20" name="Объект 19">
            <a:extLst>
              <a:ext uri="{FF2B5EF4-FFF2-40B4-BE49-F238E27FC236}">
                <a16:creationId xmlns:a16="http://schemas.microsoft.com/office/drawing/2014/main" id="{1F7EF3CD-7975-43F2-9648-9E7C78521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047" y="1622611"/>
            <a:ext cx="5079815" cy="41685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Самый требовательный кусок кода - это движение и вычисление кратчайшего пути от бота до игрока, ибо в этот момент процессор обрабатывает и перебирает всю карту, этот процесс происходит несколько раз в секунду для каждого игрока, именно этим я ограничил скорость движения ботов, при самом процессе просчёта игрок может двигаться по карте с немного большей скоростью и текущий путь может быть не актуальным.</a:t>
            </a: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EE6FAAD9-B0BC-4EF8-BD15-B648C71C4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09" y="886945"/>
            <a:ext cx="5786438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000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1020FF-2A30-4F42-B812-6F97BEE1A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игровой процесс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" name="Объект 4">
                <a:extLst>
                  <a:ext uri="{FF2B5EF4-FFF2-40B4-BE49-F238E27FC236}">
                    <a16:creationId xmlns:a16="http://schemas.microsoft.com/office/drawing/2014/main" id="{983500FD-BC3E-4E98-ADAE-FB705F66A84B}"/>
                  </a:ext>
                </a:extLst>
              </p:cNvPr>
              <p:cNvGraphicFramePr>
                <a:graphicFrameLocks noGrp="1" noChangeAspect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65544674"/>
                  </p:ext>
                </p:extLst>
              </p:nvPr>
            </p:nvGraphicFramePr>
            <p:xfrm>
              <a:off x="5020582" y="1688174"/>
              <a:ext cx="6299119" cy="331132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99119" cy="3311320"/>
                    </a:xfrm>
                    <a:prstGeom prst="rect">
                      <a:avLst/>
                    </a:prstGeom>
                  </am3d:spPr>
                  <am3d:camera>
                    <am3d:pos x="0" y="0" z="5198925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713" d="1000000"/>
                    <am3d:preTrans dx="3" dy="-5197518" dz="-5886533"/>
                    <am3d:scale>
                      <am3d:sx n="1000000" d="1000000"/>
                      <am3d:sy n="1000000" d="1000000"/>
                      <am3d:sz n="1000000" d="1000000"/>
                    </am3d:scale>
                    <am3d:rot ax="3160429" ay="-2133150" az="-2239604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778350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" name="Объект 4">
                <a:extLst>
                  <a:ext uri="{FF2B5EF4-FFF2-40B4-BE49-F238E27FC236}">
                    <a16:creationId xmlns:a16="http://schemas.microsoft.com/office/drawing/2014/main" id="{983500FD-BC3E-4E98-ADAE-FB705F66A84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0582" y="1688174"/>
                <a:ext cx="6299119" cy="331132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Текст 3">
            <a:extLst>
              <a:ext uri="{FF2B5EF4-FFF2-40B4-BE49-F238E27FC236}">
                <a16:creationId xmlns:a16="http://schemas.microsoft.com/office/drawing/2014/main" id="{74A8D734-A942-435F-9959-FD9839956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	</a:t>
            </a:r>
            <a:r>
              <a:rPr lang="ru-RU" dirty="0"/>
              <a:t>Весь игровой процесс я раскинул на три уровня в которых существует разная игровая сложность. Эта сложность обусловлена размерами карты</a:t>
            </a:r>
            <a:r>
              <a:rPr lang="en-US" dirty="0"/>
              <a:t> </a:t>
            </a:r>
            <a:r>
              <a:rPr lang="ru-RU" dirty="0"/>
              <a:t>и количеством вражеских танков. Ведь чем меньше игровое пространство и чем больше количеству вражеских танков, тем человеку</a:t>
            </a:r>
            <a:r>
              <a:rPr lang="en-US" dirty="0"/>
              <a:t> </a:t>
            </a:r>
            <a:r>
              <a:rPr lang="ru-RU" dirty="0"/>
              <a:t>сложнее концентрироваться на карте.</a:t>
            </a:r>
          </a:p>
        </p:txBody>
      </p:sp>
    </p:spTree>
    <p:extLst>
      <p:ext uri="{BB962C8B-B14F-4D97-AF65-F5344CB8AC3E}">
        <p14:creationId xmlns:p14="http://schemas.microsoft.com/office/powerpoint/2010/main" val="2756506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887B16-1FE9-4489-A732-13954B614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4F1E9D-6221-4846-9843-DB89909316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18954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36</TotalTime>
  <Words>283</Words>
  <Application>Microsoft Office PowerPoint</Application>
  <PresentationFormat>Широкоэкранный</PresentationFormat>
  <Paragraphs>25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Небесная</vt:lpstr>
      <vt:lpstr>Tanks</vt:lpstr>
      <vt:lpstr>Основная информация</vt:lpstr>
      <vt:lpstr>Начнём с простого</vt:lpstr>
      <vt:lpstr>Движение игрока</vt:lpstr>
      <vt:lpstr>Движение бота</vt:lpstr>
      <vt:lpstr>игровой процесс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Танчики</dc:title>
  <dc:creator>Александр Степанцов</dc:creator>
  <cp:lastModifiedBy>Александр Степанцов</cp:lastModifiedBy>
  <cp:revision>4</cp:revision>
  <dcterms:created xsi:type="dcterms:W3CDTF">2022-01-05T06:31:18Z</dcterms:created>
  <dcterms:modified xsi:type="dcterms:W3CDTF">2022-01-07T17:52:23Z</dcterms:modified>
</cp:coreProperties>
</file>