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912928-0DCF-4211-95CA-72D37E86D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80B1549-D2A5-4A80-AA00-19F7454BF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E67FD9-B41F-4AA5-93AE-5BFDD9B88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7FA2-437C-4797-917E-FA5D56212DDE}" type="datetimeFigureOut">
              <a:rPr lang="ru-RU" smtClean="0"/>
              <a:t>05.01.2022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8979B5-055B-4079-93FA-4632628B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871113-6DAF-47F2-B922-5D23F60F4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393F-BE7C-480E-B436-704E22CD65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3919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FFBB97-E0C3-4938-8D91-F03D4E0AF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8E6EBC6-68BF-4FCE-A910-1217D9233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FC58FE-370F-454A-8797-1D4F2D775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7FA2-437C-4797-917E-FA5D56212DDE}" type="datetimeFigureOut">
              <a:rPr lang="ru-RU" smtClean="0"/>
              <a:t>05.01.2022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C9A4A8-FCCD-47ED-8142-E1442D0FF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0DF4BB-D273-4D56-BA97-5485B6FFB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393F-BE7C-480E-B436-704E22CD65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5604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1E317C9-59A3-4051-859E-D465749547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E3D5C23-4394-4878-ADED-517970DFF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EDAAED-57DF-42F3-8873-C66051424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7FA2-437C-4797-917E-FA5D56212DDE}" type="datetimeFigureOut">
              <a:rPr lang="ru-RU" smtClean="0"/>
              <a:t>05.01.2022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CD862A-05A6-4C39-B61A-AE6510004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1DACBF-F3D4-49E0-AFAF-E834A832C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393F-BE7C-480E-B436-704E22CD65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027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9D7ED5-4B07-4DB3-A994-A03E98596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83D394-E2E2-46C6-AD06-DFB2B0841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73DBD6-DFDE-41B0-9056-F32119C63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7FA2-437C-4797-917E-FA5D56212DDE}" type="datetimeFigureOut">
              <a:rPr lang="ru-RU" smtClean="0"/>
              <a:t>05.01.2022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DB9153-B03A-4EFE-8E89-70B784736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4089DD-E843-4B51-8972-73271C71D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393F-BE7C-480E-B436-704E22CD65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591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099A65-8A86-4C0E-A96E-4518D5A5F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29B82F-4FFC-4A20-ACDD-075B05285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7B4AE2-6B82-4814-84DC-0AE3AFA31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7FA2-437C-4797-917E-FA5D56212DDE}" type="datetimeFigureOut">
              <a:rPr lang="ru-RU" smtClean="0"/>
              <a:t>05.01.2022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1437C6-FE95-4BCA-83EE-6D85BB69D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FCCCF5-DF3A-4F81-AF14-794F7A475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393F-BE7C-480E-B436-704E22CD65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70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798311-F179-430F-8302-01DFFBD9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1BB122-74DB-499D-883C-4EDB9F1501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ADD0FC-BF9D-499F-B621-CF1A5AD8F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921D4A-DA62-4FA7-8108-C0C99A568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7FA2-437C-4797-917E-FA5D56212DDE}" type="datetimeFigureOut">
              <a:rPr lang="ru-RU" smtClean="0"/>
              <a:t>05.01.2022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BE2383-1F8B-46EA-8E70-8DCDF2F89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D30AD36-EBC1-46ED-B898-6D5B061B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393F-BE7C-480E-B436-704E22CD65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677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493641-CEAA-42AA-ABCF-48387A7EA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79D730-F33E-488E-9FA9-CBA3C4EF6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4ADFCC9-E404-4EDA-A5E3-4F9C4041D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29426B8-7C06-4D52-8E6B-B423CC101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F4EFE25-64E1-4CB0-9686-8D2AB9C594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DAC7D81-BF3D-47BB-8A87-FDB83913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7FA2-437C-4797-917E-FA5D56212DDE}" type="datetimeFigureOut">
              <a:rPr lang="ru-RU" smtClean="0"/>
              <a:t>05.01.2022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A8A06CC-24B1-4AF4-84BD-22CD5EE30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679ED34-3226-4D2A-A438-A2C8FAA9F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393F-BE7C-480E-B436-704E22CD65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551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2635BE-C9A7-416F-A265-582F74158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9AE7DA0-575F-4802-A5DD-9A56D8684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7FA2-437C-4797-917E-FA5D56212DDE}" type="datetimeFigureOut">
              <a:rPr lang="ru-RU" smtClean="0"/>
              <a:t>05.01.2022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23E7864-96E3-420F-8C35-36AF1C543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BF0995A-2D5B-440D-B5C2-E9473C104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393F-BE7C-480E-B436-704E22CD65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11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B64472A-68DF-4538-8DD3-4023B255E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7FA2-437C-4797-917E-FA5D56212DDE}" type="datetimeFigureOut">
              <a:rPr lang="ru-RU" smtClean="0"/>
              <a:t>05.01.2022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34BDFB4-3F18-4F5C-AFC3-3094ABCB0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27486D5-3D6C-461A-ABE8-FC2D9B6C3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393F-BE7C-480E-B436-704E22CD65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7251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C5BE79-5DCD-463E-889C-57AC30746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5A6F09-0883-4129-A290-C93BBF19E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720C53-1762-4DA3-9306-97B387D9A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42AFF85-9A79-424F-A99D-280C3E68A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7FA2-437C-4797-917E-FA5D56212DDE}" type="datetimeFigureOut">
              <a:rPr lang="ru-RU" smtClean="0"/>
              <a:t>05.01.2022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CDD484A-FBB8-4EA8-9FCD-9BB4ECCBD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395AFA-0E58-4572-97DF-6B4475D4B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393F-BE7C-480E-B436-704E22CD65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992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DE4D5D-0F34-401D-B485-B43DC66AC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494F817-856B-4215-95B6-CFA9C52004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182FA0B-E163-41DD-A7A4-9381C04E9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B48E0E6-96BD-472B-A32D-548A77CF9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7FA2-437C-4797-917E-FA5D56212DDE}" type="datetimeFigureOut">
              <a:rPr lang="ru-RU" smtClean="0"/>
              <a:t>05.01.2022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6CBBB8-B878-476F-9FB5-B90F97F8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5EF6C9C-4ADB-4632-928E-ABE355A70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393F-BE7C-480E-B436-704E22CD65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486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A1D200-7BAC-42CA-9862-EA3FDF26C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048EC03-4FFA-4BA4-9835-03D677874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D5226F-C600-4245-A239-1CD7830B0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E7FA2-437C-4797-917E-FA5D56212DDE}" type="datetimeFigureOut">
              <a:rPr lang="ru-RU" smtClean="0"/>
              <a:t>05.01.2022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02F9A1-1758-4089-A5CD-3CFEE573F5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36DAD1-5868-4F8E-B51B-DC7FC40DDC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E393F-BE7C-480E-B436-704E22CD65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257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C853B0-814D-4639-A634-E68637F2FF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Танчики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905D26-A3E2-4816-812E-802804FB40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0594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Танчики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Танчики</dc:title>
  <dc:creator>Александр Степанцов</dc:creator>
  <cp:lastModifiedBy>Александр Степанцов</cp:lastModifiedBy>
  <cp:revision>1</cp:revision>
  <dcterms:created xsi:type="dcterms:W3CDTF">2022-01-05T06:31:18Z</dcterms:created>
  <dcterms:modified xsi:type="dcterms:W3CDTF">2022-01-05T06:31:25Z</dcterms:modified>
</cp:coreProperties>
</file>