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638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3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63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2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671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89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64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67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0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54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24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2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7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56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85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2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FE7FA2-437C-4797-917E-FA5D56212DDE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AE393F-BE7C-480E-B436-704E22CD65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8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853B0-814D-4639-A634-E68637F2F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Tanks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905D26-A3E2-4816-812E-802804FB4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подготовил Учащийся 9 класса степанцов </a:t>
            </a:r>
            <a:r>
              <a:rPr lang="ru-RU" dirty="0" err="1"/>
              <a:t>александр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05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BAD6C-9816-41B1-AF1B-D513C2AC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1"/>
            <a:ext cx="3680885" cy="627528"/>
          </a:xfrm>
        </p:spPr>
        <p:txBody>
          <a:bodyPr/>
          <a:lstStyle/>
          <a:p>
            <a:r>
              <a:rPr lang="ru-RU" dirty="0"/>
              <a:t>Основная информация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EDE1061-3283-4726-A762-72EE3ED80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65362"/>
            <a:ext cx="6169025" cy="347007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561DB29-CBA0-4E10-9F1C-5EB70C84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353671"/>
            <a:ext cx="3680885" cy="443753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моём проекта должно быть реализовано:</a:t>
            </a:r>
          </a:p>
          <a:p>
            <a:r>
              <a:rPr lang="ru-RU" dirty="0"/>
              <a:t>-Класс игрока и класс бота</a:t>
            </a:r>
          </a:p>
          <a:p>
            <a:r>
              <a:rPr lang="ru-RU" dirty="0"/>
              <a:t>-Движение танка в разных направлениях</a:t>
            </a:r>
          </a:p>
          <a:p>
            <a:r>
              <a:rPr lang="ru-RU" dirty="0"/>
              <a:t>-</a:t>
            </a:r>
            <a:r>
              <a:rPr lang="ru-RU" dirty="0" err="1"/>
              <a:t>Стреальба</a:t>
            </a:r>
            <a:r>
              <a:rPr lang="ru-RU" dirty="0"/>
              <a:t> и просчёт пуль.</a:t>
            </a:r>
          </a:p>
          <a:p>
            <a:r>
              <a:rPr lang="ru-RU" dirty="0"/>
              <a:t>-Столкновение с противниками либо с препятствиями</a:t>
            </a:r>
          </a:p>
          <a:p>
            <a:r>
              <a:rPr lang="ru-RU" dirty="0"/>
              <a:t>-Главное меню</a:t>
            </a:r>
          </a:p>
          <a:p>
            <a:r>
              <a:rPr lang="ru-RU" dirty="0"/>
              <a:t>-Меню конца игры или проигрыша</a:t>
            </a:r>
          </a:p>
          <a:p>
            <a:r>
              <a:rPr lang="ru-RU" dirty="0"/>
              <a:t>-Подсчёт очков</a:t>
            </a:r>
          </a:p>
          <a:p>
            <a:r>
              <a:rPr lang="ru-RU" dirty="0"/>
              <a:t>-Запись рекорда прохождения уровня в определённый файл</a:t>
            </a:r>
          </a:p>
          <a:p>
            <a:r>
              <a:rPr lang="ru-RU" dirty="0"/>
              <a:t>-Звуковое сопровождение(выстрел, смерть и т п)</a:t>
            </a:r>
          </a:p>
          <a:p>
            <a:r>
              <a:rPr lang="ru-RU" dirty="0"/>
              <a:t>-Реализация нескольких уровней</a:t>
            </a:r>
          </a:p>
          <a:p>
            <a:r>
              <a:rPr lang="ru-RU" dirty="0"/>
              <a:t>В классе бота должна быть функция вычисления кратчайшего пути для достижения игрока</a:t>
            </a:r>
          </a:p>
          <a:p>
            <a:r>
              <a:rPr lang="ru-RU" dirty="0"/>
              <a:t>Также должна быть реализована </a:t>
            </a:r>
            <a:r>
              <a:rPr lang="ru-RU" dirty="0" err="1"/>
              <a:t>периоличность</a:t>
            </a:r>
            <a:r>
              <a:rPr lang="ru-RU" dirty="0"/>
              <a:t> стрельбы для наращивания сложности бота</a:t>
            </a:r>
          </a:p>
        </p:txBody>
      </p:sp>
    </p:spTree>
    <p:extLst>
      <p:ext uri="{BB962C8B-B14F-4D97-AF65-F5344CB8AC3E}">
        <p14:creationId xmlns:p14="http://schemas.microsoft.com/office/powerpoint/2010/main" val="190287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76626-034C-43B8-A442-4FB8ED89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Начнём с простого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ECF5E5-1B8C-4525-BDA4-097BCAFC2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50452" y="1600200"/>
            <a:ext cx="5117429" cy="3200400"/>
          </a:xfrm>
        </p:spPr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7BBAB3-2F13-40DB-B493-CF88202C7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Для основного поля игрока я взял в свой проект простейшую 2д сетку в которой и располагается игрок и вражеские танки. Как по мне это решение было самым оптимальным для этого проекта.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A9C78F-9C39-4BEA-BD95-07D9C281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00" y="1678919"/>
            <a:ext cx="5125122" cy="30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93393-BD3A-47D2-B832-1B771A36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Движение игрока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5A3B98-39D5-421D-A840-290B1FE365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1" r="32581"/>
          <a:stretch>
            <a:fillRect/>
          </a:stretch>
        </p:blipFill>
        <p:spPr>
          <a:xfrm>
            <a:off x="7100047" y="1503829"/>
            <a:ext cx="3550024" cy="3322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DAFA189-BD27-4143-9707-316789CA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	Движение игрока происходит по 4 плоскостям, с просчётом всех препятствий на карте. За препятствия можно считать  коробки и </a:t>
            </a:r>
            <a:r>
              <a:rPr lang="ru-RU"/>
              <a:t>других игроков.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5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9A53F-9F3D-48A9-826D-9F98DFAA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047" y="251011"/>
            <a:ext cx="5079815" cy="1371600"/>
          </a:xfrm>
        </p:spPr>
        <p:txBody>
          <a:bodyPr/>
          <a:lstStyle/>
          <a:p>
            <a:r>
              <a:rPr lang="ru-RU" dirty="0"/>
              <a:t>Движение бота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1F7EF3CD-7975-43F2-9648-9E7C7852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47" y="1622611"/>
            <a:ext cx="5079815" cy="416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Самый требовательный кусок кода - это движение и вычисление кратчайшего пути от бота до игрока, ибо в этот момент процессор обрабатывает и перебирает всю карту, этот процесс происходит несколько раз в секунду для каждого игрока, именно этим я ограничил скорость движения ботов, при самом процессе просчёта игрок может двигаться по карте с немного большей скоростью и текущий путь может быть не актуальным.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E6FAAD9-B0BC-4EF8-BD15-B648C71C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9" y="886945"/>
            <a:ext cx="5786438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020FF-2A30-4F42-B812-6F97BEE1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Объект 4">
                <a:extLst>
                  <a:ext uri="{FF2B5EF4-FFF2-40B4-BE49-F238E27FC236}">
                    <a16:creationId xmlns:a16="http://schemas.microsoft.com/office/drawing/2014/main" id="{983500FD-BC3E-4E98-ADAE-FB705F66A84B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6595247"/>
                  </p:ext>
                </p:extLst>
              </p:nvPr>
            </p:nvGraphicFramePr>
            <p:xfrm>
              <a:off x="5001551" y="1795044"/>
              <a:ext cx="6337180" cy="302586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37180" cy="3025861"/>
                    </a:xfrm>
                    <a:prstGeom prst="rect">
                      <a:avLst/>
                    </a:prstGeom>
                  </am3d:spPr>
                  <am3d:camera>
                    <am3d:pos x="0" y="0" z="5198925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0713" d="1000000"/>
                    <am3d:preTrans dx="3" dy="-5197518" dz="-5886533"/>
                    <am3d:scale>
                      <am3d:sx n="1000000" d="1000000"/>
                      <am3d:sy n="1000000" d="1000000"/>
                      <am3d:sz n="1000000" d="1000000"/>
                    </am3d:scale>
                    <am3d:rot ax="2875427" ay="-2298176" az="-20682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8350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Объект 4">
                <a:extLst>
                  <a:ext uri="{FF2B5EF4-FFF2-40B4-BE49-F238E27FC236}">
                    <a16:creationId xmlns:a16="http://schemas.microsoft.com/office/drawing/2014/main" id="{983500FD-BC3E-4E98-ADAE-FB705F66A8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1551" y="1795044"/>
                <a:ext cx="6337180" cy="302586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Текст 3">
            <a:extLst>
              <a:ext uri="{FF2B5EF4-FFF2-40B4-BE49-F238E27FC236}">
                <a16:creationId xmlns:a16="http://schemas.microsoft.com/office/drawing/2014/main" id="{74A8D734-A942-435F-9959-FD983995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	</a:t>
            </a:r>
            <a:r>
              <a:rPr lang="ru-RU" dirty="0"/>
              <a:t>Весь игровой процесс я раскинул на три уровня в которых существует разная игровая сложность. Эта сложность обусловлена размерами карты</a:t>
            </a:r>
            <a:r>
              <a:rPr lang="en-US" dirty="0"/>
              <a:t> </a:t>
            </a:r>
            <a:r>
              <a:rPr lang="ru-RU" dirty="0"/>
              <a:t>и количеством вражеских танков. Ведь чем меньше игровое пространство и чем больше количеству вражеских танков, тем человеку</a:t>
            </a:r>
            <a:r>
              <a:rPr lang="en-US" dirty="0"/>
              <a:t> </a:t>
            </a:r>
            <a:r>
              <a:rPr lang="ru-RU" dirty="0"/>
              <a:t>сложнее концентрироваться на карте.</a:t>
            </a:r>
          </a:p>
        </p:txBody>
      </p:sp>
    </p:spTree>
    <p:extLst>
      <p:ext uri="{BB962C8B-B14F-4D97-AF65-F5344CB8AC3E}">
        <p14:creationId xmlns:p14="http://schemas.microsoft.com/office/powerpoint/2010/main" val="275650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87B16-1FE9-4489-A732-13954B61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F1E9D-6221-4846-9843-DB8990931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895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39</TotalTime>
  <Words>283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Небесная</vt:lpstr>
      <vt:lpstr>Tanks</vt:lpstr>
      <vt:lpstr>Основная информация</vt:lpstr>
      <vt:lpstr>Начнём с простого</vt:lpstr>
      <vt:lpstr>Движение игрока</vt:lpstr>
      <vt:lpstr>Движение бота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Танчики</dc:title>
  <dc:creator>Александр Степанцов</dc:creator>
  <cp:lastModifiedBy>Александр Степанцов</cp:lastModifiedBy>
  <cp:revision>5</cp:revision>
  <dcterms:created xsi:type="dcterms:W3CDTF">2022-01-05T06:31:18Z</dcterms:created>
  <dcterms:modified xsi:type="dcterms:W3CDTF">2022-01-08T17:54:24Z</dcterms:modified>
</cp:coreProperties>
</file>