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  <p:sldId id="270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864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Ashok Kumar S</a:t>
            </a:r>
          </a:p>
          <a:p>
            <a:r>
              <a:rPr lang="en-US" sz="2400" dirty="0"/>
              <a:t>REGISTER NO AND NMID: 222403552/asunm285222403552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DEPARTMENT: bsc(cs)</a:t>
            </a:r>
          </a:p>
          <a:p>
            <a:r>
              <a:rPr lang="en-US" sz="2400" dirty="0"/>
              <a:t>COLLEGE: SRI DEVI ARTS AND SCIENCE COLLEGE/MADRAS UNIVERSITY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3B5375C-73FF-F638-DF3B-CE664C7ECEE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3429000"/>
            <a:ext cx="5867400" cy="2976848"/>
          </a:xfrm>
          <a:prstGeom prst="rect">
            <a:avLst/>
          </a:prstGeom>
        </p:spPr>
      </p:pic>
      <p:sp>
        <p:nvSpPr>
          <p:cNvPr id="13" name="Rectangle 1">
            <a:extLst>
              <a:ext uri="{FF2B5EF4-FFF2-40B4-BE49-F238E27FC236}">
                <a16:creationId xmlns:a16="http://schemas.microsoft.com/office/drawing/2014/main" id="{ED42C80D-D518-0233-7F6A-BBD9185E7837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629712" y="1417445"/>
            <a:ext cx="8432226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page displays a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centered login box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with a cricket-themed background.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login box includes: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heading with a cricket emoji and the title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"Cricket Login"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Two input fields: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Username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Password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green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Login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button.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0AF63E-BBD2-CCF5-4539-720897D87C25}"/>
              </a:ext>
            </a:extLst>
          </p:cNvPr>
          <p:cNvSpPr txBox="1"/>
          <p:nvPr/>
        </p:nvSpPr>
        <p:spPr>
          <a:xfrm>
            <a:off x="755332" y="1695450"/>
            <a:ext cx="800766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</a:t>
            </a:r>
            <a:r>
              <a:rPr lang="en-US" b="1" dirty="0"/>
              <a:t>Cricket-Themed Login Page</a:t>
            </a:r>
            <a:r>
              <a:rPr lang="en-US" dirty="0"/>
              <a:t> is a simple yet effective front-end web project that demonstrates essential web development skills using </a:t>
            </a:r>
            <a:r>
              <a:rPr lang="en-US" b="1" dirty="0"/>
              <a:t>HTML</a:t>
            </a:r>
            <a:r>
              <a:rPr lang="en-US" dirty="0"/>
              <a:t>, </a:t>
            </a:r>
            <a:r>
              <a:rPr lang="en-US" b="1" dirty="0"/>
              <a:t>CSS</a:t>
            </a:r>
            <a:r>
              <a:rPr lang="en-US" dirty="0"/>
              <a:t>, and </a:t>
            </a:r>
            <a:r>
              <a:rPr lang="en-US" b="1" dirty="0"/>
              <a:t>JavaScript</a:t>
            </a:r>
            <a:r>
              <a:rPr lang="en-US" dirty="0"/>
              <a:t>. With its visually appealing cricket background and responsive design, the interface creates an engaging user experience tailored for cricket fans, clubs, or sports-related platforms.</a:t>
            </a:r>
            <a:endParaRPr lang="en-I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FCF1443-B44E-2370-CFF6-8B0CFEFDD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LINK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85CC58-C077-0E81-7E55-B2147E2D67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9147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Cricket login page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260531-E659-2A9E-F617-114F168D85B9}"/>
              </a:ext>
            </a:extLst>
          </p:cNvPr>
          <p:cNvSpPr txBox="1"/>
          <p:nvPr/>
        </p:nvSpPr>
        <p:spPr>
          <a:xfrm>
            <a:off x="834072" y="1695450"/>
            <a:ext cx="831871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 full-screen cricket-themed background image.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 centered login form styled with modern UI design techniques (rounded corners, box shadow, transparency).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Input fields for username and password with basic validation.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 login button that triggers a JavaScript function to check for empty fields and display appropriate feedback.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10D6B5-8E19-D7D7-29D3-FDC1B3658784}"/>
              </a:ext>
            </a:extLst>
          </p:cNvPr>
          <p:cNvSpPr txBox="1"/>
          <p:nvPr/>
        </p:nvSpPr>
        <p:spPr>
          <a:xfrm>
            <a:off x="739775" y="1752600"/>
            <a:ext cx="841301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Technologies Used: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HTML</a:t>
            </a:r>
            <a:r>
              <a:rPr lang="en-US" dirty="0"/>
              <a:t>: For structuring the login form and page layout.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CSS</a:t>
            </a:r>
            <a:r>
              <a:rPr lang="en-US" dirty="0"/>
              <a:t>: For styling the user interface with a sports-themed background, responsive design, and modern form aesthetics.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JavaScript</a:t>
            </a:r>
            <a:r>
              <a:rPr lang="en-US" dirty="0"/>
              <a:t>: For handling basic form validation and user interaction.</a:t>
            </a:r>
          </a:p>
          <a:p>
            <a:pPr>
              <a:buNone/>
            </a:pPr>
            <a:r>
              <a:rPr lang="en-US" b="1" dirty="0"/>
              <a:t>🎯 Key Features: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Cricket-Themed UI</a:t>
            </a:r>
            <a:r>
              <a:rPr lang="en-US" dirty="0"/>
              <a:t>: Includes a cricket-related background image and emojis to connect with cricket fans.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D763D8-7E85-2DEE-6C2E-CC2339E756E3}"/>
              </a:ext>
            </a:extLst>
          </p:cNvPr>
          <p:cNvSpPr txBox="1"/>
          <p:nvPr/>
        </p:nvSpPr>
        <p:spPr>
          <a:xfrm>
            <a:off x="723900" y="1695450"/>
            <a:ext cx="8428891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👥 1. Cricket Website Users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Purpose</a:t>
            </a:r>
            <a:r>
              <a:rPr lang="en-US" dirty="0"/>
              <a:t>: To log into a website related to cricket, such as: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Cricket news or updates site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Online fantasy cricket platforms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Cricket clubs or associations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Cricket fan communities</a:t>
            </a:r>
          </a:p>
          <a:p>
            <a:pPr>
              <a:buNone/>
            </a:pPr>
            <a:br>
              <a:rPr lang="en-US" dirty="0"/>
            </a:br>
            <a:endParaRPr lang="en-US" dirty="0"/>
          </a:p>
          <a:p>
            <a:pPr>
              <a:buNone/>
            </a:pPr>
            <a:r>
              <a:rPr lang="en-US" b="1" dirty="0"/>
              <a:t>🏏 2. Cricket Players or Club Members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Purpose</a:t>
            </a:r>
            <a:r>
              <a:rPr lang="en-US" dirty="0"/>
              <a:t>: To access personal profiles, match schedules, team updates, or training materials.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Could be used by: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Amateur or professional players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Coaches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Club managers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4829061-DCD8-1F5D-877B-8241060CBB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7809516"/>
              </p:ext>
            </p:extLst>
          </p:nvPr>
        </p:nvGraphicFramePr>
        <p:xfrm>
          <a:off x="3048000" y="1695450"/>
          <a:ext cx="8886826" cy="3099721"/>
        </p:xfrm>
        <a:graphic>
          <a:graphicData uri="http://schemas.openxmlformats.org/drawingml/2006/table">
            <a:tbl>
              <a:tblPr/>
              <a:tblGrid>
                <a:gridCol w="4443413">
                  <a:extLst>
                    <a:ext uri="{9D8B030D-6E8A-4147-A177-3AD203B41FA5}">
                      <a16:colId xmlns:a16="http://schemas.microsoft.com/office/drawing/2014/main" val="2968208362"/>
                    </a:ext>
                  </a:extLst>
                </a:gridCol>
                <a:gridCol w="4443413">
                  <a:extLst>
                    <a:ext uri="{9D8B030D-6E8A-4147-A177-3AD203B41FA5}">
                      <a16:colId xmlns:a16="http://schemas.microsoft.com/office/drawing/2014/main" val="182011050"/>
                    </a:ext>
                  </a:extLst>
                </a:gridCol>
              </a:tblGrid>
              <a:tr h="46215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Tool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Purpose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54070"/>
                  </a:ext>
                </a:extLst>
              </a:tr>
              <a:tr h="80876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b="1"/>
                        <a:t>HTML5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To create the structure and content of the login form (inputs, buttons, etc.)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3708748"/>
                  </a:ext>
                </a:extLst>
              </a:tr>
              <a:tr h="80876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b="1"/>
                        <a:t>CSS3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To style the layout, form elements, background, and make the interface visually appealing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6691477"/>
                  </a:ext>
                </a:extLst>
              </a:tr>
              <a:tr h="80876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b="1"/>
                        <a:t>JavaScript (Vanilla)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To implement form validation and user interaction logic (e.g., checking input fields, showing alerts)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684796"/>
                  </a:ext>
                </a:extLst>
              </a:tr>
            </a:tbl>
          </a:graphicData>
        </a:graphic>
      </p:graphicFrame>
      <p:sp>
        <p:nvSpPr>
          <p:cNvPr id="10" name="Rectangle 1">
            <a:extLst>
              <a:ext uri="{FF2B5EF4-FFF2-40B4-BE49-F238E27FC236}">
                <a16:creationId xmlns:a16="http://schemas.microsoft.com/office/drawing/2014/main" id="{134241D0-83EE-3984-7870-89DF8BDAF3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9774" y="2422817"/>
            <a:ext cx="9874251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⚙️ 1. Tools Used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D63AB3-39A6-DBF9-F173-4ADA128C7D55}"/>
              </a:ext>
            </a:extLst>
          </p:cNvPr>
          <p:cNvSpPr txBox="1"/>
          <p:nvPr/>
        </p:nvSpPr>
        <p:spPr>
          <a:xfrm>
            <a:off x="739775" y="1371600"/>
            <a:ext cx="8413016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🖼️ Visual Layout Summary</a:t>
            </a:r>
          </a:p>
          <a:p>
            <a:pPr>
              <a:buNone/>
            </a:pPr>
            <a:r>
              <a:rPr lang="en-US" dirty="0"/>
              <a:t>The design features a </a:t>
            </a:r>
            <a:r>
              <a:rPr lang="en-US" b="1" dirty="0"/>
              <a:t>centered login form</a:t>
            </a:r>
            <a:r>
              <a:rPr lang="en-US" dirty="0"/>
              <a:t> on top of a </a:t>
            </a:r>
            <a:r>
              <a:rPr lang="en-US" b="1" dirty="0"/>
              <a:t>full-screen cricket-themed background image</a:t>
            </a:r>
            <a:r>
              <a:rPr lang="en-US" dirty="0"/>
              <a:t>. It uses </a:t>
            </a:r>
            <a:r>
              <a:rPr lang="en-US" b="1" dirty="0"/>
              <a:t>modern UI principles</a:t>
            </a:r>
            <a:r>
              <a:rPr lang="en-US" dirty="0"/>
              <a:t> to ensure readability, responsiveness, and a polished appearance.</a:t>
            </a:r>
          </a:p>
          <a:p>
            <a:pPr>
              <a:buNone/>
            </a:pPr>
            <a:br>
              <a:rPr lang="en-US" dirty="0"/>
            </a:br>
            <a:endParaRPr lang="en-US" dirty="0"/>
          </a:p>
          <a:p>
            <a:pPr>
              <a:buNone/>
            </a:pPr>
            <a:r>
              <a:rPr lang="en-US" b="1" dirty="0"/>
              <a:t>📐 Layout Structure</a:t>
            </a:r>
          </a:p>
          <a:p>
            <a:pPr>
              <a:buNone/>
            </a:pPr>
            <a:r>
              <a:rPr lang="en-US" b="1" dirty="0"/>
              <a:t>🔸 1. Background Layer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 full-screen cricket-related image adds visual appeal.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5CE8E6-E39A-59BA-8792-2ACFECF282F8}"/>
              </a:ext>
            </a:extLst>
          </p:cNvPr>
          <p:cNvSpPr txBox="1"/>
          <p:nvPr/>
        </p:nvSpPr>
        <p:spPr>
          <a:xfrm>
            <a:off x="755332" y="1524000"/>
            <a:ext cx="8397459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🎯 1. Thematic Design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Cricket Background Image</a:t>
            </a:r>
            <a:r>
              <a:rPr lang="en-US" dirty="0"/>
              <a:t>: The login page uses a high-quality cricket-themed background image to visually engage users.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Color Scheme</a:t>
            </a:r>
            <a:r>
              <a:rPr lang="en-US" dirty="0"/>
              <a:t>: Dark green tones with white text reinforce the cricket theme (green pitch feel).</a:t>
            </a:r>
          </a:p>
          <a:p>
            <a:pPr>
              <a:buNone/>
            </a:pPr>
            <a:br>
              <a:rPr lang="en-US" dirty="0"/>
            </a:br>
            <a:endParaRPr lang="en-US" dirty="0"/>
          </a:p>
          <a:p>
            <a:pPr>
              <a:buNone/>
            </a:pPr>
            <a:r>
              <a:rPr lang="en-US" b="1" dirty="0"/>
              <a:t>📐 2. Responsive Layout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Full-Screen Flexbox Centering</a:t>
            </a:r>
            <a:r>
              <a:rPr lang="en-US" dirty="0"/>
              <a:t>: The login form is perfectly centered both vertically and horizontally using </a:t>
            </a:r>
            <a:r>
              <a:rPr lang="en-US" dirty="0">
                <a:latin typeface="Courier New" panose="02070309020205020404" pitchFamily="49" charset="0"/>
              </a:rPr>
              <a:t>display: flex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Mobile-Friendly</a:t>
            </a:r>
            <a:r>
              <a:rPr lang="en-US" dirty="0"/>
              <a:t>: While basic, the layout adapts reasonably well to different screen sizes.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366</TotalTime>
  <Words>599</Words>
  <Application>Microsoft Office PowerPoint</Application>
  <PresentationFormat>Widescreen</PresentationFormat>
  <Paragraphs>100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Courier New</vt:lpstr>
      <vt:lpstr>Roboto</vt:lpstr>
      <vt:lpstr>Times New Roman</vt:lpstr>
      <vt:lpstr>Trebuchet MS</vt:lpstr>
      <vt:lpstr>Office Theme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CONCLUSION</vt:lpstr>
      <vt:lpstr>GITHUB LINK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bsc second</cp:lastModifiedBy>
  <cp:revision>25</cp:revision>
  <dcterms:created xsi:type="dcterms:W3CDTF">2024-03-29T15:07:22Z</dcterms:created>
  <dcterms:modified xsi:type="dcterms:W3CDTF">2025-09-10T05:39:51Z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