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2552700" y="0"/>
            <a:ext cx="17339734" cy="9753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258743" y="-673100"/>
            <a:ext cx="10390144" cy="777732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5351574" y="1384300"/>
            <a:ext cx="7872413" cy="6997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5493159" y="2743200"/>
            <a:ext cx="7889605" cy="701298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2-033_1302x975.jpeg"/>
          <p:cNvSpPr/>
          <p:nvPr>
            <p:ph type="pic" sz="quarter" idx="13"/>
          </p:nvPr>
        </p:nvSpPr>
        <p:spPr>
          <a:xfrm>
            <a:off x="6654800" y="49657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67500" y="4445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2-10-superquadro_1631x2178.jpeg"/>
          <p:cNvSpPr/>
          <p:nvPr>
            <p:ph type="pic" idx="15"/>
          </p:nvPr>
        </p:nvSpPr>
        <p:spPr>
          <a:xfrm>
            <a:off x="-939561" y="482600"/>
            <a:ext cx="7995295" cy="106816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ot Water level indic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192"/>
            </a:lvl1pPr>
          </a:lstStyle>
          <a:p>
            <a:pPr/>
            <a:r>
              <a:t>iot Water level indicator</a:t>
            </a:r>
          </a:p>
        </p:txBody>
      </p:sp>
      <p:sp>
        <p:nvSpPr>
          <p:cNvPr id="120" name="Project by,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368045">
              <a:defRPr sz="2394"/>
            </a:pPr>
            <a:r>
              <a:t>Project by,</a:t>
            </a:r>
          </a:p>
          <a:p>
            <a:pPr defTabSz="368045">
              <a:defRPr sz="2394"/>
            </a:pPr>
            <a:r>
              <a:t>Sashwat K (TVE17MCA042)</a:t>
            </a:r>
          </a:p>
          <a:p>
            <a:pPr defTabSz="368045">
              <a:defRPr sz="2394"/>
            </a:pPr>
            <a:r>
              <a:t>Vijitha V Nair (LTVE17MCA071)</a:t>
            </a:r>
          </a:p>
        </p:txBody>
      </p:sp>
      <p:pic>
        <p:nvPicPr>
          <p:cNvPr id="12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3092" y="633178"/>
            <a:ext cx="4818616" cy="56424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Hardware - water tank boar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Hardware - water tank board</a:t>
            </a:r>
          </a:p>
        </p:txBody>
      </p:sp>
      <p:pic>
        <p:nvPicPr>
          <p:cNvPr id="145" name="water-level-module.png" descr="water-level-modu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0500" y="2635250"/>
            <a:ext cx="7543800" cy="6489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Modules includ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Modules included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main-block-diagram.png" descr="main-block-diagr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2460" y="1080327"/>
            <a:ext cx="10299880" cy="75929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ODULE -1: Water level mo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MODULE -1: Water level module</a:t>
            </a:r>
          </a:p>
        </p:txBody>
      </p:sp>
      <p:sp>
        <p:nvSpPr>
          <p:cNvPr id="152" name="Two methods to detect water level:-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methods to detect water level:-</a:t>
            </a:r>
          </a:p>
          <a:p>
            <a:pPr lvl="1"/>
            <a:r>
              <a:t>Ultrasonic sensor</a:t>
            </a:r>
          </a:p>
          <a:p>
            <a:pPr lvl="1"/>
            <a:r>
              <a:t>Conductive pads</a:t>
            </a:r>
          </a:p>
          <a:p>
            <a:pPr/>
            <a:r>
              <a:t>Sends water level to process Module.</a:t>
            </a:r>
          </a:p>
          <a:p>
            <a:pPr/>
            <a:r>
              <a:t>Controls the switching of the water pump.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MODULE -2:process mo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MODULE -2:process module</a:t>
            </a:r>
          </a:p>
        </p:txBody>
      </p:sp>
      <p:sp>
        <p:nvSpPr>
          <p:cNvPr id="155" name="Shows Water level and water pump statu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Shows Water level and water pump status.</a:t>
            </a:r>
          </a:p>
          <a:p>
            <a:pPr/>
            <a:r>
              <a:t>Manual switch to start water pump.</a:t>
            </a:r>
          </a:p>
          <a:p>
            <a:pPr/>
            <a:r>
              <a:t>Uploads pump status and log to cloud.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Module 3 - Webapp and android ap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Module 3 - Webapp and android app</a:t>
            </a:r>
          </a:p>
        </p:txBody>
      </p:sp>
      <p:sp>
        <p:nvSpPr>
          <p:cNvPr id="158" name="Web Application and the android application provides the system’s dashboar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Application and the android application provides the system’s dashboard.</a:t>
            </a:r>
          </a:p>
          <a:p>
            <a:pPr/>
            <a:r>
              <a:t>The user can turn ON/OFF motor remotely.</a:t>
            </a:r>
          </a:p>
          <a:p>
            <a:pPr/>
            <a:r>
              <a:t>The user can view motor switching logs and errors.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iot Water level indic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iot Water level indicator</a:t>
            </a:r>
          </a:p>
        </p:txBody>
      </p:sp>
      <p:sp>
        <p:nvSpPr>
          <p:cNvPr id="163" name="This system is a cost effective method to implement an IOT water level indicator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94665" indent="-494665" defTabSz="554990">
              <a:spcBef>
                <a:spcPts val="4300"/>
              </a:spcBef>
              <a:defRPr sz="4370"/>
            </a:pPr>
            <a:r>
              <a:t>This system is a cost effective method to implement an IOT water level indicator.</a:t>
            </a:r>
          </a:p>
          <a:p>
            <a:pPr marL="494665" indent="-494665" defTabSz="554990">
              <a:spcBef>
                <a:spcPts val="4300"/>
              </a:spcBef>
              <a:defRPr sz="4370"/>
            </a:pPr>
            <a:r>
              <a:t>Eliminate manual effort.</a:t>
            </a:r>
          </a:p>
          <a:p>
            <a:pPr marL="494665" indent="-494665" defTabSz="554990">
              <a:spcBef>
                <a:spcPts val="4300"/>
              </a:spcBef>
              <a:defRPr sz="4370"/>
            </a:pPr>
            <a:r>
              <a:t>User-friendly and informative dashboard</a:t>
            </a:r>
          </a:p>
          <a:p>
            <a:pPr marL="494665" indent="-494665" defTabSz="554990">
              <a:spcBef>
                <a:spcPts val="4300"/>
              </a:spcBef>
              <a:defRPr sz="4370"/>
            </a:pPr>
            <a:r>
              <a:t>Accessible through web application and android application.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hank yo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ROBLEM STATEMEN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STATEMENT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Existing Syst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Existing System</a:t>
            </a:r>
          </a:p>
        </p:txBody>
      </p:sp>
      <p:sp>
        <p:nvSpPr>
          <p:cNvPr id="126" name="A person should manually check water level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person should manually check water level.</a:t>
            </a:r>
          </a:p>
          <a:p>
            <a:pPr/>
            <a:r>
              <a:t>Turn ON/OFF water pump manually.</a:t>
            </a:r>
          </a:p>
          <a:p>
            <a:pPr/>
            <a:r>
              <a:t>Wastage of water due to overflow.</a:t>
            </a:r>
          </a:p>
          <a:p>
            <a:pPr/>
            <a:r>
              <a:t>No pump usage logs.</a:t>
            </a:r>
          </a:p>
          <a:p>
            <a:pPr/>
            <a:r>
              <a:t>No remote control over the pump.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roposed solu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Proposed solution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Objecti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Objectives</a:t>
            </a:r>
          </a:p>
        </p:txBody>
      </p:sp>
      <p:sp>
        <p:nvSpPr>
          <p:cNvPr id="131" name="An IOT based solution for the problem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4251" indent="-484251" defTabSz="543305">
              <a:spcBef>
                <a:spcPts val="4200"/>
              </a:spcBef>
              <a:defRPr sz="4278"/>
            </a:pPr>
            <a:r>
              <a:t>An IOT based solution for the problem.</a:t>
            </a:r>
          </a:p>
          <a:p>
            <a:pPr marL="484251" indent="-484251" defTabSz="543305">
              <a:spcBef>
                <a:spcPts val="4200"/>
              </a:spcBef>
              <a:defRPr sz="4278"/>
            </a:pPr>
            <a:r>
              <a:t>Automate water pump switching based on water level.</a:t>
            </a:r>
          </a:p>
          <a:p>
            <a:pPr marL="484251" indent="-484251" defTabSz="543305">
              <a:spcBef>
                <a:spcPts val="4200"/>
              </a:spcBef>
              <a:defRPr sz="4278"/>
            </a:pPr>
            <a:r>
              <a:t>Develop a strong and accurate system to measure water present in the tank.</a:t>
            </a:r>
          </a:p>
          <a:p>
            <a:pPr marL="484251" indent="-484251" defTabSz="543305">
              <a:spcBef>
                <a:spcPts val="4200"/>
              </a:spcBef>
              <a:defRPr sz="4278"/>
            </a:pPr>
            <a:r>
              <a:t>Provide detailed information on all the events related to the system.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ontinue.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Continue..</a:t>
            </a:r>
          </a:p>
        </p:txBody>
      </p:sp>
      <p:sp>
        <p:nvSpPr>
          <p:cNvPr id="134" name="Give remote access to the pump switch control along with all the other details via an android application or web application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 remote access to the pump switch control along with all the other details via an android application or web application.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ystem Specific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System Specification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quir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Requirements</a:t>
            </a:r>
          </a:p>
        </p:txBody>
      </p:sp>
      <p:sp>
        <p:nvSpPr>
          <p:cNvPr id="139" name="Hardwar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Hardware</a:t>
            </a:r>
          </a:p>
          <a:p>
            <a:pPr lvl="1"/>
            <a:r>
              <a:t>Control board</a:t>
            </a:r>
          </a:p>
          <a:p>
            <a:pPr lvl="1"/>
            <a:r>
              <a:t>Water Tank board</a:t>
            </a:r>
          </a:p>
          <a:p>
            <a:pPr/>
            <a:r>
              <a:t>Software</a:t>
            </a:r>
          </a:p>
          <a:p>
            <a:pPr lvl="1"/>
            <a:r>
              <a:t>Web Application</a:t>
            </a:r>
          </a:p>
          <a:p>
            <a:pPr lvl="1"/>
            <a:r>
              <a:t>Android Application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Hardware - control boar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Hardware - control board</a:t>
            </a:r>
          </a:p>
        </p:txBody>
      </p:sp>
      <p:pic>
        <p:nvPicPr>
          <p:cNvPr id="142" name="process-module.png" descr="process-modu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2502" y="3046278"/>
            <a:ext cx="10427868" cy="56676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