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ket Sagar" userId="a79bec93-77db-418a-9b29-d26c1b85bb1a" providerId="ADAL" clId="{52A08DB3-6010-4825-BCEB-E8163C4DA8AC}"/>
    <pc:docChg chg="delSld">
      <pc:chgData name="Sanket Sagar" userId="a79bec93-77db-418a-9b29-d26c1b85bb1a" providerId="ADAL" clId="{52A08DB3-6010-4825-BCEB-E8163C4DA8AC}" dt="2025-04-20T04:28:16.593" v="0" actId="47"/>
      <pc:docMkLst>
        <pc:docMk/>
      </pc:docMkLst>
      <pc:sldChg chg="del">
        <pc:chgData name="Sanket Sagar" userId="a79bec93-77db-418a-9b29-d26c1b85bb1a" providerId="ADAL" clId="{52A08DB3-6010-4825-BCEB-E8163C4DA8AC}" dt="2025-04-20T04:28:16.593" v="0" actId="47"/>
        <pc:sldMkLst>
          <pc:docMk/>
          <pc:sldMk cId="1344221955" sldId="256"/>
        </pc:sldMkLst>
      </pc:sldChg>
    </pc:docChg>
  </pc:docChgLst>
  <pc:docChgLst>
    <pc:chgData name="Samir More" userId="68eb294d-fe71-4d5c-b8bb-d69ae9c0db1f" providerId="ADAL" clId="{13C46E08-6127-4012-8EA0-CBDB3B492BF2}"/>
    <pc:docChg chg="undo redo custSel modSld">
      <pc:chgData name="Samir More" userId="68eb294d-fe71-4d5c-b8bb-d69ae9c0db1f" providerId="ADAL" clId="{13C46E08-6127-4012-8EA0-CBDB3B492BF2}" dt="2025-03-25T11:04:50.867" v="40" actId="20577"/>
      <pc:docMkLst>
        <pc:docMk/>
      </pc:docMkLst>
      <pc:sldChg chg="modSp mod">
        <pc:chgData name="Samir More" userId="68eb294d-fe71-4d5c-b8bb-d69ae9c0db1f" providerId="ADAL" clId="{13C46E08-6127-4012-8EA0-CBDB3B492BF2}" dt="2025-03-25T11:04:50.867" v="40" actId="20577"/>
        <pc:sldMkLst>
          <pc:docMk/>
          <pc:sldMk cId="1344221955" sldId="256"/>
        </pc:sldMkLst>
      </pc:sldChg>
      <pc:sldChg chg="modSp mod">
        <pc:chgData name="Samir More" userId="68eb294d-fe71-4d5c-b8bb-d69ae9c0db1f" providerId="ADAL" clId="{13C46E08-6127-4012-8EA0-CBDB3B492BF2}" dt="2025-03-25T11:04:14.416" v="23" actId="20577"/>
        <pc:sldMkLst>
          <pc:docMk/>
          <pc:sldMk cId="2995468211" sldId="257"/>
        </pc:sldMkLst>
        <pc:spChg chg="mod">
          <ac:chgData name="Samir More" userId="68eb294d-fe71-4d5c-b8bb-d69ae9c0db1f" providerId="ADAL" clId="{13C46E08-6127-4012-8EA0-CBDB3B492BF2}" dt="2025-03-25T11:04:14.416" v="23" actId="20577"/>
          <ac:spMkLst>
            <pc:docMk/>
            <pc:sldMk cId="2995468211" sldId="257"/>
            <ac:spMk id="176" creationId="{E3F45387-3CDB-6E5D-F076-4E848F1703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B82A-75C9-9C6A-62EB-AE153E644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E625E-D0F9-863D-0FEE-ECAF28699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5ECE4-23D9-803F-0576-CFFCA8DC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E8D2-7BE3-4F60-9046-6DEF8DE57D2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EDAA6-5EAD-B2A4-3D9A-AD8DF9F4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6292C-C0FD-14BA-21AA-6019EFBE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BB3-C006-4A4D-B005-7CDABBB0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4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47AE2-5719-A081-64CA-613BC8CA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0A973-A9EA-D124-C35B-7EE9DE453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CCC58-BBB4-4B94-2D23-BA669A3D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E8D2-7BE3-4F60-9046-6DEF8DE57D2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C9DC4-651C-0985-399B-B99907B9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B14D8-08ED-1AC1-E768-227D7D96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BB3-C006-4A4D-B005-7CDABBB0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4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4FECD7-DB92-624D-8C15-F3BF522B2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017BA-75F1-6B5D-F2DF-C97D2807C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EE725-46DA-F2EC-CC0B-9C907F35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E8D2-7BE3-4F60-9046-6DEF8DE57D2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B867-B914-BBB8-8001-BAE1372D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5AA6A-40F9-5CE2-15FF-CDDFD8E0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BB3-C006-4A4D-B005-7CDABBB0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1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12EC-1A2C-B4CA-404F-E89A59D1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B2521-DBB6-66B2-1C34-B32872405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44AC7-B33C-58CA-D7F1-D3944A45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E8D2-7BE3-4F60-9046-6DEF8DE57D2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FDA8F-36D5-6A50-102C-19F5B175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B2653-5F1F-6FE1-B268-EE68CC86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BB3-C006-4A4D-B005-7CDABBB0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6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052E-F5A8-5C8A-A59D-0A0E2F08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90FB6-D315-E38A-35C5-9DB20339F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84832-DA58-A530-7D41-FC57210C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E8D2-7BE3-4F60-9046-6DEF8DE57D2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3C13D-E9B8-85C5-1C0A-E92E988D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5565A-7048-48C5-308E-94C77FCA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BB3-C006-4A4D-B005-7CDABBB0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0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EE57-C4B4-7694-84F7-3C5EBA08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B7419-A308-BAB6-51AC-A5CDD877D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15851-8874-4B20-3B96-DEB989062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2E3E6-28CD-9F48-62FB-1A4B842B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E8D2-7BE3-4F60-9046-6DEF8DE57D2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D96A0-2716-AF18-2C41-7A8A3E16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2B8C8-CFEE-E0F9-88F5-464CAAD4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BB3-C006-4A4D-B005-7CDABBB0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6570-CCDC-7E91-AE34-88074455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0CEDA-65B3-BC75-5CB3-A3764291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642F5-729D-4D04-7C37-CB4B0AFF5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6CF62B-6218-0EBE-4887-F0E714014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46462-FDE0-FECE-755A-1E30F5150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83136F-3169-F33F-9208-877A4E63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E8D2-7BE3-4F60-9046-6DEF8DE57D2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9ED18-3401-521A-6991-FBF07476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D3A5A8-3DDE-EC31-5825-375B27C7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BB3-C006-4A4D-B005-7CDABBB0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3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A0DCD-C6CF-B64F-C73D-D529ED59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B118-5215-E04D-8AF9-833F6DCF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E8D2-7BE3-4F60-9046-6DEF8DE57D2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AC657-F4EC-F8EF-FCDC-6E65CD204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8BD2E-8D6B-804C-2D9D-16D505AD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BB3-C006-4A4D-B005-7CDABBB0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0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78DF74-AC89-E217-1733-D63D7084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E8D2-7BE3-4F60-9046-6DEF8DE57D2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62D5A-AA26-DA6A-2456-44BA2432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ECB96-6956-45A4-F149-80E05CDD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BB3-C006-4A4D-B005-7CDABBB0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1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667C-BB99-4546-7B71-A494294C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D8920-2A57-69F1-B0DA-E2634CD4C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459DE-274D-FE99-F3AB-0007C6F9D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ABEE5-7F93-FBE0-8339-B8BA3332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E8D2-7BE3-4F60-9046-6DEF8DE57D2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8029E-1707-F5BB-55C6-B419966E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F6D5A-DB36-B755-1C59-D1F79E2E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BB3-C006-4A4D-B005-7CDABBB0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9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AD96-6FE4-EEC2-0883-A323353DF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9E0F50-8790-D08D-3B24-59DB0B090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74DE3-1462-C634-6599-E5EC94157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4E187-7290-2661-7CE2-6A5C15CF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E8D2-7BE3-4F60-9046-6DEF8DE57D2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DB235-AA2B-B347-0956-E03BDFE1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FCD0B-96F7-0F6C-36ED-DC1BD081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BB3-C006-4A4D-B005-7CDABBB0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7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147F46-8E59-0EB9-6DB8-9D7ECB5C8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5D207-1B3B-69D1-1D7A-BE24F0412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E9EB3-4CFF-BBF8-4639-65D7CEC7B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5EE8D2-7BE3-4F60-9046-6DEF8DE57D2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5AAC7-64DB-B19A-B45B-19F395B31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7911C-7C02-A2EB-1911-C38137970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801BB3-C006-4A4D-B005-7CDABBB0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1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2CBF4-B359-1CF8-17AA-E8EF52537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C91961FF-2B28-E1DA-470C-20C2E7B5E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89" y="193127"/>
            <a:ext cx="1330397" cy="58261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5036DC-5AE0-D006-4B2B-10AC125AEE50}"/>
              </a:ext>
            </a:extLst>
          </p:cNvPr>
          <p:cNvCxnSpPr>
            <a:cxnSpLocks/>
          </p:cNvCxnSpPr>
          <p:nvPr/>
        </p:nvCxnSpPr>
        <p:spPr>
          <a:xfrm>
            <a:off x="1018978" y="1297096"/>
            <a:ext cx="512799" cy="7293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35AF7F-C512-3166-E882-0EF68E3571CD}"/>
              </a:ext>
            </a:extLst>
          </p:cNvPr>
          <p:cNvCxnSpPr>
            <a:cxnSpLocks/>
          </p:cNvCxnSpPr>
          <p:nvPr/>
        </p:nvCxnSpPr>
        <p:spPr>
          <a:xfrm>
            <a:off x="582380" y="1514810"/>
            <a:ext cx="512799" cy="7293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588065-2EF6-546F-F3CD-9A2146AC874B}"/>
              </a:ext>
            </a:extLst>
          </p:cNvPr>
          <p:cNvCxnSpPr/>
          <p:nvPr/>
        </p:nvCxnSpPr>
        <p:spPr>
          <a:xfrm>
            <a:off x="1531777" y="2026439"/>
            <a:ext cx="0" cy="2351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1F8F3D-853C-6FED-5C5A-0C80792E6555}"/>
              </a:ext>
            </a:extLst>
          </p:cNvPr>
          <p:cNvCxnSpPr>
            <a:cxnSpLocks/>
          </p:cNvCxnSpPr>
          <p:nvPr/>
        </p:nvCxnSpPr>
        <p:spPr>
          <a:xfrm>
            <a:off x="1095179" y="2244153"/>
            <a:ext cx="0" cy="44805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DF975C-8853-0756-56AD-CE15CA466347}"/>
              </a:ext>
            </a:extLst>
          </p:cNvPr>
          <p:cNvCxnSpPr>
            <a:cxnSpLocks/>
          </p:cNvCxnSpPr>
          <p:nvPr/>
        </p:nvCxnSpPr>
        <p:spPr>
          <a:xfrm>
            <a:off x="1531777" y="4377753"/>
            <a:ext cx="3167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89FC345-49C9-E77A-406D-8C96F64E6589}"/>
              </a:ext>
            </a:extLst>
          </p:cNvPr>
          <p:cNvCxnSpPr>
            <a:cxnSpLocks/>
          </p:cNvCxnSpPr>
          <p:nvPr/>
        </p:nvCxnSpPr>
        <p:spPr>
          <a:xfrm>
            <a:off x="1531777" y="5020010"/>
            <a:ext cx="3167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D30C12-7C2F-2469-36F6-8756205CFC6F}"/>
              </a:ext>
            </a:extLst>
          </p:cNvPr>
          <p:cNvCxnSpPr/>
          <p:nvPr/>
        </p:nvCxnSpPr>
        <p:spPr>
          <a:xfrm>
            <a:off x="1531777" y="5020010"/>
            <a:ext cx="0" cy="1737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CD8BB24-E1F3-2D2D-20F3-E275DC0B750F}"/>
              </a:ext>
            </a:extLst>
          </p:cNvPr>
          <p:cNvCxnSpPr/>
          <p:nvPr/>
        </p:nvCxnSpPr>
        <p:spPr>
          <a:xfrm>
            <a:off x="4710406" y="5020010"/>
            <a:ext cx="0" cy="182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74ED3EE-FF4E-DD4F-539C-A9F9D7AFC36C}"/>
              </a:ext>
            </a:extLst>
          </p:cNvPr>
          <p:cNvCxnSpPr/>
          <p:nvPr/>
        </p:nvCxnSpPr>
        <p:spPr>
          <a:xfrm>
            <a:off x="4710406" y="2026439"/>
            <a:ext cx="0" cy="2351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992401-2081-7402-2650-64A2949DD5EC}"/>
              </a:ext>
            </a:extLst>
          </p:cNvPr>
          <p:cNvCxnSpPr>
            <a:cxnSpLocks/>
          </p:cNvCxnSpPr>
          <p:nvPr/>
        </p:nvCxnSpPr>
        <p:spPr>
          <a:xfrm>
            <a:off x="3034005" y="1373296"/>
            <a:ext cx="1676400" cy="67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995C4A7-AA15-5F91-5782-57D71DD3F453}"/>
              </a:ext>
            </a:extLst>
          </p:cNvPr>
          <p:cNvCxnSpPr>
            <a:cxnSpLocks/>
          </p:cNvCxnSpPr>
          <p:nvPr/>
        </p:nvCxnSpPr>
        <p:spPr>
          <a:xfrm>
            <a:off x="3115648" y="611314"/>
            <a:ext cx="1692729" cy="130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3B6A423-1870-022E-3922-02D5FE8CB22F}"/>
              </a:ext>
            </a:extLst>
          </p:cNvPr>
          <p:cNvCxnSpPr>
            <a:cxnSpLocks/>
          </p:cNvCxnSpPr>
          <p:nvPr/>
        </p:nvCxnSpPr>
        <p:spPr>
          <a:xfrm flipV="1">
            <a:off x="4786606" y="379880"/>
            <a:ext cx="163285" cy="362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051135E-7D55-D227-598C-B09718340406}"/>
              </a:ext>
            </a:extLst>
          </p:cNvPr>
          <p:cNvCxnSpPr>
            <a:cxnSpLocks/>
          </p:cNvCxnSpPr>
          <p:nvPr/>
        </p:nvCxnSpPr>
        <p:spPr>
          <a:xfrm>
            <a:off x="6354148" y="2048211"/>
            <a:ext cx="0" cy="4709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A71A5CA-7035-076E-1E34-13D9B1423503}"/>
              </a:ext>
            </a:extLst>
          </p:cNvPr>
          <p:cNvCxnSpPr>
            <a:cxnSpLocks/>
          </p:cNvCxnSpPr>
          <p:nvPr/>
        </p:nvCxnSpPr>
        <p:spPr>
          <a:xfrm>
            <a:off x="6354148" y="2048211"/>
            <a:ext cx="45502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DF7DA64-261A-4405-08F6-8EE3D10A22FC}"/>
              </a:ext>
            </a:extLst>
          </p:cNvPr>
          <p:cNvCxnSpPr>
            <a:cxnSpLocks/>
          </p:cNvCxnSpPr>
          <p:nvPr/>
        </p:nvCxnSpPr>
        <p:spPr>
          <a:xfrm flipH="1">
            <a:off x="10868700" y="2026439"/>
            <a:ext cx="0" cy="228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307211B-9439-83C9-C9D6-BB14DE4E6106}"/>
              </a:ext>
            </a:extLst>
          </p:cNvPr>
          <p:cNvSpPr txBox="1"/>
          <p:nvPr/>
        </p:nvSpPr>
        <p:spPr>
          <a:xfrm rot="19123014">
            <a:off x="1335434" y="1306457"/>
            <a:ext cx="885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Sarswati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 err="1"/>
              <a:t>Sadan</a:t>
            </a:r>
            <a:endParaRPr lang="en-US" sz="1400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D60DE8F-58E4-81FE-47A3-7B5F3CF4D22C}"/>
              </a:ext>
            </a:extLst>
          </p:cNvPr>
          <p:cNvCxnSpPr>
            <a:cxnSpLocks/>
          </p:cNvCxnSpPr>
          <p:nvPr/>
        </p:nvCxnSpPr>
        <p:spPr>
          <a:xfrm flipV="1">
            <a:off x="1303179" y="1079382"/>
            <a:ext cx="665196" cy="5688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C0F3C8C-86C5-203C-4C07-A71EADB9E046}"/>
              </a:ext>
            </a:extLst>
          </p:cNvPr>
          <p:cNvCxnSpPr>
            <a:cxnSpLocks/>
          </p:cNvCxnSpPr>
          <p:nvPr/>
        </p:nvCxnSpPr>
        <p:spPr>
          <a:xfrm flipV="1">
            <a:off x="1531775" y="1604748"/>
            <a:ext cx="665196" cy="5688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D51E118-57A8-5DD1-44C6-662803791E53}"/>
              </a:ext>
            </a:extLst>
          </p:cNvPr>
          <p:cNvGrpSpPr/>
          <p:nvPr/>
        </p:nvGrpSpPr>
        <p:grpSpPr>
          <a:xfrm>
            <a:off x="1127449" y="1855942"/>
            <a:ext cx="364202" cy="400110"/>
            <a:chOff x="4950278" y="1490636"/>
            <a:chExt cx="364202" cy="400110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D34C6B3-2EF6-FC04-6DCE-C44BDBAB76B6}"/>
                </a:ext>
              </a:extLst>
            </p:cNvPr>
            <p:cNvSpPr txBox="1"/>
            <p:nvPr/>
          </p:nvSpPr>
          <p:spPr>
            <a:xfrm>
              <a:off x="4950278" y="1490636"/>
              <a:ext cx="364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CH</a:t>
              </a:r>
            </a:p>
            <a:p>
              <a:pPr algn="ctr"/>
              <a:r>
                <a:rPr lang="en-US" sz="1000" dirty="0"/>
                <a:t>00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3893C5B-8CBB-C122-6BC9-105E79925EDA}"/>
                </a:ext>
              </a:extLst>
            </p:cNvPr>
            <p:cNvCxnSpPr>
              <a:stCxn id="73" idx="1"/>
              <a:endCxn id="73" idx="3"/>
            </p:cNvCxnSpPr>
            <p:nvPr/>
          </p:nvCxnSpPr>
          <p:spPr>
            <a:xfrm>
              <a:off x="4950278" y="1690691"/>
              <a:ext cx="3642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5325933-996F-7A93-3BBE-19F18ED9F18A}"/>
              </a:ext>
            </a:extLst>
          </p:cNvPr>
          <p:cNvCxnSpPr>
            <a:cxnSpLocks/>
          </p:cNvCxnSpPr>
          <p:nvPr/>
        </p:nvCxnSpPr>
        <p:spPr>
          <a:xfrm>
            <a:off x="1433463" y="2256052"/>
            <a:ext cx="0" cy="222838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C59C367-EF17-E304-48A6-1EAF1C9E138D}"/>
              </a:ext>
            </a:extLst>
          </p:cNvPr>
          <p:cNvCxnSpPr>
            <a:cxnSpLocks/>
          </p:cNvCxnSpPr>
          <p:nvPr/>
        </p:nvCxnSpPr>
        <p:spPr>
          <a:xfrm flipV="1">
            <a:off x="1289048" y="2224160"/>
            <a:ext cx="192905" cy="879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09F327F-1D8D-8CAD-BE51-DA96E91EF920}"/>
              </a:ext>
            </a:extLst>
          </p:cNvPr>
          <p:cNvCxnSpPr/>
          <p:nvPr/>
        </p:nvCxnSpPr>
        <p:spPr>
          <a:xfrm>
            <a:off x="1481953" y="4484433"/>
            <a:ext cx="332642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076DAA7-F468-AF11-784D-B50EA768CE21}"/>
              </a:ext>
            </a:extLst>
          </p:cNvPr>
          <p:cNvCxnSpPr>
            <a:cxnSpLocks/>
          </p:cNvCxnSpPr>
          <p:nvPr/>
        </p:nvCxnSpPr>
        <p:spPr>
          <a:xfrm>
            <a:off x="4778022" y="3370242"/>
            <a:ext cx="8584" cy="11262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787A8DC-48D2-05B4-51B0-A4E4FD95ADC4}"/>
              </a:ext>
            </a:extLst>
          </p:cNvPr>
          <p:cNvCxnSpPr/>
          <p:nvPr/>
        </p:nvCxnSpPr>
        <p:spPr>
          <a:xfrm>
            <a:off x="4778022" y="3370242"/>
            <a:ext cx="146304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A5F9F58-2D92-AFAF-6DE3-60A438B842AA}"/>
              </a:ext>
            </a:extLst>
          </p:cNvPr>
          <p:cNvCxnSpPr>
            <a:cxnSpLocks/>
          </p:cNvCxnSpPr>
          <p:nvPr/>
        </p:nvCxnSpPr>
        <p:spPr>
          <a:xfrm>
            <a:off x="6175139" y="1895372"/>
            <a:ext cx="0" cy="147487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0796125-72B1-08FF-AEA8-1637C2EE99D3}"/>
              </a:ext>
            </a:extLst>
          </p:cNvPr>
          <p:cNvCxnSpPr>
            <a:cxnSpLocks/>
          </p:cNvCxnSpPr>
          <p:nvPr/>
        </p:nvCxnSpPr>
        <p:spPr>
          <a:xfrm>
            <a:off x="4823135" y="2173620"/>
            <a:ext cx="137281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D5186F0-8892-0234-A105-8A23FDB79806}"/>
              </a:ext>
            </a:extLst>
          </p:cNvPr>
          <p:cNvCxnSpPr>
            <a:cxnSpLocks/>
          </p:cNvCxnSpPr>
          <p:nvPr/>
        </p:nvCxnSpPr>
        <p:spPr>
          <a:xfrm flipV="1">
            <a:off x="6175139" y="1855942"/>
            <a:ext cx="483809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F336993-7CC5-9E95-4D08-7EA6B9C97386}"/>
              </a:ext>
            </a:extLst>
          </p:cNvPr>
          <p:cNvCxnSpPr>
            <a:cxnSpLocks/>
          </p:cNvCxnSpPr>
          <p:nvPr/>
        </p:nvCxnSpPr>
        <p:spPr>
          <a:xfrm>
            <a:off x="11018072" y="1879481"/>
            <a:ext cx="0" cy="101660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E02BB87-B560-3488-168C-60A85497E7E2}"/>
              </a:ext>
            </a:extLst>
          </p:cNvPr>
          <p:cNvCxnSpPr>
            <a:cxnSpLocks/>
          </p:cNvCxnSpPr>
          <p:nvPr/>
        </p:nvCxnSpPr>
        <p:spPr>
          <a:xfrm>
            <a:off x="11013234" y="2896086"/>
            <a:ext cx="104502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6B5F631-9FBE-4662-D44F-91F6C669DF14}"/>
              </a:ext>
            </a:extLst>
          </p:cNvPr>
          <p:cNvCxnSpPr>
            <a:cxnSpLocks/>
          </p:cNvCxnSpPr>
          <p:nvPr/>
        </p:nvCxnSpPr>
        <p:spPr>
          <a:xfrm flipV="1">
            <a:off x="11865358" y="2828353"/>
            <a:ext cx="192905" cy="1483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B78758E-E67C-C23F-D1A1-AF4E0EB9BC6F}"/>
              </a:ext>
            </a:extLst>
          </p:cNvPr>
          <p:cNvCxnSpPr>
            <a:cxnSpLocks/>
          </p:cNvCxnSpPr>
          <p:nvPr/>
        </p:nvCxnSpPr>
        <p:spPr>
          <a:xfrm>
            <a:off x="4808377" y="1889184"/>
            <a:ext cx="0" cy="28443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B2A8491-A7A5-BCF1-C237-66986DFE5F45}"/>
              </a:ext>
            </a:extLst>
          </p:cNvPr>
          <p:cNvCxnSpPr>
            <a:cxnSpLocks/>
          </p:cNvCxnSpPr>
          <p:nvPr/>
        </p:nvCxnSpPr>
        <p:spPr>
          <a:xfrm>
            <a:off x="3661705" y="1423020"/>
            <a:ext cx="1124901" cy="44954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9B6936F-E685-591B-4BED-ED952BAE6717}"/>
              </a:ext>
            </a:extLst>
          </p:cNvPr>
          <p:cNvCxnSpPr>
            <a:cxnSpLocks/>
          </p:cNvCxnSpPr>
          <p:nvPr/>
        </p:nvCxnSpPr>
        <p:spPr>
          <a:xfrm flipV="1">
            <a:off x="3565252" y="1373296"/>
            <a:ext cx="192905" cy="879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3AB4BC5-B741-9950-1263-111214AD1444}"/>
              </a:ext>
            </a:extLst>
          </p:cNvPr>
          <p:cNvGrpSpPr/>
          <p:nvPr/>
        </p:nvGrpSpPr>
        <p:grpSpPr>
          <a:xfrm>
            <a:off x="4670457" y="4441523"/>
            <a:ext cx="391454" cy="400110"/>
            <a:chOff x="4950278" y="1490636"/>
            <a:chExt cx="391454" cy="400110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3E3C2BA-E49F-5400-3533-3271E621FD93}"/>
                </a:ext>
              </a:extLst>
            </p:cNvPr>
            <p:cNvSpPr txBox="1"/>
            <p:nvPr/>
          </p:nvSpPr>
          <p:spPr>
            <a:xfrm>
              <a:off x="4950278" y="1490636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CH</a:t>
              </a:r>
            </a:p>
            <a:p>
              <a:pPr algn="ctr"/>
              <a:r>
                <a:rPr lang="en-US" sz="1000" dirty="0"/>
                <a:t>250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F1FC0B2-2959-3C82-468F-FFE3AC332361}"/>
                </a:ext>
              </a:extLst>
            </p:cNvPr>
            <p:cNvCxnSpPr>
              <a:stCxn id="110" idx="1"/>
              <a:endCxn id="110" idx="3"/>
            </p:cNvCxnSpPr>
            <p:nvPr/>
          </p:nvCxnSpPr>
          <p:spPr>
            <a:xfrm>
              <a:off x="4950278" y="1690691"/>
              <a:ext cx="3914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88F9B01-67A1-F575-9684-6C55439171AD}"/>
              </a:ext>
            </a:extLst>
          </p:cNvPr>
          <p:cNvGrpSpPr/>
          <p:nvPr/>
        </p:nvGrpSpPr>
        <p:grpSpPr>
          <a:xfrm>
            <a:off x="4724589" y="2984164"/>
            <a:ext cx="391454" cy="400110"/>
            <a:chOff x="4950278" y="1490636"/>
            <a:chExt cx="391454" cy="400110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5D18BB3-4A02-C82A-6D2D-4B7F8C508753}"/>
                </a:ext>
              </a:extLst>
            </p:cNvPr>
            <p:cNvSpPr txBox="1"/>
            <p:nvPr/>
          </p:nvSpPr>
          <p:spPr>
            <a:xfrm>
              <a:off x="4950278" y="1490636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CH</a:t>
              </a:r>
            </a:p>
            <a:p>
              <a:pPr algn="ctr"/>
              <a:r>
                <a:rPr lang="en-US" sz="1000" dirty="0"/>
                <a:t>438</a:t>
              </a: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08F9CE2-B9BC-7097-4DA3-22935036C5A5}"/>
                </a:ext>
              </a:extLst>
            </p:cNvPr>
            <p:cNvCxnSpPr>
              <a:stCxn id="113" idx="1"/>
              <a:endCxn id="113" idx="3"/>
            </p:cNvCxnSpPr>
            <p:nvPr/>
          </p:nvCxnSpPr>
          <p:spPr>
            <a:xfrm>
              <a:off x="4950278" y="1690691"/>
              <a:ext cx="3914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EA8AF68-001A-0A46-39AD-E47B94B89D67}"/>
              </a:ext>
            </a:extLst>
          </p:cNvPr>
          <p:cNvGrpSpPr/>
          <p:nvPr/>
        </p:nvGrpSpPr>
        <p:grpSpPr>
          <a:xfrm>
            <a:off x="5742392" y="2984164"/>
            <a:ext cx="391454" cy="400110"/>
            <a:chOff x="4950278" y="1490636"/>
            <a:chExt cx="391454" cy="400110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E771242-4962-E670-03D8-929B73F5FC8F}"/>
                </a:ext>
              </a:extLst>
            </p:cNvPr>
            <p:cNvSpPr txBox="1"/>
            <p:nvPr/>
          </p:nvSpPr>
          <p:spPr>
            <a:xfrm>
              <a:off x="4950278" y="1490636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CH</a:t>
              </a:r>
            </a:p>
            <a:p>
              <a:pPr algn="ctr"/>
              <a:r>
                <a:rPr lang="en-US" sz="1000" dirty="0"/>
                <a:t>550</a:t>
              </a: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7E5DCE8B-CACB-9B1F-788C-E4F2CA09C391}"/>
                </a:ext>
              </a:extLst>
            </p:cNvPr>
            <p:cNvCxnSpPr>
              <a:stCxn id="116" idx="1"/>
              <a:endCxn id="116" idx="3"/>
            </p:cNvCxnSpPr>
            <p:nvPr/>
          </p:nvCxnSpPr>
          <p:spPr>
            <a:xfrm>
              <a:off x="4950278" y="1690691"/>
              <a:ext cx="3914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740514C-3B94-3F86-F311-B0E6E7FB28CA}"/>
              </a:ext>
            </a:extLst>
          </p:cNvPr>
          <p:cNvGrpSpPr/>
          <p:nvPr/>
        </p:nvGrpSpPr>
        <p:grpSpPr>
          <a:xfrm>
            <a:off x="5793126" y="2162677"/>
            <a:ext cx="364202" cy="400110"/>
            <a:chOff x="4950278" y="1490636"/>
            <a:chExt cx="364202" cy="400110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0A74BF2-A2D4-1C56-545C-6A09E72AD03B}"/>
                </a:ext>
              </a:extLst>
            </p:cNvPr>
            <p:cNvSpPr txBox="1"/>
            <p:nvPr/>
          </p:nvSpPr>
          <p:spPr>
            <a:xfrm>
              <a:off x="4950278" y="1490636"/>
              <a:ext cx="364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CH</a:t>
              </a:r>
            </a:p>
            <a:p>
              <a:pPr algn="ctr"/>
              <a:r>
                <a:rPr lang="en-US" sz="1000" dirty="0"/>
                <a:t>50</a:t>
              </a: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DC5F37F-6355-1D72-042B-A234ADC983D8}"/>
                </a:ext>
              </a:extLst>
            </p:cNvPr>
            <p:cNvCxnSpPr>
              <a:stCxn id="119" idx="1"/>
              <a:endCxn id="119" idx="3"/>
            </p:cNvCxnSpPr>
            <p:nvPr/>
          </p:nvCxnSpPr>
          <p:spPr>
            <a:xfrm>
              <a:off x="4950278" y="1690691"/>
              <a:ext cx="3642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78C57FB-CD79-F336-4189-EB63712FD723}"/>
              </a:ext>
            </a:extLst>
          </p:cNvPr>
          <p:cNvGrpSpPr/>
          <p:nvPr/>
        </p:nvGrpSpPr>
        <p:grpSpPr>
          <a:xfrm>
            <a:off x="3393955" y="1097669"/>
            <a:ext cx="364202" cy="400110"/>
            <a:chOff x="4950278" y="1490636"/>
            <a:chExt cx="364202" cy="400110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6E78E10-E816-29EA-11EC-D9508717FB3A}"/>
                </a:ext>
              </a:extLst>
            </p:cNvPr>
            <p:cNvSpPr txBox="1"/>
            <p:nvPr/>
          </p:nvSpPr>
          <p:spPr>
            <a:xfrm>
              <a:off x="4950278" y="1490636"/>
              <a:ext cx="364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CH</a:t>
              </a:r>
            </a:p>
            <a:p>
              <a:pPr algn="ctr"/>
              <a:r>
                <a:rPr lang="en-US" sz="1000" dirty="0"/>
                <a:t>00</a:t>
              </a: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B4F0885-290A-FF63-E4CF-40B24016F954}"/>
                </a:ext>
              </a:extLst>
            </p:cNvPr>
            <p:cNvCxnSpPr>
              <a:stCxn id="122" idx="1"/>
              <a:endCxn id="122" idx="3"/>
            </p:cNvCxnSpPr>
            <p:nvPr/>
          </p:nvCxnSpPr>
          <p:spPr>
            <a:xfrm>
              <a:off x="4950278" y="1690691"/>
              <a:ext cx="3642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BE9E2A2-3B50-7DA9-B451-58918D952472}"/>
              </a:ext>
            </a:extLst>
          </p:cNvPr>
          <p:cNvGrpSpPr/>
          <p:nvPr/>
        </p:nvGrpSpPr>
        <p:grpSpPr>
          <a:xfrm>
            <a:off x="5916837" y="1514810"/>
            <a:ext cx="391454" cy="400110"/>
            <a:chOff x="4950278" y="1490636"/>
            <a:chExt cx="391454" cy="400110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98F964F-00B8-F34A-8AF0-17C3D2D821FA}"/>
                </a:ext>
              </a:extLst>
            </p:cNvPr>
            <p:cNvSpPr txBox="1"/>
            <p:nvPr/>
          </p:nvSpPr>
          <p:spPr>
            <a:xfrm>
              <a:off x="4950278" y="1490636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CH</a:t>
              </a:r>
            </a:p>
            <a:p>
              <a:pPr algn="ctr"/>
              <a:r>
                <a:rPr lang="en-US" sz="1000" dirty="0"/>
                <a:t>881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48D4531-1261-B627-BEAA-19EFEFDF2457}"/>
                </a:ext>
              </a:extLst>
            </p:cNvPr>
            <p:cNvCxnSpPr>
              <a:stCxn id="125" idx="1"/>
              <a:endCxn id="125" idx="3"/>
            </p:cNvCxnSpPr>
            <p:nvPr/>
          </p:nvCxnSpPr>
          <p:spPr>
            <a:xfrm>
              <a:off x="4950278" y="1690691"/>
              <a:ext cx="3914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2405D58-8DD2-5FD1-2238-8865963359DC}"/>
              </a:ext>
            </a:extLst>
          </p:cNvPr>
          <p:cNvGrpSpPr/>
          <p:nvPr/>
        </p:nvGrpSpPr>
        <p:grpSpPr>
          <a:xfrm>
            <a:off x="10708647" y="1458525"/>
            <a:ext cx="460382" cy="400110"/>
            <a:chOff x="4950278" y="1490636"/>
            <a:chExt cx="460382" cy="400110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9AF99E1-AA1D-A72E-8685-0E67F9C5A32E}"/>
                </a:ext>
              </a:extLst>
            </p:cNvPr>
            <p:cNvSpPr txBox="1"/>
            <p:nvPr/>
          </p:nvSpPr>
          <p:spPr>
            <a:xfrm>
              <a:off x="4950278" y="1490636"/>
              <a:ext cx="460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CH</a:t>
              </a:r>
            </a:p>
            <a:p>
              <a:pPr algn="ctr"/>
              <a:r>
                <a:rPr lang="en-US" sz="1000" dirty="0"/>
                <a:t>2028</a:t>
              </a: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6FE5B7F-9DB8-051C-A1D0-1CB07ED4F330}"/>
                </a:ext>
              </a:extLst>
            </p:cNvPr>
            <p:cNvCxnSpPr>
              <a:stCxn id="128" idx="1"/>
              <a:endCxn id="128" idx="3"/>
            </p:cNvCxnSpPr>
            <p:nvPr/>
          </p:nvCxnSpPr>
          <p:spPr>
            <a:xfrm>
              <a:off x="4950278" y="1690691"/>
              <a:ext cx="4603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6FB3A8E-E60E-9D0C-AE6D-7ADC3683349C}"/>
              </a:ext>
            </a:extLst>
          </p:cNvPr>
          <p:cNvGrpSpPr/>
          <p:nvPr/>
        </p:nvGrpSpPr>
        <p:grpSpPr>
          <a:xfrm>
            <a:off x="11731619" y="2502438"/>
            <a:ext cx="460382" cy="400110"/>
            <a:chOff x="4950278" y="1490636"/>
            <a:chExt cx="460382" cy="400110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661FD8D-F5B8-4AC6-F8DF-AAE84D5B1443}"/>
                </a:ext>
              </a:extLst>
            </p:cNvPr>
            <p:cNvSpPr txBox="1"/>
            <p:nvPr/>
          </p:nvSpPr>
          <p:spPr>
            <a:xfrm>
              <a:off x="4950278" y="1490636"/>
              <a:ext cx="460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CH</a:t>
              </a:r>
            </a:p>
            <a:p>
              <a:pPr algn="ctr"/>
              <a:r>
                <a:rPr lang="en-US" sz="1000" dirty="0"/>
                <a:t>2078</a:t>
              </a: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EBB057C-82FE-5947-9202-369940FDCA99}"/>
                </a:ext>
              </a:extLst>
            </p:cNvPr>
            <p:cNvCxnSpPr>
              <a:stCxn id="131" idx="1"/>
              <a:endCxn id="131" idx="3"/>
            </p:cNvCxnSpPr>
            <p:nvPr/>
          </p:nvCxnSpPr>
          <p:spPr>
            <a:xfrm>
              <a:off x="4950278" y="1690691"/>
              <a:ext cx="4603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82EFBD7-CAE9-2605-1D25-925E6782EC38}"/>
              </a:ext>
            </a:extLst>
          </p:cNvPr>
          <p:cNvGrpSpPr/>
          <p:nvPr/>
        </p:nvGrpSpPr>
        <p:grpSpPr>
          <a:xfrm>
            <a:off x="1219859" y="4460185"/>
            <a:ext cx="391454" cy="400110"/>
            <a:chOff x="4950278" y="1490636"/>
            <a:chExt cx="391454" cy="400110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00358F6-9845-5391-D68E-0F4070C23F61}"/>
                </a:ext>
              </a:extLst>
            </p:cNvPr>
            <p:cNvSpPr txBox="1"/>
            <p:nvPr/>
          </p:nvSpPr>
          <p:spPr>
            <a:xfrm>
              <a:off x="4950278" y="1490636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CH</a:t>
              </a:r>
            </a:p>
            <a:p>
              <a:pPr algn="ctr"/>
              <a:r>
                <a:rPr lang="en-US" sz="1000" dirty="0"/>
                <a:t>108</a:t>
              </a: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2EB03BD-D14E-D217-D564-9FDE187118B8}"/>
                </a:ext>
              </a:extLst>
            </p:cNvPr>
            <p:cNvCxnSpPr>
              <a:stCxn id="134" idx="1"/>
              <a:endCxn id="134" idx="3"/>
            </p:cNvCxnSpPr>
            <p:nvPr/>
          </p:nvCxnSpPr>
          <p:spPr>
            <a:xfrm>
              <a:off x="4950278" y="1690691"/>
              <a:ext cx="3914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9C4BE318-5A70-E9D3-3612-0003AD890100}"/>
              </a:ext>
            </a:extLst>
          </p:cNvPr>
          <p:cNvSpPr txBox="1"/>
          <p:nvPr/>
        </p:nvSpPr>
        <p:spPr>
          <a:xfrm rot="16200000">
            <a:off x="511569" y="3539223"/>
            <a:ext cx="1409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Hanuman Nagar Road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F389917-EECA-509E-2987-2E5481C2E854}"/>
              </a:ext>
            </a:extLst>
          </p:cNvPr>
          <p:cNvSpPr txBox="1"/>
          <p:nvPr/>
        </p:nvSpPr>
        <p:spPr>
          <a:xfrm>
            <a:off x="1035387" y="2734515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</a:rPr>
              <a:t>PCC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B9D4A87-CBE3-2170-315A-1F20017E4709}"/>
              </a:ext>
            </a:extLst>
          </p:cNvPr>
          <p:cNvSpPr txBox="1"/>
          <p:nvPr/>
        </p:nvSpPr>
        <p:spPr>
          <a:xfrm>
            <a:off x="2448377" y="4496367"/>
            <a:ext cx="8707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</a:rPr>
              <a:t>Paver Block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5997E78-05D3-3A5E-7A7D-EE2F5D63B99D}"/>
              </a:ext>
            </a:extLst>
          </p:cNvPr>
          <p:cNvSpPr txBox="1"/>
          <p:nvPr/>
        </p:nvSpPr>
        <p:spPr>
          <a:xfrm>
            <a:off x="2382627" y="4667109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Internal Road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5D23762-AEDF-5372-0374-7C73A39A1FF2}"/>
              </a:ext>
            </a:extLst>
          </p:cNvPr>
          <p:cNvSpPr txBox="1"/>
          <p:nvPr/>
        </p:nvSpPr>
        <p:spPr>
          <a:xfrm>
            <a:off x="3843224" y="2979178"/>
            <a:ext cx="874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OM Ramji.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1CC6A90-A93B-7AB5-2E35-444F0614516C}"/>
              </a:ext>
            </a:extLst>
          </p:cNvPr>
          <p:cNvSpPr txBox="1"/>
          <p:nvPr/>
        </p:nvSpPr>
        <p:spPr>
          <a:xfrm>
            <a:off x="3799524" y="3912310"/>
            <a:ext cx="976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Ram Shyam</a:t>
            </a:r>
          </a:p>
          <a:p>
            <a:pPr algn="ctr"/>
            <a:r>
              <a:rPr lang="en-US" sz="1200" dirty="0"/>
              <a:t>Apart.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A2294AC-6141-4CFD-B105-F3A842FF3350}"/>
              </a:ext>
            </a:extLst>
          </p:cNvPr>
          <p:cNvSpPr txBox="1"/>
          <p:nvPr/>
        </p:nvSpPr>
        <p:spPr>
          <a:xfrm>
            <a:off x="2817168" y="745099"/>
            <a:ext cx="1408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Mhatre Naka Road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C954711-76C4-2633-CA5A-C472A2E63EFE}"/>
              </a:ext>
            </a:extLst>
          </p:cNvPr>
          <p:cNvCxnSpPr>
            <a:cxnSpLocks/>
          </p:cNvCxnSpPr>
          <p:nvPr/>
        </p:nvCxnSpPr>
        <p:spPr>
          <a:xfrm flipV="1">
            <a:off x="4864501" y="2455452"/>
            <a:ext cx="0" cy="44709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088B820-743D-ADAA-F08B-577E7FA7718D}"/>
              </a:ext>
            </a:extLst>
          </p:cNvPr>
          <p:cNvCxnSpPr>
            <a:cxnSpLocks/>
          </p:cNvCxnSpPr>
          <p:nvPr/>
        </p:nvCxnSpPr>
        <p:spPr>
          <a:xfrm flipH="1">
            <a:off x="5264543" y="2312074"/>
            <a:ext cx="477849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3AA4536B-BB6F-D5A4-3EBF-49C7820FD2C6}"/>
              </a:ext>
            </a:extLst>
          </p:cNvPr>
          <p:cNvSpPr txBox="1"/>
          <p:nvPr/>
        </p:nvSpPr>
        <p:spPr>
          <a:xfrm>
            <a:off x="6367888" y="2055768"/>
            <a:ext cx="606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Saket </a:t>
            </a:r>
          </a:p>
          <a:p>
            <a:pPr algn="ctr"/>
            <a:r>
              <a:rPr lang="en-US" sz="1200" dirty="0" err="1"/>
              <a:t>Sadan</a:t>
            </a:r>
            <a:endParaRPr lang="en-US" sz="12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4659009-51E8-5ACE-6A01-E75121F6D624}"/>
              </a:ext>
            </a:extLst>
          </p:cNvPr>
          <p:cNvSpPr txBox="1"/>
          <p:nvPr/>
        </p:nvSpPr>
        <p:spPr>
          <a:xfrm>
            <a:off x="6271836" y="3117677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Om Shanti</a:t>
            </a:r>
          </a:p>
          <a:p>
            <a:pPr algn="ctr"/>
            <a:r>
              <a:rPr lang="en-US" sz="1200" dirty="0"/>
              <a:t>Apartment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33F5DEC-B4F3-847D-4CEA-E679DB60CE49}"/>
              </a:ext>
            </a:extLst>
          </p:cNvPr>
          <p:cNvSpPr txBox="1"/>
          <p:nvPr/>
        </p:nvSpPr>
        <p:spPr>
          <a:xfrm rot="16200000">
            <a:off x="4805548" y="2584055"/>
            <a:ext cx="846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Chinc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Pada </a:t>
            </a:r>
          </a:p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Road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F6F847D-F544-B67F-9493-74371EE27744}"/>
              </a:ext>
            </a:extLst>
          </p:cNvPr>
          <p:cNvSpPr txBox="1"/>
          <p:nvPr/>
        </p:nvSpPr>
        <p:spPr>
          <a:xfrm>
            <a:off x="5659754" y="2624997"/>
            <a:ext cx="494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</a:rPr>
              <a:t>(WIP)</a:t>
            </a:r>
          </a:p>
          <a:p>
            <a:pPr algn="ctr"/>
            <a:r>
              <a:rPr lang="en-US" sz="1000" b="1" dirty="0">
                <a:solidFill>
                  <a:srgbClr val="00B050"/>
                </a:solidFill>
              </a:rPr>
              <a:t>Road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3A9BE0E-E354-7E8C-0BA4-2F33CD21FD84}"/>
              </a:ext>
            </a:extLst>
          </p:cNvPr>
          <p:cNvCxnSpPr>
            <a:cxnSpLocks/>
          </p:cNvCxnSpPr>
          <p:nvPr/>
        </p:nvCxnSpPr>
        <p:spPr>
          <a:xfrm flipH="1" flipV="1">
            <a:off x="6083293" y="370366"/>
            <a:ext cx="196723" cy="362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6444FFF-E55A-AFFF-9636-92DBD71A8A75}"/>
              </a:ext>
            </a:extLst>
          </p:cNvPr>
          <p:cNvCxnSpPr>
            <a:cxnSpLocks/>
          </p:cNvCxnSpPr>
          <p:nvPr/>
        </p:nvCxnSpPr>
        <p:spPr>
          <a:xfrm>
            <a:off x="6271836" y="741924"/>
            <a:ext cx="45502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999F4A5-F5A9-7389-3AF0-2595EFF36799}"/>
              </a:ext>
            </a:extLst>
          </p:cNvPr>
          <p:cNvCxnSpPr>
            <a:cxnSpLocks/>
          </p:cNvCxnSpPr>
          <p:nvPr/>
        </p:nvCxnSpPr>
        <p:spPr>
          <a:xfrm>
            <a:off x="10822062" y="386950"/>
            <a:ext cx="0" cy="369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F0DFD4F6-707A-BE06-A733-B144F08EE28C}"/>
              </a:ext>
            </a:extLst>
          </p:cNvPr>
          <p:cNvSpPr txBox="1"/>
          <p:nvPr/>
        </p:nvSpPr>
        <p:spPr>
          <a:xfrm>
            <a:off x="8028325" y="1262657"/>
            <a:ext cx="1131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100 Feet Road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188EF60-DD86-3363-8A47-2A66C46E2207}"/>
              </a:ext>
            </a:extLst>
          </p:cNvPr>
          <p:cNvCxnSpPr>
            <a:cxnSpLocks/>
          </p:cNvCxnSpPr>
          <p:nvPr/>
        </p:nvCxnSpPr>
        <p:spPr>
          <a:xfrm flipH="1">
            <a:off x="6974144" y="1567838"/>
            <a:ext cx="477849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F166B22-6F66-066D-637A-495658AAE3F7}"/>
              </a:ext>
            </a:extLst>
          </p:cNvPr>
          <p:cNvCxnSpPr>
            <a:cxnSpLocks/>
          </p:cNvCxnSpPr>
          <p:nvPr/>
        </p:nvCxnSpPr>
        <p:spPr>
          <a:xfrm flipV="1">
            <a:off x="9787022" y="978745"/>
            <a:ext cx="556555" cy="9485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FA1D111-ED54-B05A-AD18-E0DEB4D58441}"/>
              </a:ext>
            </a:extLst>
          </p:cNvPr>
          <p:cNvSpPr txBox="1"/>
          <p:nvPr/>
        </p:nvSpPr>
        <p:spPr>
          <a:xfrm>
            <a:off x="8207289" y="2058497"/>
            <a:ext cx="697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Jhanvi</a:t>
            </a:r>
            <a:endParaRPr lang="en-US" sz="1200" dirty="0"/>
          </a:p>
          <a:p>
            <a:pPr algn="ctr"/>
            <a:r>
              <a:rPr lang="en-US" sz="1200" dirty="0"/>
              <a:t>Heights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2D7649-51A0-D393-517D-6AD319D5A50B}"/>
              </a:ext>
            </a:extLst>
          </p:cNvPr>
          <p:cNvSpPr txBox="1"/>
          <p:nvPr/>
        </p:nvSpPr>
        <p:spPr>
          <a:xfrm>
            <a:off x="10025034" y="2046349"/>
            <a:ext cx="893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Raja Ram</a:t>
            </a:r>
          </a:p>
          <a:p>
            <a:pPr algn="ctr"/>
            <a:r>
              <a:rPr lang="en-US" sz="1200" dirty="0"/>
              <a:t>Apartment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9D44CE0-7837-0E2F-CC8A-8C7D96433D6A}"/>
              </a:ext>
            </a:extLst>
          </p:cNvPr>
          <p:cNvSpPr txBox="1"/>
          <p:nvPr/>
        </p:nvSpPr>
        <p:spPr>
          <a:xfrm>
            <a:off x="10918623" y="3431500"/>
            <a:ext cx="837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Malangad</a:t>
            </a:r>
            <a:endParaRPr lang="en-US" sz="1200" dirty="0"/>
          </a:p>
          <a:p>
            <a:pPr algn="ctr"/>
            <a:r>
              <a:rPr lang="en-US" sz="1200" dirty="0"/>
              <a:t>Road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3125301-27FC-1ED0-A789-1366AC47A204}"/>
              </a:ext>
            </a:extLst>
          </p:cNvPr>
          <p:cNvSpPr txBox="1"/>
          <p:nvPr/>
        </p:nvSpPr>
        <p:spPr>
          <a:xfrm>
            <a:off x="11016221" y="2871456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</a:rPr>
              <a:t>Cement </a:t>
            </a:r>
          </a:p>
          <a:p>
            <a:pPr algn="ctr"/>
            <a:r>
              <a:rPr lang="en-US" sz="1000" b="1" dirty="0">
                <a:solidFill>
                  <a:srgbClr val="00B050"/>
                </a:solidFill>
              </a:rPr>
              <a:t>Concrete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D882A81-556F-36F7-8768-F997D7A25231}"/>
              </a:ext>
            </a:extLst>
          </p:cNvPr>
          <p:cNvSpPr txBox="1"/>
          <p:nvPr/>
        </p:nvSpPr>
        <p:spPr>
          <a:xfrm>
            <a:off x="3154882" y="193128"/>
            <a:ext cx="796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Saket</a:t>
            </a:r>
          </a:p>
          <a:p>
            <a:pPr algn="ctr"/>
            <a:r>
              <a:rPr lang="en-US" sz="1200" dirty="0"/>
              <a:t>Harmony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CDDFB9F-C09F-7F04-27E4-079164E55DBD}"/>
              </a:ext>
            </a:extLst>
          </p:cNvPr>
          <p:cNvSpPr txBox="1"/>
          <p:nvPr/>
        </p:nvSpPr>
        <p:spPr>
          <a:xfrm>
            <a:off x="4795449" y="3429487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</a:rPr>
              <a:t>Asphalt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79BD670-6DDD-D661-0BAC-397B45702223}"/>
              </a:ext>
            </a:extLst>
          </p:cNvPr>
          <p:cNvCxnSpPr>
            <a:cxnSpLocks/>
          </p:cNvCxnSpPr>
          <p:nvPr/>
        </p:nvCxnSpPr>
        <p:spPr>
          <a:xfrm flipV="1">
            <a:off x="5028846" y="5459909"/>
            <a:ext cx="0" cy="44709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DAD2E6A9-12E7-D0BF-9B1B-B05A8BD6085A}"/>
              </a:ext>
            </a:extLst>
          </p:cNvPr>
          <p:cNvCxnSpPr>
            <a:cxnSpLocks/>
          </p:cNvCxnSpPr>
          <p:nvPr/>
        </p:nvCxnSpPr>
        <p:spPr>
          <a:xfrm>
            <a:off x="5836680" y="5020010"/>
            <a:ext cx="0" cy="523908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E3F45387-3CDB-6E5D-F076-4E848F17030D}"/>
              </a:ext>
            </a:extLst>
          </p:cNvPr>
          <p:cNvSpPr txBox="1"/>
          <p:nvPr/>
        </p:nvSpPr>
        <p:spPr>
          <a:xfrm>
            <a:off x="8382362" y="4410741"/>
            <a:ext cx="2737359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Route No. 7</a:t>
            </a:r>
          </a:p>
          <a:p>
            <a:r>
              <a:rPr lang="en-US" sz="1200" dirty="0"/>
              <a:t>1. </a:t>
            </a:r>
            <a:r>
              <a:rPr lang="en-US" sz="1200" b="1" dirty="0"/>
              <a:t>Authority</a:t>
            </a:r>
            <a:r>
              <a:rPr lang="en-US" sz="1200" dirty="0"/>
              <a:t> : KDMC</a:t>
            </a:r>
          </a:p>
          <a:p>
            <a:r>
              <a:rPr lang="en-US" sz="1200" dirty="0"/>
              <a:t>2. </a:t>
            </a:r>
            <a:r>
              <a:rPr lang="en-US" sz="1200" b="1" dirty="0"/>
              <a:t>Location</a:t>
            </a:r>
            <a:r>
              <a:rPr lang="en-US" sz="1200" dirty="0"/>
              <a:t>: Godrej Hill</a:t>
            </a:r>
          </a:p>
          <a:p>
            <a:r>
              <a:rPr lang="en-US" sz="1200" dirty="0"/>
              <a:t>3. </a:t>
            </a:r>
            <a:r>
              <a:rPr lang="en-US" sz="1200" b="1" dirty="0"/>
              <a:t>Total Route Length </a:t>
            </a:r>
            <a:r>
              <a:rPr lang="en-US" sz="1200" dirty="0"/>
              <a:t>: 2128 </a:t>
            </a:r>
            <a:r>
              <a:rPr lang="en-US" sz="1200" dirty="0" err="1"/>
              <a:t>Mtr</a:t>
            </a:r>
            <a:endParaRPr lang="en-US" sz="1200" dirty="0"/>
          </a:p>
          <a:p>
            <a:r>
              <a:rPr lang="en-US" sz="1200" dirty="0"/>
              <a:t>4. </a:t>
            </a:r>
            <a:r>
              <a:rPr lang="en-US" sz="1200" b="1" dirty="0"/>
              <a:t>Asphalt</a:t>
            </a:r>
            <a:r>
              <a:rPr lang="en-US" sz="1200" dirty="0"/>
              <a:t> :1497 </a:t>
            </a:r>
            <a:r>
              <a:rPr lang="en-US" sz="1200" dirty="0" err="1"/>
              <a:t>Mtr</a:t>
            </a:r>
            <a:endParaRPr lang="en-US" sz="1200" dirty="0"/>
          </a:p>
          <a:p>
            <a:r>
              <a:rPr lang="en-US" sz="1200" dirty="0"/>
              <a:t>5. </a:t>
            </a:r>
            <a:r>
              <a:rPr lang="en-US" sz="1200" b="1" dirty="0"/>
              <a:t>Paver Block</a:t>
            </a:r>
            <a:r>
              <a:rPr lang="en-US" sz="1200" dirty="0"/>
              <a:t>: 142 </a:t>
            </a:r>
            <a:r>
              <a:rPr lang="en-US" sz="1200" dirty="0" err="1"/>
              <a:t>Mtr</a:t>
            </a:r>
            <a:endParaRPr lang="en-US" sz="1200" dirty="0"/>
          </a:p>
          <a:p>
            <a:r>
              <a:rPr lang="en-US" sz="1200" dirty="0"/>
              <a:t>6. </a:t>
            </a:r>
            <a:r>
              <a:rPr lang="en-US" sz="1200" b="1" dirty="0"/>
              <a:t>Cement Concrete</a:t>
            </a:r>
            <a:r>
              <a:rPr lang="en-US" sz="1200" dirty="0"/>
              <a:t>: 50 </a:t>
            </a:r>
            <a:r>
              <a:rPr lang="en-US" sz="1200" dirty="0" err="1"/>
              <a:t>mtr</a:t>
            </a:r>
            <a:endParaRPr lang="en-US" sz="1200" dirty="0"/>
          </a:p>
          <a:p>
            <a:r>
              <a:rPr lang="en-US" sz="1200" dirty="0"/>
              <a:t>7. </a:t>
            </a:r>
            <a:r>
              <a:rPr lang="en-US" sz="1200" b="1" dirty="0"/>
              <a:t>PCC : </a:t>
            </a:r>
            <a:r>
              <a:rPr lang="en-US" sz="1200" dirty="0"/>
              <a:t>108 </a:t>
            </a:r>
            <a:r>
              <a:rPr lang="en-US" sz="1200" dirty="0" err="1"/>
              <a:t>Mtr</a:t>
            </a:r>
            <a:endParaRPr lang="en-US" sz="1200" dirty="0"/>
          </a:p>
          <a:p>
            <a:r>
              <a:rPr lang="en-US" sz="1200" dirty="0"/>
              <a:t>8. </a:t>
            </a:r>
            <a:r>
              <a:rPr lang="en-US" sz="1200" b="1" dirty="0"/>
              <a:t>Already Excavate Trench </a:t>
            </a:r>
            <a:r>
              <a:rPr lang="en-US" sz="1200" dirty="0"/>
              <a:t>:331 </a:t>
            </a:r>
            <a:r>
              <a:rPr lang="en-US" sz="1200" dirty="0" err="1"/>
              <a:t>mtr</a:t>
            </a:r>
            <a:endParaRPr lang="en-US" sz="1200" dirty="0"/>
          </a:p>
          <a:p>
            <a:r>
              <a:rPr lang="en-US" sz="1200" dirty="0"/>
              <a:t>9. </a:t>
            </a:r>
            <a:r>
              <a:rPr lang="en-US" sz="1200" b="1" dirty="0"/>
              <a:t>Number of Duct:</a:t>
            </a:r>
            <a:r>
              <a:rPr lang="en-US" sz="1200" dirty="0"/>
              <a:t> 3</a:t>
            </a:r>
          </a:p>
          <a:p>
            <a:r>
              <a:rPr lang="en-US" sz="1200" dirty="0"/>
              <a:t>10. </a:t>
            </a:r>
            <a:r>
              <a:rPr lang="en-US" sz="1200" b="1" dirty="0"/>
              <a:t>Trench Size</a:t>
            </a:r>
            <a:r>
              <a:rPr lang="en-US" sz="1200" dirty="0"/>
              <a:t> : 0.6*1.0 m</a:t>
            </a:r>
          </a:p>
          <a:p>
            <a:r>
              <a:rPr lang="en-US" sz="1200" dirty="0"/>
              <a:t>11. </a:t>
            </a:r>
            <a:r>
              <a:rPr lang="en-US" sz="1200" b="1" dirty="0"/>
              <a:t>Excavation Method</a:t>
            </a:r>
            <a:r>
              <a:rPr lang="en-US" sz="1200" dirty="0"/>
              <a:t>: HDD/OT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762C18B-2B26-E9AF-8D97-69EDD6CB8549}"/>
              </a:ext>
            </a:extLst>
          </p:cNvPr>
          <p:cNvSpPr txBox="1"/>
          <p:nvPr/>
        </p:nvSpPr>
        <p:spPr>
          <a:xfrm>
            <a:off x="8270832" y="1044263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</a:rPr>
              <a:t>Asphalt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24E4BD2-49CC-568B-91EF-B8A74F79AD7F}"/>
              </a:ext>
            </a:extLst>
          </p:cNvPr>
          <p:cNvSpPr txBox="1"/>
          <p:nvPr/>
        </p:nvSpPr>
        <p:spPr>
          <a:xfrm>
            <a:off x="3661704" y="978845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</a:rPr>
              <a:t>Asphalt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E769DDD0-A17F-09DC-43FF-D0D6EC9EBA30}"/>
              </a:ext>
            </a:extLst>
          </p:cNvPr>
          <p:cNvCxnSpPr/>
          <p:nvPr/>
        </p:nvCxnSpPr>
        <p:spPr>
          <a:xfrm>
            <a:off x="11744305" y="303808"/>
            <a:ext cx="0" cy="471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DA1DB441-0CFF-1093-3920-45C94FA17DAE}"/>
              </a:ext>
            </a:extLst>
          </p:cNvPr>
          <p:cNvSpPr txBox="1"/>
          <p:nvPr/>
        </p:nvSpPr>
        <p:spPr>
          <a:xfrm>
            <a:off x="11582074" y="74362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995468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149</Words>
  <Application>Microsoft Office PowerPoint</Application>
  <PresentationFormat>Widescreen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Santosh Pote</dc:creator>
  <cp:lastModifiedBy>Sanket Sagar</cp:lastModifiedBy>
  <cp:revision>23</cp:revision>
  <cp:lastPrinted>2025-03-25T08:38:14Z</cp:lastPrinted>
  <dcterms:created xsi:type="dcterms:W3CDTF">2025-03-25T07:13:22Z</dcterms:created>
  <dcterms:modified xsi:type="dcterms:W3CDTF">2025-04-20T04:28:16Z</dcterms:modified>
</cp:coreProperties>
</file>