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F0FA5-345A-47AE-BE59-A8FC97B952AD}" v="2" dt="2025-03-27T11:54:46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More" userId="68eb294d-fe71-4d5c-b8bb-d69ae9c0db1f" providerId="ADAL" clId="{A33F0FA5-345A-47AE-BE59-A8FC97B952AD}"/>
    <pc:docChg chg="custSel modSld">
      <pc:chgData name="Samir More" userId="68eb294d-fe71-4d5c-b8bb-d69ae9c0db1f" providerId="ADAL" clId="{A33F0FA5-345A-47AE-BE59-A8FC97B952AD}" dt="2025-03-27T11:55:00.981" v="111" actId="20577"/>
      <pc:docMkLst>
        <pc:docMk/>
      </pc:docMkLst>
      <pc:sldChg chg="addSp modSp mod">
        <pc:chgData name="Samir More" userId="68eb294d-fe71-4d5c-b8bb-d69ae9c0db1f" providerId="ADAL" clId="{A33F0FA5-345A-47AE-BE59-A8FC97B952AD}" dt="2025-03-27T11:55:00.981" v="111" actId="20577"/>
        <pc:sldMkLst>
          <pc:docMk/>
          <pc:sldMk cId="412367041" sldId="258"/>
        </pc:sldMkLst>
        <pc:spChg chg="add mod">
          <ac:chgData name="Samir More" userId="68eb294d-fe71-4d5c-b8bb-d69ae9c0db1f" providerId="ADAL" clId="{A33F0FA5-345A-47AE-BE59-A8FC97B952AD}" dt="2025-03-27T11:34:51.457" v="6"/>
          <ac:spMkLst>
            <pc:docMk/>
            <pc:sldMk cId="412367041" sldId="258"/>
            <ac:spMk id="9" creationId="{766EDAA2-15C3-B781-4E84-295F9A3A05D3}"/>
          </ac:spMkLst>
        </pc:spChg>
        <pc:spChg chg="mod">
          <ac:chgData name="Samir More" userId="68eb294d-fe71-4d5c-b8bb-d69ae9c0db1f" providerId="ADAL" clId="{A33F0FA5-345A-47AE-BE59-A8FC97B952AD}" dt="2025-03-27T11:42:31.914" v="48" actId="20577"/>
          <ac:spMkLst>
            <pc:docMk/>
            <pc:sldMk cId="412367041" sldId="258"/>
            <ac:spMk id="52" creationId="{9A369720-0A92-42D0-C01F-8384599229C2}"/>
          </ac:spMkLst>
        </pc:spChg>
        <pc:spChg chg="mod">
          <ac:chgData name="Samir More" userId="68eb294d-fe71-4d5c-b8bb-d69ae9c0db1f" providerId="ADAL" clId="{A33F0FA5-345A-47AE-BE59-A8FC97B952AD}" dt="2025-03-27T11:33:29.419" v="5" actId="1076"/>
          <ac:spMkLst>
            <pc:docMk/>
            <pc:sldMk cId="412367041" sldId="258"/>
            <ac:spMk id="56" creationId="{1F5FC9D9-5671-134F-233D-52FC885E0A36}"/>
          </ac:spMkLst>
        </pc:spChg>
        <pc:spChg chg="mod">
          <ac:chgData name="Samir More" userId="68eb294d-fe71-4d5c-b8bb-d69ae9c0db1f" providerId="ADAL" clId="{A33F0FA5-345A-47AE-BE59-A8FC97B952AD}" dt="2025-03-27T11:55:00.981" v="111" actId="20577"/>
          <ac:spMkLst>
            <pc:docMk/>
            <pc:sldMk cId="412367041" sldId="258"/>
            <ac:spMk id="176" creationId="{622CFDFB-88BD-697F-27DC-6D01422519FB}"/>
          </ac:spMkLst>
        </pc:spChg>
        <pc:cxnChg chg="add mod">
          <ac:chgData name="Samir More" userId="68eb294d-fe71-4d5c-b8bb-d69ae9c0db1f" providerId="ADAL" clId="{A33F0FA5-345A-47AE-BE59-A8FC97B952AD}" dt="2025-03-27T11:34:51.457" v="6"/>
          <ac:cxnSpMkLst>
            <pc:docMk/>
            <pc:sldMk cId="412367041" sldId="258"/>
            <ac:cxnSpMk id="8" creationId="{25ACD1DD-3ECB-7157-F01B-608AEC94EA03}"/>
          </ac:cxnSpMkLst>
        </pc:cxnChg>
        <pc:cxnChg chg="mod">
          <ac:chgData name="Samir More" userId="68eb294d-fe71-4d5c-b8bb-d69ae9c0db1f" providerId="ADAL" clId="{A33F0FA5-345A-47AE-BE59-A8FC97B952AD}" dt="2025-03-27T11:42:42.367" v="49" actId="14100"/>
          <ac:cxnSpMkLst>
            <pc:docMk/>
            <pc:sldMk cId="412367041" sldId="258"/>
            <ac:cxnSpMk id="86" creationId="{C2945294-6E77-073C-FC73-7F2C398826F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7840-A2B6-075D-BA86-040D37BBD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60582-CE39-0347-7720-4A321AE45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995C-CFE4-1D23-7296-B3C744D0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0961-0469-2492-93EE-288D4A5B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38190-9E6E-3662-711B-725C11F2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8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F48E-894B-8AD5-6BD2-733B398B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CB95C-6A4F-0517-266B-6A4C63D6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7DEFB-2571-B9F4-83D6-75C59EE0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DE604-99AC-D19F-3098-8EEF9C9C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481DC-8AAD-348C-8411-58C80A35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3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291B8-06F9-15CB-6A78-530CA8746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87CAA-DC88-11F4-2154-8973E2DE5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897E-CDB3-7409-30C3-E8CBE2F4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C0F7A-C5D9-9C05-1CD5-FFBE5BB1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6F6D-6D69-E4A1-F028-9A848AC4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5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E164-CF5D-714E-1790-A5FAB8213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378B-D669-8646-0890-E487CAAB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8CCE-1C81-3A30-D138-969FD3E6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93E9-ADAA-31BD-AAB7-1C9FE2C1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9702-2D86-A82B-DCA4-C7145302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3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5FDB-CEEB-D2BC-0D8E-D5859777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C0556-CFC7-E4D8-61A8-23E696F9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50629-C6BF-C5EC-55BF-C9AD0A0A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3129-03DD-407E-461D-38A05DFD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2369-1ABA-5C7D-A948-4B809BDD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2800-DB10-4A4A-6B28-E671CEF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5BC2-8A30-3830-C3A2-6DCC162D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60048-BEEB-0462-D459-AB80DE2F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D1F90-691C-9AAA-2533-0FA98AD8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65DB1-DF83-E850-41D1-4CF40070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18331-6622-8C80-C703-12CD946C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5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9177-725A-3608-6F17-FCB1BD7C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773FC-05EA-F20E-0D89-2926E0C59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BB1EC-613E-7255-387E-B02B567E7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3D80B-C5EF-3D71-8E54-AA4AFEEF2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F1CF7-2E8D-B4F9-8821-EC9F55DBB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D8D91-FF5D-89BD-C598-81956E4B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42B45-930D-D82A-B898-527AC897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9AA76-21CA-4E99-344E-79AEDBF6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BEBD-9CD9-6F77-3090-CC6A1A6C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73933-6A1B-F94F-53F1-446F4CA8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20D4A-E0D5-C620-49D2-A50352C2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C0CBD-0D7B-1BEC-C7B3-78456CDA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C43DC-28AB-8900-DD84-58CC57D3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5BBDE-EA36-A186-6879-407831B4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FD8B-AAB5-7359-F028-E3B5B0C1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C9DF-5561-0E30-37B7-8B3DD1DE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37BB-91C1-775A-C086-26D34847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476E3-767A-B7B5-58D7-E220040D1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97E1-7720-37C4-6CB5-7A8C7240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7BC8-5540-A312-72F9-BB74B0CC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DFE2-0AB4-F750-AAEE-00A9EC4B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2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121F-C734-9B9C-10FF-81015397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2C9A-81F3-AC42-207E-AEC0CF1AD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6203B-853A-A01C-B1D6-3FB16858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074DB-9C7F-F7B2-58A8-3DEA9C9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A338-3BB7-DBB5-1692-F5F424AD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CEC02-F7FF-12D7-FF29-24C327D92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A48E3-5EF0-1BD7-98B4-76ADC1E7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F7FAA-7340-F8E2-AB66-80D64281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30A3-EC3A-FC2E-8E0B-484BC303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C20C8-1974-4EFE-A417-F5336FFE0FB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62D4-622A-8175-1366-F45D67236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A9F6-745A-8D9D-391F-73154B8A9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E02E4-8C3D-4861-9BD6-2C3F85055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1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3916-06E2-2900-3F9D-64655D092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937A6B37-A342-7E4B-C211-C58F9CBA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9" y="193127"/>
            <a:ext cx="1330397" cy="582612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22CFDFB-88BD-697F-27DC-6D01422519FB}"/>
              </a:ext>
            </a:extLst>
          </p:cNvPr>
          <p:cNvSpPr txBox="1"/>
          <p:nvPr/>
        </p:nvSpPr>
        <p:spPr>
          <a:xfrm>
            <a:off x="8613605" y="4398492"/>
            <a:ext cx="2737359" cy="19697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Route No. 45</a:t>
            </a:r>
          </a:p>
          <a:p>
            <a:r>
              <a:rPr lang="en-US" sz="1200" dirty="0"/>
              <a:t>1. </a:t>
            </a:r>
            <a:r>
              <a:rPr lang="en-US" sz="1200" b="1" dirty="0"/>
              <a:t>Authority</a:t>
            </a:r>
            <a:r>
              <a:rPr lang="en-US" sz="1200" dirty="0"/>
              <a:t> : MIDC</a:t>
            </a:r>
          </a:p>
          <a:p>
            <a:r>
              <a:rPr lang="en-US" sz="1200" dirty="0"/>
              <a:t>2. </a:t>
            </a:r>
            <a:r>
              <a:rPr lang="en-US" sz="1200" b="1" dirty="0"/>
              <a:t>Location</a:t>
            </a:r>
            <a:r>
              <a:rPr lang="en-US" sz="1200" dirty="0"/>
              <a:t>: Shilphata - Mahape Road</a:t>
            </a:r>
          </a:p>
          <a:p>
            <a:r>
              <a:rPr lang="en-US" sz="1200" dirty="0"/>
              <a:t>3. </a:t>
            </a:r>
            <a:r>
              <a:rPr lang="en-US" sz="1200" b="1" dirty="0"/>
              <a:t>Total Route Length </a:t>
            </a:r>
            <a:r>
              <a:rPr lang="en-US" sz="1200" dirty="0"/>
              <a:t>: 4765 Mtrs</a:t>
            </a:r>
          </a:p>
          <a:p>
            <a:r>
              <a:rPr lang="en-US" sz="1200" dirty="0"/>
              <a:t>4. </a:t>
            </a:r>
            <a:r>
              <a:rPr lang="en-US" sz="1200" b="1" dirty="0">
                <a:solidFill>
                  <a:srgbClr val="00B050"/>
                </a:solidFill>
              </a:rPr>
              <a:t>Asphalt</a:t>
            </a:r>
            <a:r>
              <a:rPr lang="en-US" sz="1200" dirty="0"/>
              <a:t> :1200 Mtrs</a:t>
            </a:r>
          </a:p>
          <a:p>
            <a:r>
              <a:rPr lang="en-US" sz="1200" dirty="0"/>
              <a:t>5. </a:t>
            </a:r>
            <a:r>
              <a:rPr lang="en-US" sz="1200" b="1" dirty="0">
                <a:solidFill>
                  <a:srgbClr val="FFC000"/>
                </a:solidFill>
              </a:rPr>
              <a:t>Soft Soil</a:t>
            </a:r>
            <a:r>
              <a:rPr lang="en-US" sz="1200" b="1" dirty="0"/>
              <a:t> </a:t>
            </a:r>
            <a:r>
              <a:rPr lang="en-US" sz="1200" dirty="0"/>
              <a:t>: </a:t>
            </a:r>
            <a:r>
              <a:rPr lang="en-US" sz="1200"/>
              <a:t>3565 Mtrs</a:t>
            </a:r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b="1" dirty="0"/>
              <a:t>Number of Duct:</a:t>
            </a:r>
            <a:r>
              <a:rPr lang="en-US" sz="1200" dirty="0"/>
              <a:t> 3</a:t>
            </a:r>
          </a:p>
          <a:p>
            <a:r>
              <a:rPr lang="en-US" sz="1200" dirty="0"/>
              <a:t>7. </a:t>
            </a:r>
            <a:r>
              <a:rPr lang="en-US" sz="1200" b="1" dirty="0"/>
              <a:t>Trench Size</a:t>
            </a:r>
            <a:r>
              <a:rPr lang="en-US" sz="1200" dirty="0"/>
              <a:t> : 0.6 Mtrs*1.0 Mtrs</a:t>
            </a:r>
          </a:p>
          <a:p>
            <a:r>
              <a:rPr lang="en-US" sz="1200" dirty="0"/>
              <a:t>8. </a:t>
            </a:r>
            <a:r>
              <a:rPr lang="en-US" sz="1200" b="1" dirty="0"/>
              <a:t>Excavation Method</a:t>
            </a:r>
            <a:r>
              <a:rPr lang="en-US" sz="1200" dirty="0"/>
              <a:t>: OT</a:t>
            </a:r>
          </a:p>
          <a:p>
            <a:r>
              <a:rPr lang="en-US" sz="1200" dirty="0"/>
              <a:t>9. </a:t>
            </a:r>
            <a:r>
              <a:rPr lang="en-US" sz="1200" b="1" dirty="0"/>
              <a:t>Proposed No of HH</a:t>
            </a:r>
            <a:r>
              <a:rPr lang="en-US" sz="1200" dirty="0"/>
              <a:t>: 20-25 Nos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9CFF0-6687-831A-0362-51A4D0C4148C}"/>
              </a:ext>
            </a:extLst>
          </p:cNvPr>
          <p:cNvSpPr txBox="1"/>
          <p:nvPr/>
        </p:nvSpPr>
        <p:spPr>
          <a:xfrm>
            <a:off x="219589" y="5144357"/>
            <a:ext cx="7024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Stock </a:t>
            </a:r>
          </a:p>
          <a:p>
            <a:pPr algn="ctr"/>
            <a:r>
              <a:rPr lang="en-US" sz="1200" dirty="0"/>
              <a:t>Holding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9273E4-4399-C563-A738-C9CCCF29A8F3}"/>
              </a:ext>
            </a:extLst>
          </p:cNvPr>
          <p:cNvCxnSpPr>
            <a:cxnSpLocks/>
          </p:cNvCxnSpPr>
          <p:nvPr/>
        </p:nvCxnSpPr>
        <p:spPr>
          <a:xfrm>
            <a:off x="269581" y="5735618"/>
            <a:ext cx="2011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765609-A8B5-AAD3-57C0-4952CCB6C4CF}"/>
              </a:ext>
            </a:extLst>
          </p:cNvPr>
          <p:cNvCxnSpPr>
            <a:cxnSpLocks/>
          </p:cNvCxnSpPr>
          <p:nvPr/>
        </p:nvCxnSpPr>
        <p:spPr>
          <a:xfrm>
            <a:off x="359229" y="6270172"/>
            <a:ext cx="2209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18BC61-4AB7-39EF-5C27-0A72F926218D}"/>
              </a:ext>
            </a:extLst>
          </p:cNvPr>
          <p:cNvSpPr/>
          <p:nvPr/>
        </p:nvSpPr>
        <p:spPr>
          <a:xfrm>
            <a:off x="2220657" y="5180446"/>
            <a:ext cx="751141" cy="555172"/>
          </a:xfrm>
          <a:custGeom>
            <a:avLst/>
            <a:gdLst>
              <a:gd name="connsiteX0" fmla="*/ 0 w 751141"/>
              <a:gd name="connsiteY0" fmla="*/ 555172 h 555172"/>
              <a:gd name="connsiteX1" fmla="*/ 76200 w 751141"/>
              <a:gd name="connsiteY1" fmla="*/ 533400 h 555172"/>
              <a:gd name="connsiteX2" fmla="*/ 326572 w 751141"/>
              <a:gd name="connsiteY2" fmla="*/ 424543 h 555172"/>
              <a:gd name="connsiteX3" fmla="*/ 500743 w 751141"/>
              <a:gd name="connsiteY3" fmla="*/ 315686 h 555172"/>
              <a:gd name="connsiteX4" fmla="*/ 533400 w 751141"/>
              <a:gd name="connsiteY4" fmla="*/ 283029 h 555172"/>
              <a:gd name="connsiteX5" fmla="*/ 566057 w 751141"/>
              <a:gd name="connsiteY5" fmla="*/ 261257 h 555172"/>
              <a:gd name="connsiteX6" fmla="*/ 642257 w 751141"/>
              <a:gd name="connsiteY6" fmla="*/ 152400 h 555172"/>
              <a:gd name="connsiteX7" fmla="*/ 707572 w 751141"/>
              <a:gd name="connsiteY7" fmla="*/ 87086 h 555172"/>
              <a:gd name="connsiteX8" fmla="*/ 718457 w 751141"/>
              <a:gd name="connsiteY8" fmla="*/ 54429 h 555172"/>
              <a:gd name="connsiteX9" fmla="*/ 751115 w 751141"/>
              <a:gd name="connsiteY9" fmla="*/ 0 h 55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141" h="555172">
                <a:moveTo>
                  <a:pt x="0" y="555172"/>
                </a:moveTo>
                <a:cubicBezTo>
                  <a:pt x="25400" y="547915"/>
                  <a:pt x="51139" y="541754"/>
                  <a:pt x="76200" y="533400"/>
                </a:cubicBezTo>
                <a:cubicBezTo>
                  <a:pt x="172598" y="501267"/>
                  <a:pt x="237156" y="476702"/>
                  <a:pt x="326572" y="424543"/>
                </a:cubicBezTo>
                <a:cubicBezTo>
                  <a:pt x="614820" y="256398"/>
                  <a:pt x="365704" y="383204"/>
                  <a:pt x="500743" y="315686"/>
                </a:cubicBezTo>
                <a:cubicBezTo>
                  <a:pt x="511629" y="304800"/>
                  <a:pt x="521574" y="292884"/>
                  <a:pt x="533400" y="283029"/>
                </a:cubicBezTo>
                <a:cubicBezTo>
                  <a:pt x="543451" y="274653"/>
                  <a:pt x="556806" y="270508"/>
                  <a:pt x="566057" y="261257"/>
                </a:cubicBezTo>
                <a:cubicBezTo>
                  <a:pt x="589585" y="237729"/>
                  <a:pt x="624460" y="173756"/>
                  <a:pt x="642257" y="152400"/>
                </a:cubicBezTo>
                <a:cubicBezTo>
                  <a:pt x="661968" y="128747"/>
                  <a:pt x="707572" y="87086"/>
                  <a:pt x="707572" y="87086"/>
                </a:cubicBezTo>
                <a:cubicBezTo>
                  <a:pt x="711200" y="76200"/>
                  <a:pt x="712764" y="64392"/>
                  <a:pt x="718457" y="54429"/>
                </a:cubicBezTo>
                <a:cubicBezTo>
                  <a:pt x="753292" y="-6532"/>
                  <a:pt x="751115" y="31932"/>
                  <a:pt x="75111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35AC35-9A90-01F9-C21C-46BDBF2688CF}"/>
              </a:ext>
            </a:extLst>
          </p:cNvPr>
          <p:cNvSpPr/>
          <p:nvPr/>
        </p:nvSpPr>
        <p:spPr>
          <a:xfrm>
            <a:off x="2590797" y="5691051"/>
            <a:ext cx="1218837" cy="579121"/>
          </a:xfrm>
          <a:custGeom>
            <a:avLst/>
            <a:gdLst>
              <a:gd name="connsiteX0" fmla="*/ 0 w 751141"/>
              <a:gd name="connsiteY0" fmla="*/ 555172 h 555172"/>
              <a:gd name="connsiteX1" fmla="*/ 76200 w 751141"/>
              <a:gd name="connsiteY1" fmla="*/ 533400 h 555172"/>
              <a:gd name="connsiteX2" fmla="*/ 326572 w 751141"/>
              <a:gd name="connsiteY2" fmla="*/ 424543 h 555172"/>
              <a:gd name="connsiteX3" fmla="*/ 500743 w 751141"/>
              <a:gd name="connsiteY3" fmla="*/ 315686 h 555172"/>
              <a:gd name="connsiteX4" fmla="*/ 533400 w 751141"/>
              <a:gd name="connsiteY4" fmla="*/ 283029 h 555172"/>
              <a:gd name="connsiteX5" fmla="*/ 566057 w 751141"/>
              <a:gd name="connsiteY5" fmla="*/ 261257 h 555172"/>
              <a:gd name="connsiteX6" fmla="*/ 642257 w 751141"/>
              <a:gd name="connsiteY6" fmla="*/ 152400 h 555172"/>
              <a:gd name="connsiteX7" fmla="*/ 707572 w 751141"/>
              <a:gd name="connsiteY7" fmla="*/ 87086 h 555172"/>
              <a:gd name="connsiteX8" fmla="*/ 718457 w 751141"/>
              <a:gd name="connsiteY8" fmla="*/ 54429 h 555172"/>
              <a:gd name="connsiteX9" fmla="*/ 751115 w 751141"/>
              <a:gd name="connsiteY9" fmla="*/ 0 h 55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141" h="555172">
                <a:moveTo>
                  <a:pt x="0" y="555172"/>
                </a:moveTo>
                <a:cubicBezTo>
                  <a:pt x="25400" y="547915"/>
                  <a:pt x="51139" y="541754"/>
                  <a:pt x="76200" y="533400"/>
                </a:cubicBezTo>
                <a:cubicBezTo>
                  <a:pt x="172598" y="501267"/>
                  <a:pt x="237156" y="476702"/>
                  <a:pt x="326572" y="424543"/>
                </a:cubicBezTo>
                <a:cubicBezTo>
                  <a:pt x="614820" y="256398"/>
                  <a:pt x="365704" y="383204"/>
                  <a:pt x="500743" y="315686"/>
                </a:cubicBezTo>
                <a:cubicBezTo>
                  <a:pt x="511629" y="304800"/>
                  <a:pt x="521574" y="292884"/>
                  <a:pt x="533400" y="283029"/>
                </a:cubicBezTo>
                <a:cubicBezTo>
                  <a:pt x="543451" y="274653"/>
                  <a:pt x="556806" y="270508"/>
                  <a:pt x="566057" y="261257"/>
                </a:cubicBezTo>
                <a:cubicBezTo>
                  <a:pt x="589585" y="237729"/>
                  <a:pt x="624460" y="173756"/>
                  <a:pt x="642257" y="152400"/>
                </a:cubicBezTo>
                <a:cubicBezTo>
                  <a:pt x="661968" y="128747"/>
                  <a:pt x="707572" y="87086"/>
                  <a:pt x="707572" y="87086"/>
                </a:cubicBezTo>
                <a:cubicBezTo>
                  <a:pt x="711200" y="76200"/>
                  <a:pt x="712764" y="64392"/>
                  <a:pt x="718457" y="54429"/>
                </a:cubicBezTo>
                <a:cubicBezTo>
                  <a:pt x="753292" y="-6532"/>
                  <a:pt x="751115" y="31932"/>
                  <a:pt x="751115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0C9B3C-AAEB-1B62-4AC9-4D6828C75752}"/>
              </a:ext>
            </a:extLst>
          </p:cNvPr>
          <p:cNvCxnSpPr>
            <a:cxnSpLocks/>
          </p:cNvCxnSpPr>
          <p:nvPr/>
        </p:nvCxnSpPr>
        <p:spPr>
          <a:xfrm flipV="1">
            <a:off x="2955484" y="1263000"/>
            <a:ext cx="0" cy="39515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675EBC-9A60-5128-F7EB-174B23FAE4B6}"/>
              </a:ext>
            </a:extLst>
          </p:cNvPr>
          <p:cNvCxnSpPr>
            <a:cxnSpLocks/>
          </p:cNvCxnSpPr>
          <p:nvPr/>
        </p:nvCxnSpPr>
        <p:spPr>
          <a:xfrm flipH="1" flipV="1">
            <a:off x="3788252" y="2764971"/>
            <a:ext cx="0" cy="2926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99CCF1-0CCC-AA5D-B306-A968A3E25326}"/>
              </a:ext>
            </a:extLst>
          </p:cNvPr>
          <p:cNvCxnSpPr>
            <a:cxnSpLocks/>
          </p:cNvCxnSpPr>
          <p:nvPr/>
        </p:nvCxnSpPr>
        <p:spPr>
          <a:xfrm flipV="1">
            <a:off x="3777419" y="1513114"/>
            <a:ext cx="1404230" cy="799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04E82C-D830-EE24-8CB3-F4D40B56258F}"/>
              </a:ext>
            </a:extLst>
          </p:cNvPr>
          <p:cNvCxnSpPr/>
          <p:nvPr/>
        </p:nvCxnSpPr>
        <p:spPr>
          <a:xfrm flipV="1">
            <a:off x="3777419" y="1905000"/>
            <a:ext cx="1491316" cy="8817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2F84CD-DB21-8A3A-5F51-7E4C22F4335C}"/>
              </a:ext>
            </a:extLst>
          </p:cNvPr>
          <p:cNvCxnSpPr>
            <a:cxnSpLocks/>
          </p:cNvCxnSpPr>
          <p:nvPr/>
        </p:nvCxnSpPr>
        <p:spPr>
          <a:xfrm flipV="1">
            <a:off x="3777419" y="1360716"/>
            <a:ext cx="0" cy="9514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D53FD0-8CB3-A1A1-D478-23D72C6DDE44}"/>
              </a:ext>
            </a:extLst>
          </p:cNvPr>
          <p:cNvCxnSpPr>
            <a:cxnSpLocks/>
          </p:cNvCxnSpPr>
          <p:nvPr/>
        </p:nvCxnSpPr>
        <p:spPr>
          <a:xfrm>
            <a:off x="5268735" y="1905000"/>
            <a:ext cx="39950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40606C-D39C-EED6-74F5-333BB664721B}"/>
              </a:ext>
            </a:extLst>
          </p:cNvPr>
          <p:cNvCxnSpPr>
            <a:cxnSpLocks/>
          </p:cNvCxnSpPr>
          <p:nvPr/>
        </p:nvCxnSpPr>
        <p:spPr>
          <a:xfrm>
            <a:off x="5181649" y="1513114"/>
            <a:ext cx="4082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47BDF3-27E8-6843-B6B2-FBE010D33672}"/>
              </a:ext>
            </a:extLst>
          </p:cNvPr>
          <p:cNvCxnSpPr>
            <a:cxnSpLocks/>
          </p:cNvCxnSpPr>
          <p:nvPr/>
        </p:nvCxnSpPr>
        <p:spPr>
          <a:xfrm flipH="1" flipV="1">
            <a:off x="8850086" y="685800"/>
            <a:ext cx="391962" cy="827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4734B22-94E8-FD56-F96C-340DCA189E56}"/>
              </a:ext>
            </a:extLst>
          </p:cNvPr>
          <p:cNvCxnSpPr>
            <a:cxnSpLocks/>
          </p:cNvCxnSpPr>
          <p:nvPr/>
        </p:nvCxnSpPr>
        <p:spPr>
          <a:xfrm flipH="1" flipV="1">
            <a:off x="9263743" y="511629"/>
            <a:ext cx="487298" cy="1001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F4D9CA-B011-73ED-7420-182CE509E830}"/>
              </a:ext>
            </a:extLst>
          </p:cNvPr>
          <p:cNvCxnSpPr>
            <a:cxnSpLocks/>
          </p:cNvCxnSpPr>
          <p:nvPr/>
        </p:nvCxnSpPr>
        <p:spPr>
          <a:xfrm>
            <a:off x="9751041" y="1513114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AC8970-3CCA-1673-C970-CF555E1FC4E5}"/>
              </a:ext>
            </a:extLst>
          </p:cNvPr>
          <p:cNvCxnSpPr>
            <a:cxnSpLocks/>
          </p:cNvCxnSpPr>
          <p:nvPr/>
        </p:nvCxnSpPr>
        <p:spPr>
          <a:xfrm flipH="1" flipV="1">
            <a:off x="9242048" y="1906545"/>
            <a:ext cx="108781" cy="880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AF343-AA79-B629-ABEE-97EF9265C9B8}"/>
              </a:ext>
            </a:extLst>
          </p:cNvPr>
          <p:cNvCxnSpPr>
            <a:cxnSpLocks/>
          </p:cNvCxnSpPr>
          <p:nvPr/>
        </p:nvCxnSpPr>
        <p:spPr>
          <a:xfrm flipH="1" flipV="1">
            <a:off x="9862799" y="1884773"/>
            <a:ext cx="108781" cy="880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2E7318-54E3-F535-4FB1-E0491F55F86D}"/>
              </a:ext>
            </a:extLst>
          </p:cNvPr>
          <p:cNvCxnSpPr>
            <a:cxnSpLocks/>
          </p:cNvCxnSpPr>
          <p:nvPr/>
        </p:nvCxnSpPr>
        <p:spPr>
          <a:xfrm>
            <a:off x="9862799" y="19050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A369720-0A92-42D0-C01F-8384599229C2}"/>
              </a:ext>
            </a:extLst>
          </p:cNvPr>
          <p:cNvSpPr txBox="1"/>
          <p:nvPr/>
        </p:nvSpPr>
        <p:spPr>
          <a:xfrm>
            <a:off x="9268628" y="1525555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Shilphata Junction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2CD233-7E26-AD80-70F5-B9E733EBA479}"/>
              </a:ext>
            </a:extLst>
          </p:cNvPr>
          <p:cNvSpPr txBox="1"/>
          <p:nvPr/>
        </p:nvSpPr>
        <p:spPr>
          <a:xfrm rot="19861447">
            <a:off x="4138510" y="1747040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MIDC Pipeline Road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C0B0AEB-835C-D87C-C786-306F3795C6E3}"/>
              </a:ext>
            </a:extLst>
          </p:cNvPr>
          <p:cNvSpPr txBox="1"/>
          <p:nvPr/>
        </p:nvSpPr>
        <p:spPr>
          <a:xfrm>
            <a:off x="7543318" y="1564033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MIDC Pipeline Road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5FC9D9-5671-134F-233D-52FC885E0A36}"/>
              </a:ext>
            </a:extLst>
          </p:cNvPr>
          <p:cNvSpPr txBox="1"/>
          <p:nvPr/>
        </p:nvSpPr>
        <p:spPr>
          <a:xfrm>
            <a:off x="2921665" y="3042076"/>
            <a:ext cx="8242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Shilphata – </a:t>
            </a:r>
          </a:p>
          <a:p>
            <a:pPr algn="ctr"/>
            <a:r>
              <a:rPr lang="en-US" sz="1000" dirty="0"/>
              <a:t>Mahape </a:t>
            </a:r>
          </a:p>
          <a:p>
            <a:pPr algn="ctr"/>
            <a:r>
              <a:rPr lang="en-US" sz="1000" dirty="0"/>
              <a:t>Road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F92788-7484-C5DC-61F4-D2779F566DC5}"/>
              </a:ext>
            </a:extLst>
          </p:cNvPr>
          <p:cNvCxnSpPr>
            <a:cxnSpLocks/>
          </p:cNvCxnSpPr>
          <p:nvPr/>
        </p:nvCxnSpPr>
        <p:spPr>
          <a:xfrm>
            <a:off x="126020" y="5802862"/>
            <a:ext cx="2209800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173AD7A-C5B9-87BB-CE45-B2CFB880B117}"/>
              </a:ext>
            </a:extLst>
          </p:cNvPr>
          <p:cNvSpPr/>
          <p:nvPr/>
        </p:nvSpPr>
        <p:spPr>
          <a:xfrm>
            <a:off x="2335820" y="5119875"/>
            <a:ext cx="887843" cy="682987"/>
          </a:xfrm>
          <a:custGeom>
            <a:avLst/>
            <a:gdLst>
              <a:gd name="connsiteX0" fmla="*/ 0 w 751141"/>
              <a:gd name="connsiteY0" fmla="*/ 555172 h 555172"/>
              <a:gd name="connsiteX1" fmla="*/ 76200 w 751141"/>
              <a:gd name="connsiteY1" fmla="*/ 533400 h 555172"/>
              <a:gd name="connsiteX2" fmla="*/ 326572 w 751141"/>
              <a:gd name="connsiteY2" fmla="*/ 424543 h 555172"/>
              <a:gd name="connsiteX3" fmla="*/ 500743 w 751141"/>
              <a:gd name="connsiteY3" fmla="*/ 315686 h 555172"/>
              <a:gd name="connsiteX4" fmla="*/ 533400 w 751141"/>
              <a:gd name="connsiteY4" fmla="*/ 283029 h 555172"/>
              <a:gd name="connsiteX5" fmla="*/ 566057 w 751141"/>
              <a:gd name="connsiteY5" fmla="*/ 261257 h 555172"/>
              <a:gd name="connsiteX6" fmla="*/ 642257 w 751141"/>
              <a:gd name="connsiteY6" fmla="*/ 152400 h 555172"/>
              <a:gd name="connsiteX7" fmla="*/ 707572 w 751141"/>
              <a:gd name="connsiteY7" fmla="*/ 87086 h 555172"/>
              <a:gd name="connsiteX8" fmla="*/ 718457 w 751141"/>
              <a:gd name="connsiteY8" fmla="*/ 54429 h 555172"/>
              <a:gd name="connsiteX9" fmla="*/ 751115 w 751141"/>
              <a:gd name="connsiteY9" fmla="*/ 0 h 55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141" h="555172">
                <a:moveTo>
                  <a:pt x="0" y="555172"/>
                </a:moveTo>
                <a:cubicBezTo>
                  <a:pt x="25400" y="547915"/>
                  <a:pt x="51139" y="541754"/>
                  <a:pt x="76200" y="533400"/>
                </a:cubicBezTo>
                <a:cubicBezTo>
                  <a:pt x="172598" y="501267"/>
                  <a:pt x="237156" y="476702"/>
                  <a:pt x="326572" y="424543"/>
                </a:cubicBezTo>
                <a:cubicBezTo>
                  <a:pt x="614820" y="256398"/>
                  <a:pt x="365704" y="383204"/>
                  <a:pt x="500743" y="315686"/>
                </a:cubicBezTo>
                <a:cubicBezTo>
                  <a:pt x="511629" y="304800"/>
                  <a:pt x="521574" y="292884"/>
                  <a:pt x="533400" y="283029"/>
                </a:cubicBezTo>
                <a:cubicBezTo>
                  <a:pt x="543451" y="274653"/>
                  <a:pt x="556806" y="270508"/>
                  <a:pt x="566057" y="261257"/>
                </a:cubicBezTo>
                <a:cubicBezTo>
                  <a:pt x="589585" y="237729"/>
                  <a:pt x="624460" y="173756"/>
                  <a:pt x="642257" y="152400"/>
                </a:cubicBezTo>
                <a:cubicBezTo>
                  <a:pt x="661968" y="128747"/>
                  <a:pt x="707572" y="87086"/>
                  <a:pt x="707572" y="87086"/>
                </a:cubicBezTo>
                <a:cubicBezTo>
                  <a:pt x="711200" y="76200"/>
                  <a:pt x="712764" y="64392"/>
                  <a:pt x="718457" y="54429"/>
                </a:cubicBezTo>
                <a:cubicBezTo>
                  <a:pt x="753292" y="-6532"/>
                  <a:pt x="751115" y="31932"/>
                  <a:pt x="751115" y="0"/>
                </a:cubicBezTo>
              </a:path>
            </a:pathLst>
          </a:cu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DB2400-6C20-1C81-460E-27223AFB523D}"/>
              </a:ext>
            </a:extLst>
          </p:cNvPr>
          <p:cNvCxnSpPr>
            <a:cxnSpLocks/>
          </p:cNvCxnSpPr>
          <p:nvPr/>
        </p:nvCxnSpPr>
        <p:spPr>
          <a:xfrm flipV="1">
            <a:off x="3174013" y="4427177"/>
            <a:ext cx="0" cy="78733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2C3C95-0DE1-E643-9A00-0FBD5179D6BA}"/>
              </a:ext>
            </a:extLst>
          </p:cNvPr>
          <p:cNvCxnSpPr>
            <a:cxnSpLocks/>
          </p:cNvCxnSpPr>
          <p:nvPr/>
        </p:nvCxnSpPr>
        <p:spPr>
          <a:xfrm>
            <a:off x="3200215" y="4427177"/>
            <a:ext cx="520724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E859CF-4973-7838-F72F-A1901D2C4B59}"/>
              </a:ext>
            </a:extLst>
          </p:cNvPr>
          <p:cNvCxnSpPr>
            <a:cxnSpLocks/>
          </p:cNvCxnSpPr>
          <p:nvPr/>
        </p:nvCxnSpPr>
        <p:spPr>
          <a:xfrm flipV="1">
            <a:off x="3642708" y="2764971"/>
            <a:ext cx="17848" cy="1662206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62E72F5-190E-9F51-9500-E08CD06A1ED3}"/>
              </a:ext>
            </a:extLst>
          </p:cNvPr>
          <p:cNvCxnSpPr>
            <a:cxnSpLocks/>
          </p:cNvCxnSpPr>
          <p:nvPr/>
        </p:nvCxnSpPr>
        <p:spPr>
          <a:xfrm flipV="1">
            <a:off x="3671373" y="1834767"/>
            <a:ext cx="1529948" cy="93020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961DCE-A7A8-5A8B-095F-0064C0A66852}"/>
              </a:ext>
            </a:extLst>
          </p:cNvPr>
          <p:cNvCxnSpPr>
            <a:cxnSpLocks/>
          </p:cNvCxnSpPr>
          <p:nvPr/>
        </p:nvCxnSpPr>
        <p:spPr>
          <a:xfrm>
            <a:off x="5268735" y="1844927"/>
            <a:ext cx="3995008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945294-6E77-073C-FC73-7F2C398826FD}"/>
              </a:ext>
            </a:extLst>
          </p:cNvPr>
          <p:cNvCxnSpPr>
            <a:cxnSpLocks/>
          </p:cNvCxnSpPr>
          <p:nvPr/>
        </p:nvCxnSpPr>
        <p:spPr>
          <a:xfrm flipH="1" flipV="1">
            <a:off x="9166244" y="1525555"/>
            <a:ext cx="34969" cy="328421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E8D49BC-01FE-670C-EB1C-285CAAEF7DF6}"/>
              </a:ext>
            </a:extLst>
          </p:cNvPr>
          <p:cNvSpPr txBox="1"/>
          <p:nvPr/>
        </p:nvSpPr>
        <p:spPr>
          <a:xfrm>
            <a:off x="634060" y="5924523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/>
              <a:t>Shilphata</a:t>
            </a:r>
            <a:r>
              <a:rPr lang="en-US" sz="1000" dirty="0"/>
              <a:t> - </a:t>
            </a:r>
            <a:r>
              <a:rPr lang="en-US" sz="1000" dirty="0" err="1"/>
              <a:t>Mahape</a:t>
            </a:r>
            <a:r>
              <a:rPr lang="en-US" sz="1000" dirty="0"/>
              <a:t> </a:t>
            </a:r>
          </a:p>
          <a:p>
            <a:pPr algn="ctr"/>
            <a:r>
              <a:rPr lang="en-US" sz="1000" dirty="0"/>
              <a:t>Road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E90C21-C9B7-6FB4-DB7C-108BA817DC59}"/>
              </a:ext>
            </a:extLst>
          </p:cNvPr>
          <p:cNvSpPr txBox="1"/>
          <p:nvPr/>
        </p:nvSpPr>
        <p:spPr>
          <a:xfrm>
            <a:off x="3777418" y="1296903"/>
            <a:ext cx="104785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Hotel</a:t>
            </a:r>
          </a:p>
          <a:p>
            <a:pPr algn="ctr"/>
            <a:r>
              <a:rPr lang="en-US" sz="1200" dirty="0"/>
              <a:t>Pooja Punjab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BE2B85-5E4A-8C9D-5825-62866D470803}"/>
              </a:ext>
            </a:extLst>
          </p:cNvPr>
          <p:cNvSpPr txBox="1"/>
          <p:nvPr/>
        </p:nvSpPr>
        <p:spPr>
          <a:xfrm rot="3883190">
            <a:off x="8623467" y="59652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Toward </a:t>
            </a:r>
            <a:r>
              <a:rPr lang="en-US" sz="1000" dirty="0" err="1"/>
              <a:t>Mumbra</a:t>
            </a:r>
            <a:endParaRPr 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5890531-9260-921D-CEFF-391131C6133C}"/>
              </a:ext>
            </a:extLst>
          </p:cNvPr>
          <p:cNvSpPr txBox="1"/>
          <p:nvPr/>
        </p:nvSpPr>
        <p:spPr>
          <a:xfrm>
            <a:off x="10450553" y="1573768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Toward </a:t>
            </a:r>
            <a:r>
              <a:rPr lang="en-US" sz="1000" dirty="0" err="1"/>
              <a:t>Dombivali</a:t>
            </a:r>
            <a:endParaRPr 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C288C0-D559-5587-174B-3532D52A5C9D}"/>
              </a:ext>
            </a:extLst>
          </p:cNvPr>
          <p:cNvSpPr txBox="1"/>
          <p:nvPr/>
        </p:nvSpPr>
        <p:spPr>
          <a:xfrm rot="4941868">
            <a:off x="9191952" y="2534355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Toward Taloja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5F18C5C-93EE-AB77-7139-BEB5BA37BD07}"/>
              </a:ext>
            </a:extLst>
          </p:cNvPr>
          <p:cNvSpPr txBox="1"/>
          <p:nvPr/>
        </p:nvSpPr>
        <p:spPr>
          <a:xfrm>
            <a:off x="6291082" y="1547306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Asphalt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8B5E4CB-EE70-D4FF-19BF-0862F8AA817A}"/>
              </a:ext>
            </a:extLst>
          </p:cNvPr>
          <p:cNvSpPr txBox="1"/>
          <p:nvPr/>
        </p:nvSpPr>
        <p:spPr>
          <a:xfrm>
            <a:off x="3031630" y="547929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C000"/>
                </a:solidFill>
              </a:rPr>
              <a:t>Soft Soil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ACD1DD-3ECB-7157-F01B-608AEC94EA03}"/>
              </a:ext>
            </a:extLst>
          </p:cNvPr>
          <p:cNvCxnSpPr>
            <a:cxnSpLocks/>
          </p:cNvCxnSpPr>
          <p:nvPr/>
        </p:nvCxnSpPr>
        <p:spPr>
          <a:xfrm flipV="1">
            <a:off x="11462657" y="502604"/>
            <a:ext cx="0" cy="47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6EDAA2-15C3-B781-4E84-295F9A3A05D3}"/>
              </a:ext>
            </a:extLst>
          </p:cNvPr>
          <p:cNvSpPr txBox="1"/>
          <p:nvPr/>
        </p:nvSpPr>
        <p:spPr>
          <a:xfrm>
            <a:off x="11288571" y="19312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236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Pote</dc:creator>
  <cp:lastModifiedBy>Samir More</cp:lastModifiedBy>
  <cp:revision>2</cp:revision>
  <dcterms:created xsi:type="dcterms:W3CDTF">2025-03-27T11:21:14Z</dcterms:created>
  <dcterms:modified xsi:type="dcterms:W3CDTF">2025-03-27T11:55:04Z</dcterms:modified>
</cp:coreProperties>
</file>