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1165B1-693F-467C-9965-1B1852D4D6B9}" v="18" dt="2025-04-17T10:22:55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Salvi" userId="4558daba-9e51-4d3d-b38e-cad25722957e" providerId="ADAL" clId="{A51D00AD-E337-411B-9E52-0FA05B821242}"/>
    <pc:docChg chg="modSld">
      <pc:chgData name="Swapnil Salvi" userId="4558daba-9e51-4d3d-b38e-cad25722957e" providerId="ADAL" clId="{A51D00AD-E337-411B-9E52-0FA05B821242}" dt="2025-04-17T12:12:14.196" v="1" actId="20577"/>
      <pc:docMkLst>
        <pc:docMk/>
      </pc:docMkLst>
      <pc:sldChg chg="modSp mod">
        <pc:chgData name="Swapnil Salvi" userId="4558daba-9e51-4d3d-b38e-cad25722957e" providerId="ADAL" clId="{A51D00AD-E337-411B-9E52-0FA05B821242}" dt="2025-04-17T12:12:14.196" v="1" actId="20577"/>
        <pc:sldMkLst>
          <pc:docMk/>
          <pc:sldMk cId="3423114175" sldId="258"/>
        </pc:sldMkLst>
        <pc:spChg chg="mod">
          <ac:chgData name="Swapnil Salvi" userId="4558daba-9e51-4d3d-b38e-cad25722957e" providerId="ADAL" clId="{A51D00AD-E337-411B-9E52-0FA05B821242}" dt="2025-04-17T12:12:14.196" v="1" actId="20577"/>
          <ac:spMkLst>
            <pc:docMk/>
            <pc:sldMk cId="3423114175" sldId="258"/>
            <ac:spMk id="29" creationId="{D13B3473-1FAF-54A4-61E3-A8F649366A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D09C-30DB-3F0C-9FBD-1D4D42294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F29F1-FE98-7F6C-EE6D-7AC019575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A01A-EA46-8756-A6E6-B8FA15A5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73CF-56B0-F64A-1313-A39AF2CF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FA07-C2C0-8453-6B12-F755AE2A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8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BD92-77B4-FF77-CC5C-26FAA7113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AB70C-78C3-2D90-AF3E-D00566E46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ED036-3F39-11EA-7236-AB9F7E06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37EB6-7C85-2719-8AAB-29F8FC63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DE8F-D064-78F4-32A6-C85B2E6C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7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31A2E-A54C-ED2E-D9B6-DC62DAE98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DAC19-1D17-5097-5D84-E1925C1E1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92DE-7494-4DE1-2D0A-EA01C18D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7F8BC-31FD-9AEA-B55E-5F80B28F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A23F0-272D-CB9F-C8D4-ADEAAB6F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7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181B-B9CC-B448-A7FE-FACBD8480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0FC-6310-BE59-32DC-41F43C458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64EF-A9A8-880A-C2BF-1F3AAFF9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649C5-42D3-5FAB-0140-966017B0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4A9F-A436-6957-B452-E5BB1DDB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175CA-7925-B4A2-6BA6-95E7C858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B2DA9-AFA7-F673-1E9D-52A361ABF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46DD-4676-F3DD-19B5-1F904858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69A-834F-4FED-D3A7-86358C2F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6159-0C84-0C85-5629-DEEFEC39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AD9A-EFC5-5AF8-9DA4-DF450D0D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6931-615A-3103-2F67-4707A9BD7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E3F2-21ED-661B-5031-038E99AD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83F02-1B49-7CCF-83FE-22DFFC1C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1DD5-2BAF-A5E1-9A93-73EDE93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F6EB6-7F31-8B74-E3DE-141C6D26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2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4CF6-788E-9F32-DB65-69DD6CBA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85809-0B1D-79E0-50FB-AC9A23309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453CF-80F5-77C6-9288-AC8CF1BA3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43093-5E9F-4D94-1721-424070336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AD86B-DDE9-A726-9935-188DB466B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6887D-F743-DFE2-45F5-94C755D3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597E2-A8D1-9E1B-B631-3A079811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0F7D4-E3CD-C28F-4376-F5A6D9C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79C1-CDAA-29DB-8B38-CC5A216A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C9938-39C8-B859-27F5-63A1354E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BAA7F-5F49-271F-A591-A6C0A724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95F58-6E81-1687-27F0-D8B2C32D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9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406F0-A510-2B45-FA33-93DA3EF0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10B31-6D93-47AA-77B2-4C5497F2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9EEAC-9A35-3F36-8B10-DC6FC255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54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D43F-6222-73C3-8904-F4C0D34B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D1019-CE07-7A28-A22C-9D31ADEE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9F8E-0901-33C3-C030-0DBF3FA9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80B25-423F-1B09-BFC7-1146A4B9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4E562-F652-6A6A-D033-43A92BF7E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FDF16-C276-4669-E290-1BA9EDF8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54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6A69-70B7-FD23-F645-99D53A98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7081-1C5E-4161-267E-4F48DA7F2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5C78-ED32-B5FE-9ED8-2BE200BE4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FC7C6-8DA7-8C4E-D3AB-C6A2D2B28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06FF-1FA0-3B05-29B2-DAB415ED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5631-38B2-049E-7A77-CB46B71C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5F448-A527-95D4-FC6B-6CED13B5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E0B7C-C449-1321-FDE7-14FDC28D0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1147-3954-C4A8-84D3-F792BEB13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FD7C1-2273-4933-BA1F-C852F14B54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A001-0841-4035-6019-18B831E22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8B7A-C4C0-654C-37D9-363B5552D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0E0BD-3CA5-400E-AEA6-88B7996297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84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4FBC34-60A0-122D-5A35-C1C794F2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3" y="226804"/>
            <a:ext cx="1330397" cy="5826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2569C2-2448-5000-F46C-E95CB37C7FB1}"/>
              </a:ext>
            </a:extLst>
          </p:cNvPr>
          <p:cNvCxnSpPr>
            <a:cxnSpLocks/>
          </p:cNvCxnSpPr>
          <p:nvPr/>
        </p:nvCxnSpPr>
        <p:spPr>
          <a:xfrm>
            <a:off x="2512272" y="2049209"/>
            <a:ext cx="8397919" cy="3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s 8">
            <a:extLst>
              <a:ext uri="{FF2B5EF4-FFF2-40B4-BE49-F238E27FC236}">
                <a16:creationId xmlns:a16="http://schemas.microsoft.com/office/drawing/2014/main" id="{87F8C0C3-8665-EDDE-9854-D3715917D53A}"/>
              </a:ext>
            </a:extLst>
          </p:cNvPr>
          <p:cNvSpPr/>
          <p:nvPr/>
        </p:nvSpPr>
        <p:spPr>
          <a:xfrm>
            <a:off x="2724872" y="1120904"/>
            <a:ext cx="1284605" cy="561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600" b="1" dirty="0"/>
              <a:t>Sanket Apt</a:t>
            </a:r>
          </a:p>
        </p:txBody>
      </p:sp>
      <p:sp>
        <p:nvSpPr>
          <p:cNvPr id="19" name="Rectangles 23">
            <a:extLst>
              <a:ext uri="{FF2B5EF4-FFF2-40B4-BE49-F238E27FC236}">
                <a16:creationId xmlns:a16="http://schemas.microsoft.com/office/drawing/2014/main" id="{CAF82E42-644F-AF8B-F574-47B2B2D71EF8}"/>
              </a:ext>
            </a:extLst>
          </p:cNvPr>
          <p:cNvSpPr/>
          <p:nvPr/>
        </p:nvSpPr>
        <p:spPr>
          <a:xfrm>
            <a:off x="5138478" y="1120904"/>
            <a:ext cx="1284605" cy="539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400" b="1" dirty="0"/>
              <a:t>Eesh Krupa Apt.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E23BA80D-FD73-0815-633D-3A916BBD85AB}"/>
              </a:ext>
            </a:extLst>
          </p:cNvPr>
          <p:cNvSpPr txBox="1"/>
          <p:nvPr/>
        </p:nvSpPr>
        <p:spPr>
          <a:xfrm>
            <a:off x="10560817" y="2739213"/>
            <a:ext cx="958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dirty="0"/>
              <a:t>19.058586 72.902526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1F29AC-EB6F-8F99-B009-6C9693DD4DA0}"/>
              </a:ext>
            </a:extLst>
          </p:cNvPr>
          <p:cNvCxnSpPr/>
          <p:nvPr/>
        </p:nvCxnSpPr>
        <p:spPr>
          <a:xfrm flipH="1">
            <a:off x="5138478" y="2459452"/>
            <a:ext cx="9525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39CCC0-F3D4-6F07-9BB3-0704F46DF1F9}"/>
              </a:ext>
            </a:extLst>
          </p:cNvPr>
          <p:cNvCxnSpPr/>
          <p:nvPr/>
        </p:nvCxnSpPr>
        <p:spPr>
          <a:xfrm flipH="1">
            <a:off x="10807382" y="2482038"/>
            <a:ext cx="9525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34">
            <a:extLst>
              <a:ext uri="{FF2B5EF4-FFF2-40B4-BE49-F238E27FC236}">
                <a16:creationId xmlns:a16="http://schemas.microsoft.com/office/drawing/2014/main" id="{D13B3473-1FAF-54A4-61E3-A8F649366A2D}"/>
              </a:ext>
            </a:extLst>
          </p:cNvPr>
          <p:cNvSpPr txBox="1"/>
          <p:nvPr/>
        </p:nvSpPr>
        <p:spPr>
          <a:xfrm>
            <a:off x="7889051" y="2628473"/>
            <a:ext cx="172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b="1"/>
              <a:t>130 </a:t>
            </a:r>
            <a:r>
              <a:rPr lang="en-GB" altLang="en-US" sz="1200" b="1" dirty="0"/>
              <a:t>Mtrs  Bituminous Concrete</a:t>
            </a:r>
          </a:p>
        </p:txBody>
      </p:sp>
      <p:sp>
        <p:nvSpPr>
          <p:cNvPr id="30" name="Rectangles 36">
            <a:extLst>
              <a:ext uri="{FF2B5EF4-FFF2-40B4-BE49-F238E27FC236}">
                <a16:creationId xmlns:a16="http://schemas.microsoft.com/office/drawing/2014/main" id="{229548CC-4752-C3B1-A70B-5E8E30CB2D6E}"/>
              </a:ext>
            </a:extLst>
          </p:cNvPr>
          <p:cNvSpPr/>
          <p:nvPr/>
        </p:nvSpPr>
        <p:spPr>
          <a:xfrm>
            <a:off x="9679729" y="1043292"/>
            <a:ext cx="1284605" cy="6313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400" b="1" dirty="0"/>
              <a:t>Mahesh Kutir (2958</a:t>
            </a:r>
            <a:r>
              <a:rPr lang="en-GB" altLang="en-US" b="1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1AFC4D-9435-5E81-E7CA-6AB1FF3AF797}"/>
              </a:ext>
            </a:extLst>
          </p:cNvPr>
          <p:cNvCxnSpPr/>
          <p:nvPr/>
        </p:nvCxnSpPr>
        <p:spPr>
          <a:xfrm flipV="1">
            <a:off x="2527216" y="3627536"/>
            <a:ext cx="836803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8">
            <a:extLst>
              <a:ext uri="{FF2B5EF4-FFF2-40B4-BE49-F238E27FC236}">
                <a16:creationId xmlns:a16="http://schemas.microsoft.com/office/drawing/2014/main" id="{63703602-57AB-BE97-5953-1242818A7B6A}"/>
              </a:ext>
            </a:extLst>
          </p:cNvPr>
          <p:cNvSpPr txBox="1"/>
          <p:nvPr/>
        </p:nvSpPr>
        <p:spPr>
          <a:xfrm>
            <a:off x="5442282" y="3259723"/>
            <a:ext cx="17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600" b="1" dirty="0"/>
              <a:t>14</a:t>
            </a:r>
            <a:r>
              <a:rPr lang="en-GB" altLang="en-US" sz="1600" b="1" baseline="30000" dirty="0"/>
              <a:t>th</a:t>
            </a:r>
            <a:r>
              <a:rPr lang="en-GB" altLang="en-US" sz="1600" b="1" dirty="0"/>
              <a:t> Road</a:t>
            </a:r>
          </a:p>
        </p:txBody>
      </p:sp>
      <p:sp>
        <p:nvSpPr>
          <p:cNvPr id="36" name="Flowchart: Collate 35">
            <a:extLst>
              <a:ext uri="{FF2B5EF4-FFF2-40B4-BE49-F238E27FC236}">
                <a16:creationId xmlns:a16="http://schemas.microsoft.com/office/drawing/2014/main" id="{332CFF32-2F38-69D8-7A0E-90533AEA7006}"/>
              </a:ext>
            </a:extLst>
          </p:cNvPr>
          <p:cNvSpPr/>
          <p:nvPr/>
        </p:nvSpPr>
        <p:spPr>
          <a:xfrm rot="16200000">
            <a:off x="2863011" y="1660905"/>
            <a:ext cx="266809" cy="776608"/>
          </a:xfrm>
          <a:prstGeom prst="flowChartCol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Flowchart: Collate 36">
            <a:extLst>
              <a:ext uri="{FF2B5EF4-FFF2-40B4-BE49-F238E27FC236}">
                <a16:creationId xmlns:a16="http://schemas.microsoft.com/office/drawing/2014/main" id="{1FD8D80C-9669-8A93-D222-2AE1452AE8C3}"/>
              </a:ext>
            </a:extLst>
          </p:cNvPr>
          <p:cNvSpPr/>
          <p:nvPr/>
        </p:nvSpPr>
        <p:spPr>
          <a:xfrm rot="16200000">
            <a:off x="10373538" y="1676624"/>
            <a:ext cx="266809" cy="776608"/>
          </a:xfrm>
          <a:prstGeom prst="flowChartCol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E19F09-E374-865F-13A3-7654879AC36C}"/>
              </a:ext>
            </a:extLst>
          </p:cNvPr>
          <p:cNvSpPr txBox="1"/>
          <p:nvPr/>
        </p:nvSpPr>
        <p:spPr>
          <a:xfrm>
            <a:off x="8918752" y="4415085"/>
            <a:ext cx="2734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SITE ID : 2958 </a:t>
            </a:r>
          </a:p>
          <a:p>
            <a:r>
              <a:rPr lang="en-US" sz="1400" dirty="0"/>
              <a:t>1.Authority :MCGM</a:t>
            </a:r>
          </a:p>
          <a:p>
            <a:r>
              <a:rPr lang="en-US" sz="1400" dirty="0"/>
              <a:t>2.Location  : 14</a:t>
            </a:r>
            <a:r>
              <a:rPr lang="en-US" sz="1400" baseline="30000" dirty="0"/>
              <a:t>th</a:t>
            </a:r>
            <a:r>
              <a:rPr lang="en-US" sz="1400" dirty="0"/>
              <a:t> Road</a:t>
            </a:r>
          </a:p>
          <a:p>
            <a:r>
              <a:rPr lang="en-US" sz="1400" dirty="0"/>
              <a:t>3.Total Route Length : 130 MTR</a:t>
            </a:r>
          </a:p>
          <a:p>
            <a:r>
              <a:rPr lang="en-US" sz="1400" dirty="0"/>
              <a:t>4.Asphalt : 130 MTR</a:t>
            </a:r>
          </a:p>
          <a:p>
            <a:r>
              <a:rPr lang="en-US" sz="1400" dirty="0"/>
              <a:t>5.Number Of Duct : 3 Nos</a:t>
            </a:r>
          </a:p>
          <a:p>
            <a:r>
              <a:rPr lang="en-US" sz="1400" dirty="0"/>
              <a:t>6.Trench Size : 0.6 M X 1.0 M</a:t>
            </a:r>
          </a:p>
          <a:p>
            <a:r>
              <a:rPr lang="en-US" sz="1400" dirty="0"/>
              <a:t>7.Excavation Method : Open Trench / HDD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B3B6A6-F1D3-9279-6132-D71722750E76}"/>
              </a:ext>
            </a:extLst>
          </p:cNvPr>
          <p:cNvCxnSpPr>
            <a:cxnSpLocks/>
          </p:cNvCxnSpPr>
          <p:nvPr/>
        </p:nvCxnSpPr>
        <p:spPr>
          <a:xfrm>
            <a:off x="5138478" y="2477683"/>
            <a:ext cx="5659379" cy="9953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8">
            <a:extLst>
              <a:ext uri="{FF2B5EF4-FFF2-40B4-BE49-F238E27FC236}">
                <a16:creationId xmlns:a16="http://schemas.microsoft.com/office/drawing/2014/main" id="{AFA29F24-4EB1-9C5A-6C10-BDD1C206B973}"/>
              </a:ext>
            </a:extLst>
          </p:cNvPr>
          <p:cNvSpPr/>
          <p:nvPr/>
        </p:nvSpPr>
        <p:spPr>
          <a:xfrm>
            <a:off x="1037138" y="2324685"/>
            <a:ext cx="1368574" cy="461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100" b="1" dirty="0"/>
              <a:t>Tapping HH Near Sandwich 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63B429-A931-E7CD-A947-B9B7E85F4B5F}"/>
              </a:ext>
            </a:extLst>
          </p:cNvPr>
          <p:cNvCxnSpPr>
            <a:cxnSpLocks/>
          </p:cNvCxnSpPr>
          <p:nvPr/>
        </p:nvCxnSpPr>
        <p:spPr>
          <a:xfrm>
            <a:off x="2512271" y="448487"/>
            <a:ext cx="0" cy="160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116EFA-2C4E-B3A8-DBA6-54B3D1D1A3EF}"/>
              </a:ext>
            </a:extLst>
          </p:cNvPr>
          <p:cNvCxnSpPr>
            <a:cxnSpLocks/>
          </p:cNvCxnSpPr>
          <p:nvPr/>
        </p:nvCxnSpPr>
        <p:spPr>
          <a:xfrm>
            <a:off x="2549655" y="3636426"/>
            <a:ext cx="0" cy="244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68338-739B-2DB9-5E9A-F86725CA276B}"/>
              </a:ext>
            </a:extLst>
          </p:cNvPr>
          <p:cNvCxnSpPr>
            <a:cxnSpLocks/>
          </p:cNvCxnSpPr>
          <p:nvPr/>
        </p:nvCxnSpPr>
        <p:spPr>
          <a:xfrm>
            <a:off x="1703448" y="527769"/>
            <a:ext cx="0" cy="152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B94383-43A2-8352-4194-4BC6879FCA18}"/>
              </a:ext>
            </a:extLst>
          </p:cNvPr>
          <p:cNvCxnSpPr>
            <a:cxnSpLocks/>
          </p:cNvCxnSpPr>
          <p:nvPr/>
        </p:nvCxnSpPr>
        <p:spPr>
          <a:xfrm flipV="1">
            <a:off x="2027167" y="298339"/>
            <a:ext cx="0" cy="55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3332E-FA45-FD62-1F3E-0E5B64CD6103}"/>
              </a:ext>
            </a:extLst>
          </p:cNvPr>
          <p:cNvCxnSpPr>
            <a:cxnSpLocks/>
          </p:cNvCxnSpPr>
          <p:nvPr/>
        </p:nvCxnSpPr>
        <p:spPr>
          <a:xfrm>
            <a:off x="2027167" y="5215910"/>
            <a:ext cx="0" cy="66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DDBC0B-039B-8590-3B6E-079DE575459C}"/>
              </a:ext>
            </a:extLst>
          </p:cNvPr>
          <p:cNvSpPr txBox="1"/>
          <p:nvPr/>
        </p:nvSpPr>
        <p:spPr>
          <a:xfrm rot="16200000">
            <a:off x="1400027" y="4184252"/>
            <a:ext cx="125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Dayanand Saraswati Road</a:t>
            </a:r>
            <a:endParaRPr lang="en-IN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E784C9-0CF8-4F2B-CE63-547F576C747E}"/>
              </a:ext>
            </a:extLst>
          </p:cNvPr>
          <p:cNvCxnSpPr>
            <a:cxnSpLocks/>
          </p:cNvCxnSpPr>
          <p:nvPr/>
        </p:nvCxnSpPr>
        <p:spPr>
          <a:xfrm flipH="1">
            <a:off x="1703448" y="3689366"/>
            <a:ext cx="17977" cy="2432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832D7B-BD40-1786-4630-1C14ACAA8B3C}"/>
              </a:ext>
            </a:extLst>
          </p:cNvPr>
          <p:cNvCxnSpPr>
            <a:cxnSpLocks/>
          </p:cNvCxnSpPr>
          <p:nvPr/>
        </p:nvCxnSpPr>
        <p:spPr>
          <a:xfrm>
            <a:off x="408918" y="3692567"/>
            <a:ext cx="1294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28136A-343E-9EB9-F698-AA5077BFB729}"/>
              </a:ext>
            </a:extLst>
          </p:cNvPr>
          <p:cNvCxnSpPr>
            <a:cxnSpLocks/>
          </p:cNvCxnSpPr>
          <p:nvPr/>
        </p:nvCxnSpPr>
        <p:spPr>
          <a:xfrm>
            <a:off x="408918" y="2049209"/>
            <a:ext cx="1294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33B14C-9B50-DFA0-5EBE-739064E5D3F3}"/>
              </a:ext>
            </a:extLst>
          </p:cNvPr>
          <p:cNvSpPr txBox="1"/>
          <p:nvPr/>
        </p:nvSpPr>
        <p:spPr>
          <a:xfrm rot="16200000">
            <a:off x="1347196" y="1379911"/>
            <a:ext cx="140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Central Ave Road</a:t>
            </a:r>
            <a:endParaRPr lang="en-IN" sz="1200" dirty="0"/>
          </a:p>
        </p:txBody>
      </p:sp>
      <p:sp>
        <p:nvSpPr>
          <p:cNvPr id="67" name="Rectangles 8">
            <a:extLst>
              <a:ext uri="{FF2B5EF4-FFF2-40B4-BE49-F238E27FC236}">
                <a16:creationId xmlns:a16="http://schemas.microsoft.com/office/drawing/2014/main" id="{344F6AD5-840B-2354-386E-FC40E05094F0}"/>
              </a:ext>
            </a:extLst>
          </p:cNvPr>
          <p:cNvSpPr/>
          <p:nvPr/>
        </p:nvSpPr>
        <p:spPr>
          <a:xfrm>
            <a:off x="7389688" y="1085843"/>
            <a:ext cx="1284605" cy="561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400" b="1" dirty="0"/>
              <a:t>Hari Kunj Bldg.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D63E67-AD0E-D92B-9887-7EFCF30D88BF}"/>
              </a:ext>
            </a:extLst>
          </p:cNvPr>
          <p:cNvCxnSpPr>
            <a:cxnSpLocks/>
          </p:cNvCxnSpPr>
          <p:nvPr/>
        </p:nvCxnSpPr>
        <p:spPr>
          <a:xfrm flipH="1">
            <a:off x="58199" y="2734858"/>
            <a:ext cx="701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B6ADE90-A2C8-A7E0-A620-40712AC87B55}"/>
              </a:ext>
            </a:extLst>
          </p:cNvPr>
          <p:cNvSpPr txBox="1"/>
          <p:nvPr/>
        </p:nvSpPr>
        <p:spPr>
          <a:xfrm>
            <a:off x="-116754" y="2801539"/>
            <a:ext cx="1172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1400" b="1" dirty="0"/>
              <a:t>15</a:t>
            </a:r>
            <a:r>
              <a:rPr lang="en-GB" altLang="en-US" sz="1400" b="1" baseline="30000" dirty="0"/>
              <a:t>th</a:t>
            </a:r>
            <a:r>
              <a:rPr lang="en-GB" altLang="en-US" sz="1400" b="1" dirty="0"/>
              <a:t> Road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34086-42D1-5F3B-6B98-07D00E0DE6ED}"/>
              </a:ext>
            </a:extLst>
          </p:cNvPr>
          <p:cNvSpPr txBox="1"/>
          <p:nvPr/>
        </p:nvSpPr>
        <p:spPr>
          <a:xfrm>
            <a:off x="4709845" y="2692793"/>
            <a:ext cx="93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19.058539</a:t>
            </a:r>
          </a:p>
          <a:p>
            <a:r>
              <a:rPr lang="en-IN" sz="1200" dirty="0"/>
              <a:t>72.901294</a:t>
            </a:r>
          </a:p>
        </p:txBody>
      </p:sp>
    </p:spTree>
    <p:extLst>
      <p:ext uri="{BB962C8B-B14F-4D97-AF65-F5344CB8AC3E}">
        <p14:creationId xmlns:p14="http://schemas.microsoft.com/office/powerpoint/2010/main" val="34231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94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Salvi</dc:creator>
  <cp:lastModifiedBy>Swapnil Salvi</cp:lastModifiedBy>
  <cp:revision>3</cp:revision>
  <dcterms:created xsi:type="dcterms:W3CDTF">2025-04-15T08:11:40Z</dcterms:created>
  <dcterms:modified xsi:type="dcterms:W3CDTF">2025-04-17T12:12:22Z</dcterms:modified>
</cp:coreProperties>
</file>