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pnil Salvi" userId="4558daba-9e51-4d3d-b38e-cad25722957e" providerId="ADAL" clId="{D9FC5329-5B3D-4E67-93D5-17DAEBCE2473}"/>
    <pc:docChg chg="delSld">
      <pc:chgData name="Swapnil Salvi" userId="4558daba-9e51-4d3d-b38e-cad25722957e" providerId="ADAL" clId="{D9FC5329-5B3D-4E67-93D5-17DAEBCE2473}" dt="2025-04-17T10:54:02.239" v="0" actId="2696"/>
      <pc:docMkLst>
        <pc:docMk/>
      </pc:docMkLst>
      <pc:sldChg chg="del">
        <pc:chgData name="Swapnil Salvi" userId="4558daba-9e51-4d3d-b38e-cad25722957e" providerId="ADAL" clId="{D9FC5329-5B3D-4E67-93D5-17DAEBCE2473}" dt="2025-04-17T10:54:02.239" v="0" actId="2696"/>
        <pc:sldMkLst>
          <pc:docMk/>
          <pc:sldMk cId="2804947254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A744-F4B8-70BC-5EA2-B086623E3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77FB8-88F9-E312-18C9-6FF937151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A7682-02C6-0EC4-85B1-AF2F8C5E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281-68D0-4350-8F35-C4CB8F43DAF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8440-38BC-A22C-21EF-3682B9F7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3457C-5380-2427-7492-056BCD42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BEE9-3A84-4D1C-AE78-3015A1A9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70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24E5B-6862-0CB6-8338-83895FED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C3C1E-A6D2-BD3D-A9DD-9CF8D5106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5056A-FFD8-80AD-8175-D96DF758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281-68D0-4350-8F35-C4CB8F43DAF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54E2-A8AF-8121-3699-A13E46C5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704DE-9F98-D7F2-4F77-D627BCD7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BEE9-3A84-4D1C-AE78-3015A1A9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62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28528-BE5F-B603-59AA-F43D3C25A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ED12-F7C9-EF74-65E6-AFA62B34A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A346-6520-6536-C8C4-42F6BE9E6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281-68D0-4350-8F35-C4CB8F43DAF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44B0C-B792-80DA-12B1-7E2A73B7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BC152-0DA1-B89F-9864-CE9931BD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BEE9-3A84-4D1C-AE78-3015A1A9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38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AB37-6B34-9BEC-DB3E-1CDF83BD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5607-2036-9924-E56A-0795BD0CB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2F62C-BE76-70AF-E399-24180610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281-68D0-4350-8F35-C4CB8F43DAF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EEB17-6892-82EF-6070-E2DFEBFC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D1910-DAD2-ACBD-A2A0-DB627B6C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BEE9-3A84-4D1C-AE78-3015A1A9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10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5A3C-3112-CF62-B63B-C5169774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ECCFF-9709-D4DC-78FB-B8122E80B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3464F-580E-5BE2-1AD7-F4476CEB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281-68D0-4350-8F35-C4CB8F43DAF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DE62C-B51A-9FFB-ED31-6F8A90C9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14B7-717A-275D-4ACD-D7F180AE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BEE9-3A84-4D1C-AE78-3015A1A9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3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34B5-049F-AE19-729A-6B0C4286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957D8-F5AC-05E2-03A5-F7131A62D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C2225-D6E6-753A-AA7E-94650B811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DA026-B6ED-78D5-E870-B4B278BA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281-68D0-4350-8F35-C4CB8F43DAF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76A11-CA42-275B-2576-59A2DBD9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D8E12-D912-0561-350C-6D186498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BEE9-3A84-4D1C-AE78-3015A1A9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154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BC63-6EA1-703A-6EF5-915B1AB5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D4FA0-D71A-B5A5-912B-926F3DF4B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79E70-24D6-32AE-9BD1-A3A55DF30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9A16E0-A6CA-7294-E49A-E6252A132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2319B-CB98-6575-868C-A61B19DBB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F8BD6-F215-6456-AEDA-2C452B36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281-68D0-4350-8F35-C4CB8F43DAF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291E4-A7A1-FE4B-DFE0-6E2C52DC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7833A-F05E-7E27-6BA9-BA3EB7ABA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BEE9-3A84-4D1C-AE78-3015A1A9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36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94F2-F582-81C1-8942-C960D65D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2CD7E-E301-1C93-A435-0EC4484A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281-68D0-4350-8F35-C4CB8F43DAF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B9168-558A-82BB-A860-7423ED34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05467-5F02-4058-596C-77E39CB8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BEE9-3A84-4D1C-AE78-3015A1A9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70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232B5-E1D5-5BB8-DF17-8A983B1C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281-68D0-4350-8F35-C4CB8F43DAF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698D4-9453-45E5-5401-1809D3B5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1523A-1D03-7247-D0B0-5E4901CE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BEE9-3A84-4D1C-AE78-3015A1A9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23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3754-189B-01E2-78E8-D5D72D3D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8DDA-C615-349E-D095-12D7755B6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95C67-216B-5B74-6A5D-FA3714FB0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0E012-3519-691F-23AB-3792F8E4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281-68D0-4350-8F35-C4CB8F43DAF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793A5-343D-87D5-0B21-93EF4FC08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8FE10-128D-3482-8F5E-F221C127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BEE9-3A84-4D1C-AE78-3015A1A9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09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F80C5-2AD9-A83B-15DB-C68BF4E6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DF3E3-5135-CDDE-F91A-A7FE7DBDA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F513B-6168-ADFB-C81D-958B9B4D6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D8B97-AD39-8CF5-66E5-8D3EBBCD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24281-68D0-4350-8F35-C4CB8F43DAF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2FBE5-6E1E-969E-274B-E4C2C3C0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7EE9F-54A9-CA78-3234-7C4F0FC12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EBEE9-3A84-4D1C-AE78-3015A1A9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73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68C73-B1B8-7446-FCE7-9ADE513CE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12BBA-60DB-260C-8BAA-04338C3AC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B26D-C241-456F-67E2-9F27CA259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D24281-68D0-4350-8F35-C4CB8F43DAF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FD926-4C67-38EA-2995-F978515BB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D2726-EBC9-869D-25FD-1A9FB4B4A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EBEE9-3A84-4D1C-AE78-3015A1A930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13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4FBC34-60A0-122D-5A35-C1C794F24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3" y="226804"/>
            <a:ext cx="1330397" cy="58261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2569C2-2448-5000-F46C-E95CB37C7FB1}"/>
              </a:ext>
            </a:extLst>
          </p:cNvPr>
          <p:cNvCxnSpPr>
            <a:cxnSpLocks/>
          </p:cNvCxnSpPr>
          <p:nvPr/>
        </p:nvCxnSpPr>
        <p:spPr>
          <a:xfrm>
            <a:off x="2512272" y="2049209"/>
            <a:ext cx="8397919" cy="31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Rectangles 8">
            <a:extLst>
              <a:ext uri="{FF2B5EF4-FFF2-40B4-BE49-F238E27FC236}">
                <a16:creationId xmlns:a16="http://schemas.microsoft.com/office/drawing/2014/main" id="{87F8C0C3-8665-EDDE-9854-D3715917D53A}"/>
              </a:ext>
            </a:extLst>
          </p:cNvPr>
          <p:cNvSpPr/>
          <p:nvPr/>
        </p:nvSpPr>
        <p:spPr>
          <a:xfrm>
            <a:off x="2724872" y="1120904"/>
            <a:ext cx="1284605" cy="5619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sz="1600" b="1" dirty="0"/>
              <a:t>Sanket Apt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D478B585-B841-C9A0-DCC9-6F3E21771CD1}"/>
              </a:ext>
            </a:extLst>
          </p:cNvPr>
          <p:cNvSpPr txBox="1"/>
          <p:nvPr/>
        </p:nvSpPr>
        <p:spPr>
          <a:xfrm>
            <a:off x="2028128" y="2764355"/>
            <a:ext cx="96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200" dirty="0"/>
              <a:t>19.058647 72.900629</a:t>
            </a:r>
          </a:p>
        </p:txBody>
      </p:sp>
      <p:sp>
        <p:nvSpPr>
          <p:cNvPr id="19" name="Rectangles 23">
            <a:extLst>
              <a:ext uri="{FF2B5EF4-FFF2-40B4-BE49-F238E27FC236}">
                <a16:creationId xmlns:a16="http://schemas.microsoft.com/office/drawing/2014/main" id="{CAF82E42-644F-AF8B-F574-47B2B2D71EF8}"/>
              </a:ext>
            </a:extLst>
          </p:cNvPr>
          <p:cNvSpPr/>
          <p:nvPr/>
        </p:nvSpPr>
        <p:spPr>
          <a:xfrm>
            <a:off x="5138478" y="1120904"/>
            <a:ext cx="1284605" cy="5393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sz="1400" b="1" dirty="0"/>
              <a:t>Eesh Krupa Apt.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1F29AC-EB6F-8F99-B009-6C9693DD4DA0}"/>
              </a:ext>
            </a:extLst>
          </p:cNvPr>
          <p:cNvCxnSpPr/>
          <p:nvPr/>
        </p:nvCxnSpPr>
        <p:spPr>
          <a:xfrm flipH="1">
            <a:off x="2507508" y="2378717"/>
            <a:ext cx="9525" cy="257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39CCC0-F3D4-6F07-9BB3-0704F46DF1F9}"/>
              </a:ext>
            </a:extLst>
          </p:cNvPr>
          <p:cNvCxnSpPr>
            <a:cxnSpLocks/>
          </p:cNvCxnSpPr>
          <p:nvPr/>
        </p:nvCxnSpPr>
        <p:spPr>
          <a:xfrm flipH="1">
            <a:off x="5660320" y="2406873"/>
            <a:ext cx="9525" cy="257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Text Box 34">
            <a:extLst>
              <a:ext uri="{FF2B5EF4-FFF2-40B4-BE49-F238E27FC236}">
                <a16:creationId xmlns:a16="http://schemas.microsoft.com/office/drawing/2014/main" id="{D13B3473-1FAF-54A4-61E3-A8F649366A2D}"/>
              </a:ext>
            </a:extLst>
          </p:cNvPr>
          <p:cNvSpPr txBox="1"/>
          <p:nvPr/>
        </p:nvSpPr>
        <p:spPr>
          <a:xfrm>
            <a:off x="3290576" y="2643167"/>
            <a:ext cx="1727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1200" b="1" dirty="0"/>
              <a:t>80 Mtrs  Bituminous Concrete</a:t>
            </a:r>
          </a:p>
        </p:txBody>
      </p:sp>
      <p:sp>
        <p:nvSpPr>
          <p:cNvPr id="30" name="Rectangles 36">
            <a:extLst>
              <a:ext uri="{FF2B5EF4-FFF2-40B4-BE49-F238E27FC236}">
                <a16:creationId xmlns:a16="http://schemas.microsoft.com/office/drawing/2014/main" id="{229548CC-4752-C3B1-A70B-5E8E30CB2D6E}"/>
              </a:ext>
            </a:extLst>
          </p:cNvPr>
          <p:cNvSpPr/>
          <p:nvPr/>
        </p:nvSpPr>
        <p:spPr>
          <a:xfrm>
            <a:off x="9679729" y="1043292"/>
            <a:ext cx="1284605" cy="6313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sz="1400" b="1" dirty="0"/>
              <a:t>Mahesh Kutir (2958</a:t>
            </a:r>
            <a:r>
              <a:rPr lang="en-GB" altLang="en-US" b="1" dirty="0"/>
              <a:t>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1AFC4D-9435-5E81-E7CA-6AB1FF3AF797}"/>
              </a:ext>
            </a:extLst>
          </p:cNvPr>
          <p:cNvCxnSpPr/>
          <p:nvPr/>
        </p:nvCxnSpPr>
        <p:spPr>
          <a:xfrm flipV="1">
            <a:off x="2527216" y="3627536"/>
            <a:ext cx="8368030" cy="8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Text Box 38">
            <a:extLst>
              <a:ext uri="{FF2B5EF4-FFF2-40B4-BE49-F238E27FC236}">
                <a16:creationId xmlns:a16="http://schemas.microsoft.com/office/drawing/2014/main" id="{63703602-57AB-BE97-5953-1242818A7B6A}"/>
              </a:ext>
            </a:extLst>
          </p:cNvPr>
          <p:cNvSpPr txBox="1"/>
          <p:nvPr/>
        </p:nvSpPr>
        <p:spPr>
          <a:xfrm>
            <a:off x="5442282" y="3259723"/>
            <a:ext cx="173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en-US" sz="1600" b="1" dirty="0"/>
              <a:t>14</a:t>
            </a:r>
            <a:r>
              <a:rPr lang="en-GB" altLang="en-US" sz="1600" b="1" baseline="30000" dirty="0"/>
              <a:t>th</a:t>
            </a:r>
            <a:r>
              <a:rPr lang="en-GB" altLang="en-US" sz="1600" b="1" dirty="0"/>
              <a:t> Road</a:t>
            </a:r>
          </a:p>
        </p:txBody>
      </p:sp>
      <p:sp>
        <p:nvSpPr>
          <p:cNvPr id="36" name="Flowchart: Collate 35">
            <a:extLst>
              <a:ext uri="{FF2B5EF4-FFF2-40B4-BE49-F238E27FC236}">
                <a16:creationId xmlns:a16="http://schemas.microsoft.com/office/drawing/2014/main" id="{332CFF32-2F38-69D8-7A0E-90533AEA7006}"/>
              </a:ext>
            </a:extLst>
          </p:cNvPr>
          <p:cNvSpPr/>
          <p:nvPr/>
        </p:nvSpPr>
        <p:spPr>
          <a:xfrm rot="16200000">
            <a:off x="2863011" y="1660905"/>
            <a:ext cx="266809" cy="776608"/>
          </a:xfrm>
          <a:prstGeom prst="flowChartCollat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" name="Flowchart: Collate 36">
            <a:extLst>
              <a:ext uri="{FF2B5EF4-FFF2-40B4-BE49-F238E27FC236}">
                <a16:creationId xmlns:a16="http://schemas.microsoft.com/office/drawing/2014/main" id="{1FD8D80C-9669-8A93-D222-2AE1452AE8C3}"/>
              </a:ext>
            </a:extLst>
          </p:cNvPr>
          <p:cNvSpPr/>
          <p:nvPr/>
        </p:nvSpPr>
        <p:spPr>
          <a:xfrm rot="16200000">
            <a:off x="10373538" y="1676624"/>
            <a:ext cx="266809" cy="776608"/>
          </a:xfrm>
          <a:prstGeom prst="flowChartCollat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E19F09-E374-865F-13A3-7654879AC36C}"/>
              </a:ext>
            </a:extLst>
          </p:cNvPr>
          <p:cNvSpPr txBox="1"/>
          <p:nvPr/>
        </p:nvSpPr>
        <p:spPr>
          <a:xfrm>
            <a:off x="8918752" y="4415085"/>
            <a:ext cx="27344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SITE ID : 2958 </a:t>
            </a:r>
          </a:p>
          <a:p>
            <a:r>
              <a:rPr lang="en-US" sz="1400" dirty="0"/>
              <a:t>1.Authority :MCGM</a:t>
            </a:r>
          </a:p>
          <a:p>
            <a:r>
              <a:rPr lang="en-US" sz="1400" dirty="0"/>
              <a:t>2.Location  : 14</a:t>
            </a:r>
            <a:r>
              <a:rPr lang="en-US" sz="1400" baseline="30000" dirty="0"/>
              <a:t>th</a:t>
            </a:r>
            <a:r>
              <a:rPr lang="en-US" sz="1400" dirty="0"/>
              <a:t> Road</a:t>
            </a:r>
          </a:p>
          <a:p>
            <a:r>
              <a:rPr lang="en-US" sz="1400" dirty="0"/>
              <a:t>3.Total Route Length : 80 MTR</a:t>
            </a:r>
          </a:p>
          <a:p>
            <a:r>
              <a:rPr lang="en-US" sz="1400" dirty="0"/>
              <a:t>4.Asphalt : 80 MTR</a:t>
            </a:r>
          </a:p>
          <a:p>
            <a:r>
              <a:rPr lang="en-US" sz="1400" dirty="0"/>
              <a:t>5.Number Of Duct : 3 Nos</a:t>
            </a:r>
          </a:p>
          <a:p>
            <a:r>
              <a:rPr lang="en-US" sz="1400" dirty="0"/>
              <a:t>6.Trench Size : 0.6 M X 1.0 M</a:t>
            </a:r>
          </a:p>
          <a:p>
            <a:r>
              <a:rPr lang="en-US" sz="1400" dirty="0"/>
              <a:t>7.Excavation Method : Open Trench / HDD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B3B6A6-F1D3-9279-6132-D71722750E76}"/>
              </a:ext>
            </a:extLst>
          </p:cNvPr>
          <p:cNvCxnSpPr>
            <a:cxnSpLocks/>
          </p:cNvCxnSpPr>
          <p:nvPr/>
        </p:nvCxnSpPr>
        <p:spPr>
          <a:xfrm>
            <a:off x="2499663" y="2351018"/>
            <a:ext cx="3157287" cy="30797"/>
          </a:xfrm>
          <a:prstGeom prst="line">
            <a:avLst/>
          </a:prstGeom>
          <a:ln w="6350" cap="flat" cmpd="sng" algn="ctr">
            <a:solidFill>
              <a:srgbClr val="FF0000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Rectangles 8">
            <a:extLst>
              <a:ext uri="{FF2B5EF4-FFF2-40B4-BE49-F238E27FC236}">
                <a16:creationId xmlns:a16="http://schemas.microsoft.com/office/drawing/2014/main" id="{AFA29F24-4EB1-9C5A-6C10-BDD1C206B973}"/>
              </a:ext>
            </a:extLst>
          </p:cNvPr>
          <p:cNvSpPr/>
          <p:nvPr/>
        </p:nvSpPr>
        <p:spPr>
          <a:xfrm>
            <a:off x="1037138" y="2324685"/>
            <a:ext cx="1368574" cy="4616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sz="1100" b="1" dirty="0"/>
              <a:t>Tapping HH Near Sandwich Shop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63B429-A931-E7CD-A947-B9B7E85F4B5F}"/>
              </a:ext>
            </a:extLst>
          </p:cNvPr>
          <p:cNvCxnSpPr>
            <a:cxnSpLocks/>
          </p:cNvCxnSpPr>
          <p:nvPr/>
        </p:nvCxnSpPr>
        <p:spPr>
          <a:xfrm>
            <a:off x="2512271" y="448487"/>
            <a:ext cx="0" cy="1600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116EFA-2C4E-B3A8-DBA6-54B3D1D1A3EF}"/>
              </a:ext>
            </a:extLst>
          </p:cNvPr>
          <p:cNvCxnSpPr>
            <a:cxnSpLocks/>
          </p:cNvCxnSpPr>
          <p:nvPr/>
        </p:nvCxnSpPr>
        <p:spPr>
          <a:xfrm>
            <a:off x="2549655" y="3636426"/>
            <a:ext cx="0" cy="2441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868338-739B-2DB9-5E9A-F86725CA276B}"/>
              </a:ext>
            </a:extLst>
          </p:cNvPr>
          <p:cNvCxnSpPr>
            <a:cxnSpLocks/>
          </p:cNvCxnSpPr>
          <p:nvPr/>
        </p:nvCxnSpPr>
        <p:spPr>
          <a:xfrm>
            <a:off x="1703448" y="527769"/>
            <a:ext cx="0" cy="15214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B94383-43A2-8352-4194-4BC6879FCA18}"/>
              </a:ext>
            </a:extLst>
          </p:cNvPr>
          <p:cNvCxnSpPr>
            <a:cxnSpLocks/>
          </p:cNvCxnSpPr>
          <p:nvPr/>
        </p:nvCxnSpPr>
        <p:spPr>
          <a:xfrm flipV="1">
            <a:off x="2027167" y="298339"/>
            <a:ext cx="0" cy="5592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A3332E-FA45-FD62-1F3E-0E5B64CD6103}"/>
              </a:ext>
            </a:extLst>
          </p:cNvPr>
          <p:cNvCxnSpPr>
            <a:cxnSpLocks/>
          </p:cNvCxnSpPr>
          <p:nvPr/>
        </p:nvCxnSpPr>
        <p:spPr>
          <a:xfrm>
            <a:off x="2027167" y="5215910"/>
            <a:ext cx="0" cy="6614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DDBC0B-039B-8590-3B6E-079DE575459C}"/>
              </a:ext>
            </a:extLst>
          </p:cNvPr>
          <p:cNvSpPr txBox="1"/>
          <p:nvPr/>
        </p:nvSpPr>
        <p:spPr>
          <a:xfrm rot="16200000">
            <a:off x="1400027" y="4184252"/>
            <a:ext cx="1256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Dayanand Saraswati Road</a:t>
            </a:r>
            <a:endParaRPr lang="en-IN" sz="12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3E784C9-0CF8-4F2B-CE63-547F576C747E}"/>
              </a:ext>
            </a:extLst>
          </p:cNvPr>
          <p:cNvCxnSpPr>
            <a:cxnSpLocks/>
          </p:cNvCxnSpPr>
          <p:nvPr/>
        </p:nvCxnSpPr>
        <p:spPr>
          <a:xfrm flipH="1">
            <a:off x="1703448" y="3689366"/>
            <a:ext cx="17977" cy="2432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832D7B-BD40-1786-4630-1C14ACAA8B3C}"/>
              </a:ext>
            </a:extLst>
          </p:cNvPr>
          <p:cNvCxnSpPr>
            <a:cxnSpLocks/>
          </p:cNvCxnSpPr>
          <p:nvPr/>
        </p:nvCxnSpPr>
        <p:spPr>
          <a:xfrm>
            <a:off x="408918" y="3692567"/>
            <a:ext cx="1294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128136A-343E-9EB9-F698-AA5077BFB729}"/>
              </a:ext>
            </a:extLst>
          </p:cNvPr>
          <p:cNvCxnSpPr>
            <a:cxnSpLocks/>
          </p:cNvCxnSpPr>
          <p:nvPr/>
        </p:nvCxnSpPr>
        <p:spPr>
          <a:xfrm>
            <a:off x="408918" y="2049209"/>
            <a:ext cx="129453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B33B14C-9B50-DFA0-5EBE-739064E5D3F3}"/>
              </a:ext>
            </a:extLst>
          </p:cNvPr>
          <p:cNvSpPr txBox="1"/>
          <p:nvPr/>
        </p:nvSpPr>
        <p:spPr>
          <a:xfrm rot="16200000">
            <a:off x="1347196" y="1379911"/>
            <a:ext cx="140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Central Ave Road</a:t>
            </a:r>
            <a:endParaRPr lang="en-IN" sz="1200" dirty="0"/>
          </a:p>
        </p:txBody>
      </p:sp>
      <p:sp>
        <p:nvSpPr>
          <p:cNvPr id="67" name="Rectangles 8">
            <a:extLst>
              <a:ext uri="{FF2B5EF4-FFF2-40B4-BE49-F238E27FC236}">
                <a16:creationId xmlns:a16="http://schemas.microsoft.com/office/drawing/2014/main" id="{344F6AD5-840B-2354-386E-FC40E05094F0}"/>
              </a:ext>
            </a:extLst>
          </p:cNvPr>
          <p:cNvSpPr/>
          <p:nvPr/>
        </p:nvSpPr>
        <p:spPr>
          <a:xfrm>
            <a:off x="7389688" y="1085843"/>
            <a:ext cx="1284605" cy="5619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GB" altLang="en-US" sz="1400" b="1" dirty="0"/>
              <a:t>Hari Kunj Bldg.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D63E67-AD0E-D92B-9887-7EFCF30D88BF}"/>
              </a:ext>
            </a:extLst>
          </p:cNvPr>
          <p:cNvCxnSpPr>
            <a:cxnSpLocks/>
          </p:cNvCxnSpPr>
          <p:nvPr/>
        </p:nvCxnSpPr>
        <p:spPr>
          <a:xfrm flipH="1">
            <a:off x="58199" y="2734858"/>
            <a:ext cx="7014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B6ADE90-A2C8-A7E0-A620-40712AC87B55}"/>
              </a:ext>
            </a:extLst>
          </p:cNvPr>
          <p:cNvSpPr txBox="1"/>
          <p:nvPr/>
        </p:nvSpPr>
        <p:spPr>
          <a:xfrm>
            <a:off x="-116754" y="2801539"/>
            <a:ext cx="11729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en-US" sz="1400" b="1" dirty="0"/>
              <a:t>15</a:t>
            </a:r>
            <a:r>
              <a:rPr lang="en-GB" altLang="en-US" sz="1400" b="1" baseline="30000" dirty="0"/>
              <a:t>th</a:t>
            </a:r>
            <a:r>
              <a:rPr lang="en-GB" altLang="en-US" sz="1400" b="1" dirty="0"/>
              <a:t> Road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C34086-42D1-5F3B-6B98-07D00E0DE6ED}"/>
              </a:ext>
            </a:extLst>
          </p:cNvPr>
          <p:cNvSpPr txBox="1"/>
          <p:nvPr/>
        </p:nvSpPr>
        <p:spPr>
          <a:xfrm>
            <a:off x="5271211" y="2693307"/>
            <a:ext cx="932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19.058539</a:t>
            </a:r>
          </a:p>
          <a:p>
            <a:r>
              <a:rPr lang="en-IN" sz="1200" dirty="0"/>
              <a:t>72.901294</a:t>
            </a:r>
          </a:p>
        </p:txBody>
      </p:sp>
    </p:spTree>
    <p:extLst>
      <p:ext uri="{BB962C8B-B14F-4D97-AF65-F5344CB8AC3E}">
        <p14:creationId xmlns:p14="http://schemas.microsoft.com/office/powerpoint/2010/main" val="3423114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Swapnil Salvi</dc:creator>
  <cp:lastModifiedBy>Swapnil Salvi</cp:lastModifiedBy>
  <cp:revision>1</cp:revision>
  <dcterms:created xsi:type="dcterms:W3CDTF">2025-04-17T10:35:07Z</dcterms:created>
  <dcterms:modified xsi:type="dcterms:W3CDTF">2025-04-17T10:54:05Z</dcterms:modified>
</cp:coreProperties>
</file>