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arab" userId="09a11951-fa3c-4bfa-96b6-21e6ac82a83f" providerId="ADAL" clId="{008141F5-BD0C-40D0-AF51-180393A8A07E}"/>
    <pc:docChg chg="modSld">
      <pc:chgData name="Aditya Parab" userId="09a11951-fa3c-4bfa-96b6-21e6ac82a83f" providerId="ADAL" clId="{008141F5-BD0C-40D0-AF51-180393A8A07E}" dt="2025-04-29T09:17:15.118" v="0" actId="1076"/>
      <pc:docMkLst>
        <pc:docMk/>
      </pc:docMkLst>
      <pc:sldChg chg="modSp mod">
        <pc:chgData name="Aditya Parab" userId="09a11951-fa3c-4bfa-96b6-21e6ac82a83f" providerId="ADAL" clId="{008141F5-BD0C-40D0-AF51-180393A8A07E}" dt="2025-04-29T09:17:15.118" v="0" actId="1076"/>
        <pc:sldMkLst>
          <pc:docMk/>
          <pc:sldMk cId="2995482256" sldId="256"/>
        </pc:sldMkLst>
        <pc:spChg chg="mod">
          <ac:chgData name="Aditya Parab" userId="09a11951-fa3c-4bfa-96b6-21e6ac82a83f" providerId="ADAL" clId="{008141F5-BD0C-40D0-AF51-180393A8A07E}" dt="2025-04-29T09:17:15.118" v="0" actId="1076"/>
          <ac:spMkLst>
            <pc:docMk/>
            <pc:sldMk cId="2995482256" sldId="256"/>
            <ac:spMk id="22" creationId="{917D0FF4-8EA2-298A-1840-9B585E5DB2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DD17-9954-E7C0-77C1-A9C062C9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07536-C1AF-F943-2B7D-74DDCAD07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F45F-2F2F-DA14-E003-CB2D2AFB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096D-DB11-84F2-C2FF-2BDE0604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1C2E-7C05-4A89-82EC-40E3B508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60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E188-F575-1881-D66C-0EADEAC8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28712-3316-4E56-5054-56EE3846B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7871-04FD-F224-C204-99D2B5DE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F72F-FE84-B87A-EB20-6AB7A92F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5DA34-E399-F533-9791-FA93151A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9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94DF7-DA71-FA8F-89A5-8AF676D2E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C35BE-CBD8-2DFB-0D48-C6C19F93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B6A9-676A-8F5F-5BFB-DCACB891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41DA-A8E1-E5C5-88A3-4FB070D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ECAE-6662-E688-1BE8-6CAA2A70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5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0A40-7BF4-5AFB-502F-51DDF71E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B890-616D-364D-7466-088FB6BE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82F-D619-764C-AAE5-DCDDD49A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F26D0-9972-6118-8486-5F468917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0872-6C5B-CF3E-0E8F-D87FFB2E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D18C-06F8-DCD7-DAF1-3533F244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74786-8968-B3CE-C0C0-30B2BC30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2697-1A15-5675-9838-7022A601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B432-BD0A-3376-7727-B388C2CC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B6AA-741B-5491-AB26-56555862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618E-605A-9F89-BFB3-E50131B1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3F37-5905-6118-A215-60B58CF9C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7747-F7B5-4839-D623-DD01EED1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65A2-DB34-2C85-C098-4ED223C7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879A2-8140-F65C-9747-7422EC48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4F8C-9F2A-1BD7-0B5B-D61F1601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65C9-8AB9-98AC-C222-466F8980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1273-4976-F2F3-FA94-393894E3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5E2BB-D2D6-1CF5-0F10-12CBB52C1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0B31-1234-53EB-0E12-2A0899050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17021-99F0-0DA5-7C97-6728106B7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B5BB6-54D7-A2EB-46E5-10A41308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93686-4092-391E-0AD5-59D37F4F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C5D58-55B1-3D9E-EAF4-7BB3C6C4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1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F536-1907-47BE-9853-ED973BF8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37219-8922-6CD6-3260-782E7AD3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3F210-AF58-BC6D-69B3-9EB27C0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9F93D-9C1F-9B91-AFB9-46080690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2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38E08-6383-367E-1779-6F56F4A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AD997-BEFD-9D44-6135-2764783D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ED2D4-C500-412F-9F4D-C41C1A56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9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F1D2-7C83-8364-B36C-8D543728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EFFA-BE3B-875F-9039-46C39FEA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CC70B-5B55-D54A-F21A-404764DB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DDE4-38CB-55C1-4396-1C390578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18812-657B-86B5-D39A-932CB38E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40783-BCDD-32DC-165D-2B1349E0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36F3-EFA1-2CBB-C31E-8073B76A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0A871-1466-ECE6-E6B6-124D1ABCC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E2F38-83C8-4426-BC52-F28BC969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D84F6-909C-5AD6-6AC3-4D59CF29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27618-6BF5-7E78-9CF4-8A1C1E7D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794C4-32B3-BC07-AF8F-C8AFA86C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31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B871C-34A5-5083-96FD-B0CE13A5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36AA3-4129-BD86-AF0C-26A8C5DF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2FCE-E43A-FB3C-73CC-3D0E97BB6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4D3FF-B2F6-43A3-B433-1A17A8B3E44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AF9B-28F1-54BB-D40B-C0EC55ACD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0EAE-BCCF-B5FD-5B7D-2C17D4B2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DB9A6-C31A-406E-BC55-63AD19F8F4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9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844780-2CD1-BE30-6F3D-D621A8991C64}"/>
              </a:ext>
            </a:extLst>
          </p:cNvPr>
          <p:cNvCxnSpPr>
            <a:cxnSpLocks/>
          </p:cNvCxnSpPr>
          <p:nvPr/>
        </p:nvCxnSpPr>
        <p:spPr>
          <a:xfrm flipH="1">
            <a:off x="912452" y="1177861"/>
            <a:ext cx="10180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FEEB37-1D8E-63E6-7EFF-75D38883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3" y="190339"/>
            <a:ext cx="1330397" cy="58261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4DD2A5-0C23-E330-67E9-6C5606AF196F}"/>
              </a:ext>
            </a:extLst>
          </p:cNvPr>
          <p:cNvCxnSpPr>
            <a:cxnSpLocks/>
          </p:cNvCxnSpPr>
          <p:nvPr/>
        </p:nvCxnSpPr>
        <p:spPr>
          <a:xfrm flipH="1">
            <a:off x="890681" y="2397060"/>
            <a:ext cx="3790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2BE6DD-11E5-8E15-DF01-8B61DDEF78DA}"/>
              </a:ext>
            </a:extLst>
          </p:cNvPr>
          <p:cNvCxnSpPr>
            <a:cxnSpLocks/>
          </p:cNvCxnSpPr>
          <p:nvPr/>
        </p:nvCxnSpPr>
        <p:spPr>
          <a:xfrm flipH="1">
            <a:off x="6781801" y="2397060"/>
            <a:ext cx="41909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464C1-818E-E4CF-DF29-DFE18FCD7278}"/>
              </a:ext>
            </a:extLst>
          </p:cNvPr>
          <p:cNvCxnSpPr>
            <a:cxnSpLocks/>
          </p:cNvCxnSpPr>
          <p:nvPr/>
        </p:nvCxnSpPr>
        <p:spPr>
          <a:xfrm flipV="1">
            <a:off x="4680858" y="2397060"/>
            <a:ext cx="0" cy="2771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E55A74-8332-1D5F-B3DA-03B34A4B0767}"/>
              </a:ext>
            </a:extLst>
          </p:cNvPr>
          <p:cNvCxnSpPr>
            <a:cxnSpLocks/>
          </p:cNvCxnSpPr>
          <p:nvPr/>
        </p:nvCxnSpPr>
        <p:spPr>
          <a:xfrm flipV="1">
            <a:off x="6781801" y="2397060"/>
            <a:ext cx="0" cy="431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Collate 9">
            <a:extLst>
              <a:ext uri="{FF2B5EF4-FFF2-40B4-BE49-F238E27FC236}">
                <a16:creationId xmlns:a16="http://schemas.microsoft.com/office/drawing/2014/main" id="{3FC1BF35-8F5E-514F-EF31-0CC4C4AB603D}"/>
              </a:ext>
            </a:extLst>
          </p:cNvPr>
          <p:cNvSpPr/>
          <p:nvPr/>
        </p:nvSpPr>
        <p:spPr>
          <a:xfrm>
            <a:off x="4535029" y="5168509"/>
            <a:ext cx="291658" cy="539637"/>
          </a:xfrm>
          <a:prstGeom prst="flowChartCol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85D55-5187-AB78-07A2-B1D7F7360B2D}"/>
              </a:ext>
            </a:extLst>
          </p:cNvPr>
          <p:cNvCxnSpPr>
            <a:cxnSpLocks/>
          </p:cNvCxnSpPr>
          <p:nvPr/>
        </p:nvCxnSpPr>
        <p:spPr>
          <a:xfrm flipH="1">
            <a:off x="912451" y="5168509"/>
            <a:ext cx="3790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25EB52-898D-5816-A1D6-AD4F619D92EE}"/>
              </a:ext>
            </a:extLst>
          </p:cNvPr>
          <p:cNvCxnSpPr>
            <a:cxnSpLocks/>
          </p:cNvCxnSpPr>
          <p:nvPr/>
        </p:nvCxnSpPr>
        <p:spPr>
          <a:xfrm flipV="1">
            <a:off x="4680858" y="5708146"/>
            <a:ext cx="0" cy="1008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08D852-ED4C-B3FB-93D5-27F406E07BED}"/>
              </a:ext>
            </a:extLst>
          </p:cNvPr>
          <p:cNvSpPr txBox="1"/>
          <p:nvPr/>
        </p:nvSpPr>
        <p:spPr>
          <a:xfrm>
            <a:off x="5015600" y="1510461"/>
            <a:ext cx="1469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Chinch Pada Road  </a:t>
            </a:r>
            <a:endParaRPr lang="en-IN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C869C2-90B4-1CDE-4758-D92F22E9BA04}"/>
              </a:ext>
            </a:extLst>
          </p:cNvPr>
          <p:cNvCxnSpPr>
            <a:cxnSpLocks/>
          </p:cNvCxnSpPr>
          <p:nvPr/>
        </p:nvCxnSpPr>
        <p:spPr>
          <a:xfrm flipH="1">
            <a:off x="2258518" y="1835552"/>
            <a:ext cx="1235797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490928-5077-55D4-3434-0AABF62AD2DF}"/>
              </a:ext>
            </a:extLst>
          </p:cNvPr>
          <p:cNvCxnSpPr>
            <a:cxnSpLocks/>
          </p:cNvCxnSpPr>
          <p:nvPr/>
        </p:nvCxnSpPr>
        <p:spPr>
          <a:xfrm>
            <a:off x="7939674" y="1594892"/>
            <a:ext cx="1231055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511498-BF9A-7596-5803-C5837A823E01}"/>
              </a:ext>
            </a:extLst>
          </p:cNvPr>
          <p:cNvSpPr txBox="1"/>
          <p:nvPr/>
        </p:nvSpPr>
        <p:spPr>
          <a:xfrm>
            <a:off x="3491595" y="2542158"/>
            <a:ext cx="1127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Shanti Sadan  </a:t>
            </a:r>
            <a:endParaRPr lang="en-IN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84A9E-78E4-0CE4-0E5C-B8B21D993521}"/>
              </a:ext>
            </a:extLst>
          </p:cNvPr>
          <p:cNvSpPr txBox="1"/>
          <p:nvPr/>
        </p:nvSpPr>
        <p:spPr>
          <a:xfrm>
            <a:off x="2521643" y="5933322"/>
            <a:ext cx="2149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MA2218_Gajanan Krupa Apt.  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A54814-AAA8-43F5-5F08-5D7D75DDB275}"/>
              </a:ext>
            </a:extLst>
          </p:cNvPr>
          <p:cNvSpPr txBox="1"/>
          <p:nvPr/>
        </p:nvSpPr>
        <p:spPr>
          <a:xfrm>
            <a:off x="5226996" y="3906645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Int Road  </a:t>
            </a:r>
            <a:endParaRPr lang="en-IN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020F4C-2302-323A-FAB2-87B82EC443BD}"/>
              </a:ext>
            </a:extLst>
          </p:cNvPr>
          <p:cNvCxnSpPr>
            <a:cxnSpLocks/>
          </p:cNvCxnSpPr>
          <p:nvPr/>
        </p:nvCxnSpPr>
        <p:spPr>
          <a:xfrm flipH="1">
            <a:off x="4826687" y="2381315"/>
            <a:ext cx="24653" cy="278719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20029D-3361-F7EF-625C-DAD87A872767}"/>
              </a:ext>
            </a:extLst>
          </p:cNvPr>
          <p:cNvSpPr txBox="1"/>
          <p:nvPr/>
        </p:nvSpPr>
        <p:spPr>
          <a:xfrm>
            <a:off x="4752257" y="5168508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CH</a:t>
            </a:r>
          </a:p>
          <a:p>
            <a:pPr algn="ctr"/>
            <a:r>
              <a:rPr lang="en-US" sz="1000" b="1" dirty="0"/>
              <a:t>00</a:t>
            </a:r>
            <a:endParaRPr lang="en-IN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70A28-B697-6382-FFE4-7FD4942C0911}"/>
              </a:ext>
            </a:extLst>
          </p:cNvPr>
          <p:cNvSpPr txBox="1"/>
          <p:nvPr/>
        </p:nvSpPr>
        <p:spPr>
          <a:xfrm>
            <a:off x="4809899" y="1996950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CH</a:t>
            </a:r>
          </a:p>
          <a:p>
            <a:pPr algn="ctr"/>
            <a:r>
              <a:rPr lang="en-US" sz="1000" b="1" dirty="0"/>
              <a:t>20</a:t>
            </a:r>
            <a:endParaRPr lang="en-IN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7D0FF4-8EA2-298A-1840-9B585E5DB229}"/>
              </a:ext>
            </a:extLst>
          </p:cNvPr>
          <p:cNvSpPr txBox="1"/>
          <p:nvPr/>
        </p:nvSpPr>
        <p:spPr>
          <a:xfrm>
            <a:off x="4819685" y="3505785"/>
            <a:ext cx="438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P/B </a:t>
            </a:r>
            <a:endParaRPr lang="en-IN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A49F2D-A462-560C-576B-19ED456F0945}"/>
              </a:ext>
            </a:extLst>
          </p:cNvPr>
          <p:cNvSpPr txBox="1"/>
          <p:nvPr/>
        </p:nvSpPr>
        <p:spPr>
          <a:xfrm>
            <a:off x="8616864" y="3014073"/>
            <a:ext cx="3174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Area : Kalyan</a:t>
            </a:r>
          </a:p>
          <a:p>
            <a:r>
              <a:rPr lang="en-US" sz="1600" dirty="0"/>
              <a:t>Site Id:- MA2218_Gajanan Krupa </a:t>
            </a:r>
            <a:r>
              <a:rPr lang="en-US" sz="1600" dirty="0" err="1"/>
              <a:t>Apat</a:t>
            </a:r>
            <a:br>
              <a:rPr lang="en-US" sz="1600" dirty="0"/>
            </a:br>
            <a:r>
              <a:rPr lang="en-US" sz="1600" dirty="0"/>
              <a:t>Route Length-20 </a:t>
            </a:r>
            <a:r>
              <a:rPr lang="en-US" sz="1600" dirty="0" err="1"/>
              <a:t>Mtr</a:t>
            </a:r>
            <a:br>
              <a:rPr lang="en-US" sz="1600" dirty="0"/>
            </a:br>
            <a:r>
              <a:rPr lang="en-US" sz="1600" dirty="0"/>
              <a:t>Road Surface-Paver Block </a:t>
            </a:r>
            <a:br>
              <a:rPr lang="en-US" sz="1600" dirty="0"/>
            </a:br>
            <a:r>
              <a:rPr lang="en-US" sz="1600" dirty="0"/>
              <a:t>Trench Width-06 </a:t>
            </a:r>
            <a:r>
              <a:rPr lang="en-US" sz="1600" dirty="0" err="1"/>
              <a:t>Mtr</a:t>
            </a:r>
            <a:r>
              <a:rPr lang="en-US" sz="1600" dirty="0"/>
              <a:t> X 1.0Mtrs</a:t>
            </a:r>
            <a:br>
              <a:rPr lang="en-US" sz="1600" dirty="0"/>
            </a:br>
            <a:r>
              <a:rPr lang="en-US" sz="1600" dirty="0"/>
              <a:t>Start- Gajanan Krupa Apt.</a:t>
            </a:r>
            <a:br>
              <a:rPr lang="en-US" sz="1600" dirty="0"/>
            </a:br>
            <a:r>
              <a:rPr lang="en-US" sz="1600" dirty="0"/>
              <a:t>End- Shanti Sadan </a:t>
            </a:r>
          </a:p>
          <a:p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48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Parab</dc:creator>
  <cp:lastModifiedBy>Aditya Parab</cp:lastModifiedBy>
  <cp:revision>1</cp:revision>
  <dcterms:created xsi:type="dcterms:W3CDTF">2025-04-29T09:16:05Z</dcterms:created>
  <dcterms:modified xsi:type="dcterms:W3CDTF">2025-04-29T09:17:16Z</dcterms:modified>
</cp:coreProperties>
</file>