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wi Paridi" userId="cf6593c75a5daa17" providerId="LiveId" clId="{96B377B7-7000-423D-9C2D-3732194AF5D2}"/>
    <pc:docChg chg="undo custSel addSld delSld modSld">
      <pc:chgData name="Tejaswi Paridi" userId="cf6593c75a5daa17" providerId="LiveId" clId="{96B377B7-7000-423D-9C2D-3732194AF5D2}" dt="2020-10-21T17:40:47.853" v="1745" actId="20577"/>
      <pc:docMkLst>
        <pc:docMk/>
      </pc:docMkLst>
      <pc:sldChg chg="addSp delSp modSp new mod">
        <pc:chgData name="Tejaswi Paridi" userId="cf6593c75a5daa17" providerId="LiveId" clId="{96B377B7-7000-423D-9C2D-3732194AF5D2}" dt="2020-10-21T17:31:45.292" v="1692" actId="14100"/>
        <pc:sldMkLst>
          <pc:docMk/>
          <pc:sldMk cId="3320001240" sldId="256"/>
        </pc:sldMkLst>
        <pc:spChg chg="del mod modVis">
          <ac:chgData name="Tejaswi Paridi" userId="cf6593c75a5daa17" providerId="LiveId" clId="{96B377B7-7000-423D-9C2D-3732194AF5D2}" dt="2020-10-21T15:25:41.688" v="163" actId="478"/>
          <ac:spMkLst>
            <pc:docMk/>
            <pc:sldMk cId="3320001240" sldId="256"/>
            <ac:spMk id="2" creationId="{F5065A80-6DD1-4011-B075-4FAEFD36F657}"/>
          </ac:spMkLst>
        </pc:spChg>
        <pc:spChg chg="del mod modVis">
          <ac:chgData name="Tejaswi Paridi" userId="cf6593c75a5daa17" providerId="LiveId" clId="{96B377B7-7000-423D-9C2D-3732194AF5D2}" dt="2020-10-21T15:25:47.475" v="165" actId="478"/>
          <ac:spMkLst>
            <pc:docMk/>
            <pc:sldMk cId="3320001240" sldId="256"/>
            <ac:spMk id="3" creationId="{F235AB0E-F5D9-4CD2-B02F-05276CEEA851}"/>
          </ac:spMkLst>
        </pc:spChg>
        <pc:spChg chg="add del mod">
          <ac:chgData name="Tejaswi Paridi" userId="cf6593c75a5daa17" providerId="LiveId" clId="{96B377B7-7000-423D-9C2D-3732194AF5D2}" dt="2020-10-21T15:20:43.471" v="146" actId="478"/>
          <ac:spMkLst>
            <pc:docMk/>
            <pc:sldMk cId="3320001240" sldId="256"/>
            <ac:spMk id="5" creationId="{235ED57E-C3ED-4A70-AA0D-6B49BCA3D8C1}"/>
          </ac:spMkLst>
        </pc:spChg>
        <pc:spChg chg="add mod">
          <ac:chgData name="Tejaswi Paridi" userId="cf6593c75a5daa17" providerId="LiveId" clId="{96B377B7-7000-423D-9C2D-3732194AF5D2}" dt="2020-10-21T17:31:37.731" v="1690" actId="1076"/>
          <ac:spMkLst>
            <pc:docMk/>
            <pc:sldMk cId="3320001240" sldId="256"/>
            <ac:spMk id="11" creationId="{FE958105-AC7B-44E1-819B-EC96090F20E5}"/>
          </ac:spMkLst>
        </pc:spChg>
        <pc:spChg chg="add del mod">
          <ac:chgData name="Tejaswi Paridi" userId="cf6593c75a5daa17" providerId="LiveId" clId="{96B377B7-7000-423D-9C2D-3732194AF5D2}" dt="2020-10-21T15:29:57.737" v="378" actId="478"/>
          <ac:spMkLst>
            <pc:docMk/>
            <pc:sldMk cId="3320001240" sldId="256"/>
            <ac:spMk id="13" creationId="{D75EEF92-1E3E-47CE-BCA1-45A0B8970DE9}"/>
          </ac:spMkLst>
        </pc:spChg>
        <pc:spChg chg="add del mod">
          <ac:chgData name="Tejaswi Paridi" userId="cf6593c75a5daa17" providerId="LiveId" clId="{96B377B7-7000-423D-9C2D-3732194AF5D2}" dt="2020-10-21T15:30:01.140" v="379" actId="478"/>
          <ac:spMkLst>
            <pc:docMk/>
            <pc:sldMk cId="3320001240" sldId="256"/>
            <ac:spMk id="15" creationId="{EA3E233F-C039-4682-AB2E-94D5257BC86E}"/>
          </ac:spMkLst>
        </pc:spChg>
        <pc:picChg chg="add del mod ord">
          <ac:chgData name="Tejaswi Paridi" userId="cf6593c75a5daa17" providerId="LiveId" clId="{96B377B7-7000-423D-9C2D-3732194AF5D2}" dt="2020-10-21T15:24:53.306" v="158" actId="931"/>
          <ac:picMkLst>
            <pc:docMk/>
            <pc:sldMk cId="3320001240" sldId="256"/>
            <ac:picMk id="7" creationId="{37B7EC9F-B624-4EF3-8EA1-6F39D51DAACC}"/>
          </ac:picMkLst>
        </pc:picChg>
        <pc:picChg chg="add mod">
          <ac:chgData name="Tejaswi Paridi" userId="cf6593c75a5daa17" providerId="LiveId" clId="{96B377B7-7000-423D-9C2D-3732194AF5D2}" dt="2020-10-21T17:31:45.292" v="1692" actId="14100"/>
          <ac:picMkLst>
            <pc:docMk/>
            <pc:sldMk cId="3320001240" sldId="256"/>
            <ac:picMk id="9" creationId="{5DB53B86-BBDD-4C01-9539-F447EABBF6A0}"/>
          </ac:picMkLst>
        </pc:picChg>
      </pc:sldChg>
      <pc:sldChg chg="addSp modSp new mod">
        <pc:chgData name="Tejaswi Paridi" userId="cf6593c75a5daa17" providerId="LiveId" clId="{96B377B7-7000-423D-9C2D-3732194AF5D2}" dt="2020-10-21T15:57:43.125" v="622" actId="255"/>
        <pc:sldMkLst>
          <pc:docMk/>
          <pc:sldMk cId="1083114453" sldId="257"/>
        </pc:sldMkLst>
        <pc:spChg chg="mod">
          <ac:chgData name="Tejaswi Paridi" userId="cf6593c75a5daa17" providerId="LiveId" clId="{96B377B7-7000-423D-9C2D-3732194AF5D2}" dt="2020-10-21T15:57:43.125" v="622" actId="255"/>
          <ac:spMkLst>
            <pc:docMk/>
            <pc:sldMk cId="1083114453" sldId="257"/>
            <ac:spMk id="2" creationId="{DF6F10C1-DFFB-41BE-B44F-B77B34969B37}"/>
          </ac:spMkLst>
        </pc:spChg>
        <pc:spChg chg="mod">
          <ac:chgData name="Tejaswi Paridi" userId="cf6593c75a5daa17" providerId="LiveId" clId="{96B377B7-7000-423D-9C2D-3732194AF5D2}" dt="2020-10-21T15:33:52.980" v="503" actId="1076"/>
          <ac:spMkLst>
            <pc:docMk/>
            <pc:sldMk cId="1083114453" sldId="257"/>
            <ac:spMk id="3" creationId="{E0B1BC45-3123-4F34-B504-5FB012E830D5}"/>
          </ac:spMkLst>
        </pc:spChg>
        <pc:picChg chg="add mod">
          <ac:chgData name="Tejaswi Paridi" userId="cf6593c75a5daa17" providerId="LiveId" clId="{96B377B7-7000-423D-9C2D-3732194AF5D2}" dt="2020-10-21T15:40:38.643" v="505" actId="1076"/>
          <ac:picMkLst>
            <pc:docMk/>
            <pc:sldMk cId="1083114453" sldId="257"/>
            <ac:picMk id="5" creationId="{AC2FA940-C8EE-4DAE-9CE0-67A5C7F9EB95}"/>
          </ac:picMkLst>
        </pc:picChg>
        <pc:picChg chg="add mod">
          <ac:chgData name="Tejaswi Paridi" userId="cf6593c75a5daa17" providerId="LiveId" clId="{96B377B7-7000-423D-9C2D-3732194AF5D2}" dt="2020-10-21T15:41:10.687" v="510" actId="1076"/>
          <ac:picMkLst>
            <pc:docMk/>
            <pc:sldMk cId="1083114453" sldId="257"/>
            <ac:picMk id="7" creationId="{B5562F7C-E6FD-4036-96F2-FB01C417EF0D}"/>
          </ac:picMkLst>
        </pc:picChg>
      </pc:sldChg>
      <pc:sldChg chg="addSp modSp new mod">
        <pc:chgData name="Tejaswi Paridi" userId="cf6593c75a5daa17" providerId="LiveId" clId="{96B377B7-7000-423D-9C2D-3732194AF5D2}" dt="2020-10-21T17:40:47.853" v="1745" actId="20577"/>
        <pc:sldMkLst>
          <pc:docMk/>
          <pc:sldMk cId="1710534592" sldId="258"/>
        </pc:sldMkLst>
        <pc:spChg chg="mod">
          <ac:chgData name="Tejaswi Paridi" userId="cf6593c75a5daa17" providerId="LiveId" clId="{96B377B7-7000-423D-9C2D-3732194AF5D2}" dt="2020-10-21T15:57:34.061" v="621" actId="255"/>
          <ac:spMkLst>
            <pc:docMk/>
            <pc:sldMk cId="1710534592" sldId="258"/>
            <ac:spMk id="2" creationId="{032B525F-44BE-4A25-AD86-25D54C6AD38C}"/>
          </ac:spMkLst>
        </pc:spChg>
        <pc:spChg chg="mod">
          <ac:chgData name="Tejaswi Paridi" userId="cf6593c75a5daa17" providerId="LiveId" clId="{96B377B7-7000-423D-9C2D-3732194AF5D2}" dt="2020-10-21T17:40:47.853" v="1745" actId="20577"/>
          <ac:spMkLst>
            <pc:docMk/>
            <pc:sldMk cId="1710534592" sldId="258"/>
            <ac:spMk id="3" creationId="{BC182739-227B-462D-BF3D-CEC4E69CE6D9}"/>
          </ac:spMkLst>
        </pc:spChg>
        <pc:picChg chg="add">
          <ac:chgData name="Tejaswi Paridi" userId="cf6593c75a5daa17" providerId="LiveId" clId="{96B377B7-7000-423D-9C2D-3732194AF5D2}" dt="2020-10-21T15:51:25.627" v="599" actId="22"/>
          <ac:picMkLst>
            <pc:docMk/>
            <pc:sldMk cId="1710534592" sldId="258"/>
            <ac:picMk id="5" creationId="{A44AD741-9F32-4675-931D-75BEF3436C18}"/>
          </ac:picMkLst>
        </pc:picChg>
        <pc:picChg chg="add">
          <ac:chgData name="Tejaswi Paridi" userId="cf6593c75a5daa17" providerId="LiveId" clId="{96B377B7-7000-423D-9C2D-3732194AF5D2}" dt="2020-10-21T15:51:25.627" v="599" actId="22"/>
          <ac:picMkLst>
            <pc:docMk/>
            <pc:sldMk cId="1710534592" sldId="258"/>
            <ac:picMk id="7" creationId="{E4514FDF-52B7-4BD2-A81B-7A6B6A330463}"/>
          </ac:picMkLst>
        </pc:picChg>
      </pc:sldChg>
      <pc:sldChg chg="addSp modSp new mod">
        <pc:chgData name="Tejaswi Paridi" userId="cf6593c75a5daa17" providerId="LiveId" clId="{96B377B7-7000-423D-9C2D-3732194AF5D2}" dt="2020-10-21T16:01:38.996" v="707" actId="20577"/>
        <pc:sldMkLst>
          <pc:docMk/>
          <pc:sldMk cId="446315709" sldId="259"/>
        </pc:sldMkLst>
        <pc:spChg chg="mod">
          <ac:chgData name="Tejaswi Paridi" userId="cf6593c75a5daa17" providerId="LiveId" clId="{96B377B7-7000-423D-9C2D-3732194AF5D2}" dt="2020-10-21T16:01:21.409" v="695" actId="1076"/>
          <ac:spMkLst>
            <pc:docMk/>
            <pc:sldMk cId="446315709" sldId="259"/>
            <ac:spMk id="2" creationId="{E5CC4241-4490-4C62-A432-F1E7929D2B09}"/>
          </ac:spMkLst>
        </pc:spChg>
        <pc:spChg chg="mod">
          <ac:chgData name="Tejaswi Paridi" userId="cf6593c75a5daa17" providerId="LiveId" clId="{96B377B7-7000-423D-9C2D-3732194AF5D2}" dt="2020-10-21T16:01:38.996" v="707" actId="20577"/>
          <ac:spMkLst>
            <pc:docMk/>
            <pc:sldMk cId="446315709" sldId="259"/>
            <ac:spMk id="3" creationId="{D895ADC2-2B10-41B7-8B8A-146FE975CFB7}"/>
          </ac:spMkLst>
        </pc:spChg>
        <pc:picChg chg="add">
          <ac:chgData name="Tejaswi Paridi" userId="cf6593c75a5daa17" providerId="LiveId" clId="{96B377B7-7000-423D-9C2D-3732194AF5D2}" dt="2020-10-21T16:01:18.449" v="694" actId="22"/>
          <ac:picMkLst>
            <pc:docMk/>
            <pc:sldMk cId="446315709" sldId="259"/>
            <ac:picMk id="5" creationId="{B51C76E7-FF02-4882-924D-BD4A5CCF21D1}"/>
          </ac:picMkLst>
        </pc:picChg>
        <pc:picChg chg="add">
          <ac:chgData name="Tejaswi Paridi" userId="cf6593c75a5daa17" providerId="LiveId" clId="{96B377B7-7000-423D-9C2D-3732194AF5D2}" dt="2020-10-21T16:01:18.449" v="694" actId="22"/>
          <ac:picMkLst>
            <pc:docMk/>
            <pc:sldMk cId="446315709" sldId="259"/>
            <ac:picMk id="7" creationId="{37E465D4-7BD3-4EFA-B965-3997749F54D7}"/>
          </ac:picMkLst>
        </pc:picChg>
      </pc:sldChg>
      <pc:sldChg chg="addSp delSp modSp new mod">
        <pc:chgData name="Tejaswi Paridi" userId="cf6593c75a5daa17" providerId="LiveId" clId="{96B377B7-7000-423D-9C2D-3732194AF5D2}" dt="2020-10-21T17:39:43.227" v="1738" actId="1076"/>
        <pc:sldMkLst>
          <pc:docMk/>
          <pc:sldMk cId="2880125155" sldId="260"/>
        </pc:sldMkLst>
        <pc:spChg chg="mod">
          <ac:chgData name="Tejaswi Paridi" userId="cf6593c75a5daa17" providerId="LiveId" clId="{96B377B7-7000-423D-9C2D-3732194AF5D2}" dt="2020-10-21T16:26:47.325" v="827" actId="1076"/>
          <ac:spMkLst>
            <pc:docMk/>
            <pc:sldMk cId="2880125155" sldId="260"/>
            <ac:spMk id="2" creationId="{50A8A1F1-C7E1-4F7C-901A-C1C8A7438D73}"/>
          </ac:spMkLst>
        </pc:spChg>
        <pc:spChg chg="del">
          <ac:chgData name="Tejaswi Paridi" userId="cf6593c75a5daa17" providerId="LiveId" clId="{96B377B7-7000-423D-9C2D-3732194AF5D2}" dt="2020-10-21T16:04:12.360" v="709" actId="22"/>
          <ac:spMkLst>
            <pc:docMk/>
            <pc:sldMk cId="2880125155" sldId="260"/>
            <ac:spMk id="3" creationId="{B891B448-4CC7-4890-8BA0-38E1729A6B66}"/>
          </ac:spMkLst>
        </pc:spChg>
        <pc:spChg chg="add del mod">
          <ac:chgData name="Tejaswi Paridi" userId="cf6593c75a5daa17" providerId="LiveId" clId="{96B377B7-7000-423D-9C2D-3732194AF5D2}" dt="2020-10-21T16:07:34.545" v="763" actId="931"/>
          <ac:spMkLst>
            <pc:docMk/>
            <pc:sldMk cId="2880125155" sldId="260"/>
            <ac:spMk id="7" creationId="{C891ACC8-45AB-41FA-B72C-219EF250F4AD}"/>
          </ac:spMkLst>
        </pc:spChg>
        <pc:spChg chg="add del mod">
          <ac:chgData name="Tejaswi Paridi" userId="cf6593c75a5daa17" providerId="LiveId" clId="{96B377B7-7000-423D-9C2D-3732194AF5D2}" dt="2020-10-21T16:10:19.392" v="815" actId="931"/>
          <ac:spMkLst>
            <pc:docMk/>
            <pc:sldMk cId="2880125155" sldId="260"/>
            <ac:spMk id="11" creationId="{AE2F0E8D-F344-40C1-9531-5CA2227F892E}"/>
          </ac:spMkLst>
        </pc:spChg>
        <pc:spChg chg="add del mod">
          <ac:chgData name="Tejaswi Paridi" userId="cf6593c75a5daa17" providerId="LiveId" clId="{96B377B7-7000-423D-9C2D-3732194AF5D2}" dt="2020-10-21T16:26:24.656" v="824" actId="478"/>
          <ac:spMkLst>
            <pc:docMk/>
            <pc:sldMk cId="2880125155" sldId="260"/>
            <ac:spMk id="15" creationId="{46FA1EC6-5B36-43E6-9B0A-DD256D6045B7}"/>
          </ac:spMkLst>
        </pc:spChg>
        <pc:spChg chg="add mod">
          <ac:chgData name="Tejaswi Paridi" userId="cf6593c75a5daa17" providerId="LiveId" clId="{96B377B7-7000-423D-9C2D-3732194AF5D2}" dt="2020-10-21T16:28:11.143" v="854" actId="1076"/>
          <ac:spMkLst>
            <pc:docMk/>
            <pc:sldMk cId="2880125155" sldId="260"/>
            <ac:spMk id="18" creationId="{251A447C-42B5-4107-B8DB-CE79858BB750}"/>
          </ac:spMkLst>
        </pc:spChg>
        <pc:spChg chg="add mod">
          <ac:chgData name="Tejaswi Paridi" userId="cf6593c75a5daa17" providerId="LiveId" clId="{96B377B7-7000-423D-9C2D-3732194AF5D2}" dt="2020-10-21T17:39:43.227" v="1738" actId="1076"/>
          <ac:spMkLst>
            <pc:docMk/>
            <pc:sldMk cId="2880125155" sldId="260"/>
            <ac:spMk id="47" creationId="{2D242772-7F69-412F-B289-7C1733D7CC95}"/>
          </ac:spMkLst>
        </pc:spChg>
        <pc:picChg chg="add del mod ord">
          <ac:chgData name="Tejaswi Paridi" userId="cf6593c75a5daa17" providerId="LiveId" clId="{96B377B7-7000-423D-9C2D-3732194AF5D2}" dt="2020-10-21T16:05:25.066" v="762" actId="478"/>
          <ac:picMkLst>
            <pc:docMk/>
            <pc:sldMk cId="2880125155" sldId="260"/>
            <ac:picMk id="5" creationId="{730BAE87-C690-4D57-8CEB-5E2AC3D7843F}"/>
          </ac:picMkLst>
        </pc:picChg>
        <pc:picChg chg="add del mod">
          <ac:chgData name="Tejaswi Paridi" userId="cf6593c75a5daa17" providerId="LiveId" clId="{96B377B7-7000-423D-9C2D-3732194AF5D2}" dt="2020-10-21T16:09:52.648" v="772" actId="478"/>
          <ac:picMkLst>
            <pc:docMk/>
            <pc:sldMk cId="2880125155" sldId="260"/>
            <ac:picMk id="9" creationId="{3A03FD00-15CB-4BD0-85C2-54657315F48C}"/>
          </ac:picMkLst>
        </pc:picChg>
        <pc:picChg chg="add del mod">
          <ac:chgData name="Tejaswi Paridi" userId="cf6593c75a5daa17" providerId="LiveId" clId="{96B377B7-7000-423D-9C2D-3732194AF5D2}" dt="2020-10-21T16:26:21.736" v="823" actId="478"/>
          <ac:picMkLst>
            <pc:docMk/>
            <pc:sldMk cId="2880125155" sldId="260"/>
            <ac:picMk id="13" creationId="{52F355E9-5BCD-49D4-BADA-28D94E27C29D}"/>
          </ac:picMkLst>
        </pc:picChg>
        <pc:picChg chg="add del mod">
          <ac:chgData name="Tejaswi Paridi" userId="cf6593c75a5daa17" providerId="LiveId" clId="{96B377B7-7000-423D-9C2D-3732194AF5D2}" dt="2020-10-21T16:30:54.202" v="859" actId="478"/>
          <ac:picMkLst>
            <pc:docMk/>
            <pc:sldMk cId="2880125155" sldId="260"/>
            <ac:picMk id="17" creationId="{51BEB00B-AAAB-479A-A731-8773424BB52D}"/>
          </ac:picMkLst>
        </pc:picChg>
        <pc:picChg chg="add mod">
          <ac:chgData name="Tejaswi Paridi" userId="cf6593c75a5daa17" providerId="LiveId" clId="{96B377B7-7000-423D-9C2D-3732194AF5D2}" dt="2020-10-21T16:31:46.779" v="868" actId="1076"/>
          <ac:picMkLst>
            <pc:docMk/>
            <pc:sldMk cId="2880125155" sldId="260"/>
            <ac:picMk id="24" creationId="{22D00D20-46E5-4F7A-97A7-D33CA80D6776}"/>
          </ac:picMkLst>
        </pc:picChg>
        <pc:cxnChg chg="add del mod">
          <ac:chgData name="Tejaswi Paridi" userId="cf6593c75a5daa17" providerId="LiveId" clId="{96B377B7-7000-423D-9C2D-3732194AF5D2}" dt="2020-10-21T16:31:18.650" v="864" actId="478"/>
          <ac:cxnSpMkLst>
            <pc:docMk/>
            <pc:sldMk cId="2880125155" sldId="260"/>
            <ac:cxnSpMk id="20" creationId="{5C8F5299-B217-4BBC-8C7E-AD6A64C6BAE2}"/>
          </ac:cxnSpMkLst>
        </pc:cxnChg>
        <pc:cxnChg chg="add del">
          <ac:chgData name="Tejaswi Paridi" userId="cf6593c75a5daa17" providerId="LiveId" clId="{96B377B7-7000-423D-9C2D-3732194AF5D2}" dt="2020-10-21T16:28:59.146" v="858" actId="11529"/>
          <ac:cxnSpMkLst>
            <pc:docMk/>
            <pc:sldMk cId="2880125155" sldId="260"/>
            <ac:cxnSpMk id="22" creationId="{1E182E30-32B6-4033-9D69-EE109CDBF021}"/>
          </ac:cxnSpMkLst>
        </pc:cxnChg>
        <pc:cxnChg chg="add mod">
          <ac:chgData name="Tejaswi Paridi" userId="cf6593c75a5daa17" providerId="LiveId" clId="{96B377B7-7000-423D-9C2D-3732194AF5D2}" dt="2020-10-21T16:31:41.736" v="867" actId="13822"/>
          <ac:cxnSpMkLst>
            <pc:docMk/>
            <pc:sldMk cId="2880125155" sldId="260"/>
            <ac:cxnSpMk id="26" creationId="{80B88839-DD0F-4580-B779-86CC60E6FA74}"/>
          </ac:cxnSpMkLst>
        </pc:cxnChg>
        <pc:cxnChg chg="add mod">
          <ac:chgData name="Tejaswi Paridi" userId="cf6593c75a5daa17" providerId="LiveId" clId="{96B377B7-7000-423D-9C2D-3732194AF5D2}" dt="2020-10-21T16:32:16.803" v="871" actId="13822"/>
          <ac:cxnSpMkLst>
            <pc:docMk/>
            <pc:sldMk cId="2880125155" sldId="260"/>
            <ac:cxnSpMk id="28" creationId="{6BE9C0A7-5A40-438A-8F23-C72DC7758297}"/>
          </ac:cxnSpMkLst>
        </pc:cxnChg>
        <pc:cxnChg chg="add del">
          <ac:chgData name="Tejaswi Paridi" userId="cf6593c75a5daa17" providerId="LiveId" clId="{96B377B7-7000-423D-9C2D-3732194AF5D2}" dt="2020-10-21T16:32:27.533" v="873" actId="11529"/>
          <ac:cxnSpMkLst>
            <pc:docMk/>
            <pc:sldMk cId="2880125155" sldId="260"/>
            <ac:cxnSpMk id="31" creationId="{CDE8FAEC-3C02-4971-8AC8-B6415CB384FE}"/>
          </ac:cxnSpMkLst>
        </pc:cxnChg>
        <pc:cxnChg chg="add mod">
          <ac:chgData name="Tejaswi Paridi" userId="cf6593c75a5daa17" providerId="LiveId" clId="{96B377B7-7000-423D-9C2D-3732194AF5D2}" dt="2020-10-21T16:32:39.323" v="875" actId="13822"/>
          <ac:cxnSpMkLst>
            <pc:docMk/>
            <pc:sldMk cId="2880125155" sldId="260"/>
            <ac:cxnSpMk id="33" creationId="{CF4D65EC-48D3-47DA-8AAD-C3FAA2B41723}"/>
          </ac:cxnSpMkLst>
        </pc:cxnChg>
        <pc:cxnChg chg="add del mod">
          <ac:chgData name="Tejaswi Paridi" userId="cf6593c75a5daa17" providerId="LiveId" clId="{96B377B7-7000-423D-9C2D-3732194AF5D2}" dt="2020-10-21T16:33:10.743" v="881" actId="11529"/>
          <ac:cxnSpMkLst>
            <pc:docMk/>
            <pc:sldMk cId="2880125155" sldId="260"/>
            <ac:cxnSpMk id="35" creationId="{AE439FF5-2B67-4A1F-8CF4-E387B6A27327}"/>
          </ac:cxnSpMkLst>
        </pc:cxnChg>
        <pc:cxnChg chg="add mod">
          <ac:chgData name="Tejaswi Paridi" userId="cf6593c75a5daa17" providerId="LiveId" clId="{96B377B7-7000-423D-9C2D-3732194AF5D2}" dt="2020-10-21T16:33:26.443" v="883" actId="13822"/>
          <ac:cxnSpMkLst>
            <pc:docMk/>
            <pc:sldMk cId="2880125155" sldId="260"/>
            <ac:cxnSpMk id="39" creationId="{FF1FE418-8DFF-4234-A288-A46951A44A51}"/>
          </ac:cxnSpMkLst>
        </pc:cxnChg>
        <pc:cxnChg chg="add del mod">
          <ac:chgData name="Tejaswi Paridi" userId="cf6593c75a5daa17" providerId="LiveId" clId="{96B377B7-7000-423D-9C2D-3732194AF5D2}" dt="2020-10-21T16:34:28.458" v="897" actId="11529"/>
          <ac:cxnSpMkLst>
            <pc:docMk/>
            <pc:sldMk cId="2880125155" sldId="260"/>
            <ac:cxnSpMk id="41" creationId="{087B1DF1-D2F2-46D3-8065-BBCBEE63F945}"/>
          </ac:cxnSpMkLst>
        </pc:cxnChg>
      </pc:sldChg>
      <pc:sldChg chg="new del">
        <pc:chgData name="Tejaswi Paridi" userId="cf6593c75a5daa17" providerId="LiveId" clId="{96B377B7-7000-423D-9C2D-3732194AF5D2}" dt="2020-10-21T16:35:15.849" v="899" actId="2696"/>
        <pc:sldMkLst>
          <pc:docMk/>
          <pc:sldMk cId="3046195120" sldId="261"/>
        </pc:sldMkLst>
      </pc:sldChg>
      <pc:sldChg chg="addSp delSp modSp new mod">
        <pc:chgData name="Tejaswi Paridi" userId="cf6593c75a5daa17" providerId="LiveId" clId="{96B377B7-7000-423D-9C2D-3732194AF5D2}" dt="2020-10-21T16:54:41.568" v="1418" actId="22"/>
        <pc:sldMkLst>
          <pc:docMk/>
          <pc:sldMk cId="3781750821" sldId="261"/>
        </pc:sldMkLst>
        <pc:spChg chg="mod">
          <ac:chgData name="Tejaswi Paridi" userId="cf6593c75a5daa17" providerId="LiveId" clId="{96B377B7-7000-423D-9C2D-3732194AF5D2}" dt="2020-10-21T16:36:10.071" v="950" actId="20577"/>
          <ac:spMkLst>
            <pc:docMk/>
            <pc:sldMk cId="3781750821" sldId="261"/>
            <ac:spMk id="2" creationId="{68199E4C-9F1A-4B88-9ABD-85B2BF3631E7}"/>
          </ac:spMkLst>
        </pc:spChg>
        <pc:spChg chg="mod">
          <ac:chgData name="Tejaswi Paridi" userId="cf6593c75a5daa17" providerId="LiveId" clId="{96B377B7-7000-423D-9C2D-3732194AF5D2}" dt="2020-10-21T16:54:20.021" v="1415" actId="20577"/>
          <ac:spMkLst>
            <pc:docMk/>
            <pc:sldMk cId="3781750821" sldId="261"/>
            <ac:spMk id="3" creationId="{92EFD4CA-86AD-40C9-AA3E-C8BAEC537AE8}"/>
          </ac:spMkLst>
        </pc:spChg>
        <pc:picChg chg="add del">
          <ac:chgData name="Tejaswi Paridi" userId="cf6593c75a5daa17" providerId="LiveId" clId="{96B377B7-7000-423D-9C2D-3732194AF5D2}" dt="2020-10-21T16:54:33.565" v="1417" actId="22"/>
          <ac:picMkLst>
            <pc:docMk/>
            <pc:sldMk cId="3781750821" sldId="261"/>
            <ac:picMk id="5" creationId="{04CBC8C1-1412-44BD-882C-97DA6D46E406}"/>
          </ac:picMkLst>
        </pc:picChg>
        <pc:picChg chg="add">
          <ac:chgData name="Tejaswi Paridi" userId="cf6593c75a5daa17" providerId="LiveId" clId="{96B377B7-7000-423D-9C2D-3732194AF5D2}" dt="2020-10-21T16:54:41.568" v="1418" actId="22"/>
          <ac:picMkLst>
            <pc:docMk/>
            <pc:sldMk cId="3781750821" sldId="261"/>
            <ac:picMk id="7" creationId="{C7E6D1E4-52F4-454C-85AF-B9305464CAFD}"/>
          </ac:picMkLst>
        </pc:picChg>
        <pc:picChg chg="add">
          <ac:chgData name="Tejaswi Paridi" userId="cf6593c75a5daa17" providerId="LiveId" clId="{96B377B7-7000-423D-9C2D-3732194AF5D2}" dt="2020-10-21T16:54:41.568" v="1418" actId="22"/>
          <ac:picMkLst>
            <pc:docMk/>
            <pc:sldMk cId="3781750821" sldId="261"/>
            <ac:picMk id="9" creationId="{1C400929-7ADE-40D6-9E27-050EC87756C8}"/>
          </ac:picMkLst>
        </pc:picChg>
      </pc:sldChg>
      <pc:sldChg chg="addSp delSp modSp new mod">
        <pc:chgData name="Tejaswi Paridi" userId="cf6593c75a5daa17" providerId="LiveId" clId="{96B377B7-7000-423D-9C2D-3732194AF5D2}" dt="2020-10-21T17:37:26.765" v="1706" actId="14100"/>
        <pc:sldMkLst>
          <pc:docMk/>
          <pc:sldMk cId="2155492257" sldId="262"/>
        </pc:sldMkLst>
        <pc:spChg chg="mod">
          <ac:chgData name="Tejaswi Paridi" userId="cf6593c75a5daa17" providerId="LiveId" clId="{96B377B7-7000-423D-9C2D-3732194AF5D2}" dt="2020-10-21T16:59:52.461" v="1454" actId="1076"/>
          <ac:spMkLst>
            <pc:docMk/>
            <pc:sldMk cId="2155492257" sldId="262"/>
            <ac:spMk id="2" creationId="{7BD01228-E218-4166-97B2-07212EA9D8AC}"/>
          </ac:spMkLst>
        </pc:spChg>
        <pc:spChg chg="mod">
          <ac:chgData name="Tejaswi Paridi" userId="cf6593c75a5daa17" providerId="LiveId" clId="{96B377B7-7000-423D-9C2D-3732194AF5D2}" dt="2020-10-21T16:59:57.492" v="1455" actId="1076"/>
          <ac:spMkLst>
            <pc:docMk/>
            <pc:sldMk cId="2155492257" sldId="262"/>
            <ac:spMk id="3" creationId="{2B34F37A-6B7F-427D-A87B-8F011CD91653}"/>
          </ac:spMkLst>
        </pc:spChg>
        <pc:picChg chg="add del mod">
          <ac:chgData name="Tejaswi Paridi" userId="cf6593c75a5daa17" providerId="LiveId" clId="{96B377B7-7000-423D-9C2D-3732194AF5D2}" dt="2020-10-21T17:35:59.897" v="1693" actId="478"/>
          <ac:picMkLst>
            <pc:docMk/>
            <pc:sldMk cId="2155492257" sldId="262"/>
            <ac:picMk id="5" creationId="{5E3B9E35-3120-48C6-88DE-2184C7E61B84}"/>
          </ac:picMkLst>
        </pc:picChg>
        <pc:picChg chg="add mod">
          <ac:chgData name="Tejaswi Paridi" userId="cf6593c75a5daa17" providerId="LiveId" clId="{96B377B7-7000-423D-9C2D-3732194AF5D2}" dt="2020-10-21T17:37:26.765" v="1706" actId="14100"/>
          <ac:picMkLst>
            <pc:docMk/>
            <pc:sldMk cId="2155492257" sldId="262"/>
            <ac:picMk id="7" creationId="{8A9858BC-A90E-4B47-A803-24E244CE717C}"/>
          </ac:picMkLst>
        </pc:picChg>
      </pc:sldChg>
      <pc:sldChg chg="addSp delSp modSp new mod">
        <pc:chgData name="Tejaswi Paridi" userId="cf6593c75a5daa17" providerId="LiveId" clId="{96B377B7-7000-423D-9C2D-3732194AF5D2}" dt="2020-10-21T17:37:18.966" v="1705" actId="14100"/>
        <pc:sldMkLst>
          <pc:docMk/>
          <pc:sldMk cId="1465908685" sldId="263"/>
        </pc:sldMkLst>
        <pc:spChg chg="mod">
          <ac:chgData name="Tejaswi Paridi" userId="cf6593c75a5daa17" providerId="LiveId" clId="{96B377B7-7000-423D-9C2D-3732194AF5D2}" dt="2020-10-21T17:01:52.994" v="1473" actId="255"/>
          <ac:spMkLst>
            <pc:docMk/>
            <pc:sldMk cId="1465908685" sldId="263"/>
            <ac:spMk id="2" creationId="{D373126E-1EC5-45B2-803D-1BD22F88639F}"/>
          </ac:spMkLst>
        </pc:spChg>
        <pc:spChg chg="del mod">
          <ac:chgData name="Tejaswi Paridi" userId="cf6593c75a5daa17" providerId="LiveId" clId="{96B377B7-7000-423D-9C2D-3732194AF5D2}" dt="2020-10-21T17:04:19.270" v="1476" actId="931"/>
          <ac:spMkLst>
            <pc:docMk/>
            <pc:sldMk cId="1465908685" sldId="263"/>
            <ac:spMk id="3" creationId="{96D54686-243A-47F7-BFCD-289D8CDE15B7}"/>
          </ac:spMkLst>
        </pc:spChg>
        <pc:picChg chg="add mod">
          <ac:chgData name="Tejaswi Paridi" userId="cf6593c75a5daa17" providerId="LiveId" clId="{96B377B7-7000-423D-9C2D-3732194AF5D2}" dt="2020-10-21T17:37:18.966" v="1705" actId="14100"/>
          <ac:picMkLst>
            <pc:docMk/>
            <pc:sldMk cId="1465908685" sldId="263"/>
            <ac:picMk id="5" creationId="{F0C1A8FA-3584-4A1F-ADC3-A5A2B7B1A6E2}"/>
          </ac:picMkLst>
        </pc:picChg>
      </pc:sldChg>
      <pc:sldChg chg="addSp delSp modSp new mod">
        <pc:chgData name="Tejaswi Paridi" userId="cf6593c75a5daa17" providerId="LiveId" clId="{96B377B7-7000-423D-9C2D-3732194AF5D2}" dt="2020-10-21T17:37:36.762" v="1707" actId="14100"/>
        <pc:sldMkLst>
          <pc:docMk/>
          <pc:sldMk cId="1395578152" sldId="264"/>
        </pc:sldMkLst>
        <pc:spChg chg="mod">
          <ac:chgData name="Tejaswi Paridi" userId="cf6593c75a5daa17" providerId="LiveId" clId="{96B377B7-7000-423D-9C2D-3732194AF5D2}" dt="2020-10-21T17:05:46.444" v="1541" actId="14100"/>
          <ac:spMkLst>
            <pc:docMk/>
            <pc:sldMk cId="1395578152" sldId="264"/>
            <ac:spMk id="2" creationId="{F85FC3FD-D518-47D0-AA0A-1F1F9F3439D9}"/>
          </ac:spMkLst>
        </pc:spChg>
        <pc:spChg chg="del mod">
          <ac:chgData name="Tejaswi Paridi" userId="cf6593c75a5daa17" providerId="LiveId" clId="{96B377B7-7000-423D-9C2D-3732194AF5D2}" dt="2020-10-21T17:08:47.222" v="1545" actId="931"/>
          <ac:spMkLst>
            <pc:docMk/>
            <pc:sldMk cId="1395578152" sldId="264"/>
            <ac:spMk id="3" creationId="{1F58A3D1-A22C-424F-858C-27BC7FDBA7DA}"/>
          </ac:spMkLst>
        </pc:spChg>
        <pc:picChg chg="add mod">
          <ac:chgData name="Tejaswi Paridi" userId="cf6593c75a5daa17" providerId="LiveId" clId="{96B377B7-7000-423D-9C2D-3732194AF5D2}" dt="2020-10-21T17:37:36.762" v="1707" actId="14100"/>
          <ac:picMkLst>
            <pc:docMk/>
            <pc:sldMk cId="1395578152" sldId="264"/>
            <ac:picMk id="5" creationId="{91BFF2AD-4E78-4A54-883A-3D2FE037314F}"/>
          </ac:picMkLst>
        </pc:picChg>
      </pc:sldChg>
      <pc:sldChg chg="addSp delSp modSp new mod">
        <pc:chgData name="Tejaswi Paridi" userId="cf6593c75a5daa17" providerId="LiveId" clId="{96B377B7-7000-423D-9C2D-3732194AF5D2}" dt="2020-10-21T17:37:55.122" v="1709" actId="14100"/>
        <pc:sldMkLst>
          <pc:docMk/>
          <pc:sldMk cId="546263639" sldId="265"/>
        </pc:sldMkLst>
        <pc:spChg chg="mod">
          <ac:chgData name="Tejaswi Paridi" userId="cf6593c75a5daa17" providerId="LiveId" clId="{96B377B7-7000-423D-9C2D-3732194AF5D2}" dt="2020-10-21T17:09:36.682" v="1563" actId="14100"/>
          <ac:spMkLst>
            <pc:docMk/>
            <pc:sldMk cId="546263639" sldId="265"/>
            <ac:spMk id="2" creationId="{18053FC7-FE42-4486-A54A-4E416105F2DD}"/>
          </ac:spMkLst>
        </pc:spChg>
        <pc:spChg chg="del mod">
          <ac:chgData name="Tejaswi Paridi" userId="cf6593c75a5daa17" providerId="LiveId" clId="{96B377B7-7000-423D-9C2D-3732194AF5D2}" dt="2020-10-21T17:16:03.473" v="1565" actId="931"/>
          <ac:spMkLst>
            <pc:docMk/>
            <pc:sldMk cId="546263639" sldId="265"/>
            <ac:spMk id="3" creationId="{A7CFA028-E64D-4D60-BCFD-7973DDB3B322}"/>
          </ac:spMkLst>
        </pc:spChg>
        <pc:picChg chg="add mod">
          <ac:chgData name="Tejaswi Paridi" userId="cf6593c75a5daa17" providerId="LiveId" clId="{96B377B7-7000-423D-9C2D-3732194AF5D2}" dt="2020-10-21T17:37:55.122" v="1709" actId="14100"/>
          <ac:picMkLst>
            <pc:docMk/>
            <pc:sldMk cId="546263639" sldId="265"/>
            <ac:picMk id="5" creationId="{F66DDCDA-FD25-4DA7-AC56-586C4ED5784C}"/>
          </ac:picMkLst>
        </pc:picChg>
      </pc:sldChg>
      <pc:sldChg chg="addSp delSp modSp new mod">
        <pc:chgData name="Tejaswi Paridi" userId="cf6593c75a5daa17" providerId="LiveId" clId="{96B377B7-7000-423D-9C2D-3732194AF5D2}" dt="2020-10-21T17:38:16.149" v="1713" actId="14100"/>
        <pc:sldMkLst>
          <pc:docMk/>
          <pc:sldMk cId="1115685335" sldId="266"/>
        </pc:sldMkLst>
        <pc:spChg chg="mod">
          <ac:chgData name="Tejaswi Paridi" userId="cf6593c75a5daa17" providerId="LiveId" clId="{96B377B7-7000-423D-9C2D-3732194AF5D2}" dt="2020-10-21T17:17:50.539" v="1586" actId="14100"/>
          <ac:spMkLst>
            <pc:docMk/>
            <pc:sldMk cId="1115685335" sldId="266"/>
            <ac:spMk id="2" creationId="{72D6FE2E-3F1C-4ABF-AAD4-9630350E66EE}"/>
          </ac:spMkLst>
        </pc:spChg>
        <pc:spChg chg="del">
          <ac:chgData name="Tejaswi Paridi" userId="cf6593c75a5daa17" providerId="LiveId" clId="{96B377B7-7000-423D-9C2D-3732194AF5D2}" dt="2020-10-21T17:18:01.157" v="1587" actId="931"/>
          <ac:spMkLst>
            <pc:docMk/>
            <pc:sldMk cId="1115685335" sldId="266"/>
            <ac:spMk id="3" creationId="{D749181F-E97A-4754-A985-07EB8B4AF7B3}"/>
          </ac:spMkLst>
        </pc:spChg>
        <pc:picChg chg="add mod">
          <ac:chgData name="Tejaswi Paridi" userId="cf6593c75a5daa17" providerId="LiveId" clId="{96B377B7-7000-423D-9C2D-3732194AF5D2}" dt="2020-10-21T17:38:16.149" v="1713" actId="14100"/>
          <ac:picMkLst>
            <pc:docMk/>
            <pc:sldMk cId="1115685335" sldId="266"/>
            <ac:picMk id="5" creationId="{BDD3CE31-BDAF-404D-816F-B6159C3AC152}"/>
          </ac:picMkLst>
        </pc:picChg>
      </pc:sldChg>
      <pc:sldChg chg="addSp delSp modSp new mod">
        <pc:chgData name="Tejaswi Paridi" userId="cf6593c75a5daa17" providerId="LiveId" clId="{96B377B7-7000-423D-9C2D-3732194AF5D2}" dt="2020-10-21T17:38:33.208" v="1716" actId="14100"/>
        <pc:sldMkLst>
          <pc:docMk/>
          <pc:sldMk cId="3359760927" sldId="267"/>
        </pc:sldMkLst>
        <pc:spChg chg="mod">
          <ac:chgData name="Tejaswi Paridi" userId="cf6593c75a5daa17" providerId="LiveId" clId="{96B377B7-7000-423D-9C2D-3732194AF5D2}" dt="2020-10-21T17:20:54.943" v="1618" actId="12"/>
          <ac:spMkLst>
            <pc:docMk/>
            <pc:sldMk cId="3359760927" sldId="267"/>
            <ac:spMk id="2" creationId="{7E530B66-CCFC-481B-9E5B-C1D98797F097}"/>
          </ac:spMkLst>
        </pc:spChg>
        <pc:spChg chg="del">
          <ac:chgData name="Tejaswi Paridi" userId="cf6593c75a5daa17" providerId="LiveId" clId="{96B377B7-7000-423D-9C2D-3732194AF5D2}" dt="2020-10-21T17:20:39.402" v="1596" actId="931"/>
          <ac:spMkLst>
            <pc:docMk/>
            <pc:sldMk cId="3359760927" sldId="267"/>
            <ac:spMk id="3" creationId="{80F1E25C-4426-48E2-B305-481DABCE685C}"/>
          </ac:spMkLst>
        </pc:spChg>
        <pc:picChg chg="add mod">
          <ac:chgData name="Tejaswi Paridi" userId="cf6593c75a5daa17" providerId="LiveId" clId="{96B377B7-7000-423D-9C2D-3732194AF5D2}" dt="2020-10-21T17:38:33.208" v="1716" actId="14100"/>
          <ac:picMkLst>
            <pc:docMk/>
            <pc:sldMk cId="3359760927" sldId="267"/>
            <ac:picMk id="5" creationId="{27FC4E56-823F-42A4-8046-C743E90500D6}"/>
          </ac:picMkLst>
        </pc:picChg>
      </pc:sldChg>
      <pc:sldChg chg="addSp delSp modSp new mod">
        <pc:chgData name="Tejaswi Paridi" userId="cf6593c75a5daa17" providerId="LiveId" clId="{96B377B7-7000-423D-9C2D-3732194AF5D2}" dt="2020-10-21T17:30:38.122" v="1686" actId="22"/>
        <pc:sldMkLst>
          <pc:docMk/>
          <pc:sldMk cId="2222158242" sldId="268"/>
        </pc:sldMkLst>
        <pc:spChg chg="del">
          <ac:chgData name="Tejaswi Paridi" userId="cf6593c75a5daa17" providerId="LiveId" clId="{96B377B7-7000-423D-9C2D-3732194AF5D2}" dt="2020-10-21T17:29:02.349" v="1668" actId="478"/>
          <ac:spMkLst>
            <pc:docMk/>
            <pc:sldMk cId="2222158242" sldId="268"/>
            <ac:spMk id="2" creationId="{9149EEC9-07FC-41F9-9A9F-01DEC74CEC22}"/>
          </ac:spMkLst>
        </pc:spChg>
        <pc:spChg chg="del">
          <ac:chgData name="Tejaswi Paridi" userId="cf6593c75a5daa17" providerId="LiveId" clId="{96B377B7-7000-423D-9C2D-3732194AF5D2}" dt="2020-10-21T17:28:55.586" v="1667" actId="478"/>
          <ac:spMkLst>
            <pc:docMk/>
            <pc:sldMk cId="2222158242" sldId="268"/>
            <ac:spMk id="3" creationId="{A52DEF73-08C3-4507-B13B-693754A63A1F}"/>
          </ac:spMkLst>
        </pc:spChg>
        <pc:spChg chg="add mod">
          <ac:chgData name="Tejaswi Paridi" userId="cf6593c75a5daa17" providerId="LiveId" clId="{96B377B7-7000-423D-9C2D-3732194AF5D2}" dt="2020-10-21T17:30:08.605" v="1685" actId="20577"/>
          <ac:spMkLst>
            <pc:docMk/>
            <pc:sldMk cId="2222158242" sldId="268"/>
            <ac:spMk id="4" creationId="{DB495CAA-74E9-4CFF-AD13-A8373D68755C}"/>
          </ac:spMkLst>
        </pc:spChg>
        <pc:picChg chg="add">
          <ac:chgData name="Tejaswi Paridi" userId="cf6593c75a5daa17" providerId="LiveId" clId="{96B377B7-7000-423D-9C2D-3732194AF5D2}" dt="2020-10-21T17:30:38.122" v="1686" actId="22"/>
          <ac:picMkLst>
            <pc:docMk/>
            <pc:sldMk cId="2222158242" sldId="268"/>
            <ac:picMk id="6" creationId="{C60DB42D-E235-4051-A310-E30873CA8887}"/>
          </ac:picMkLst>
        </pc:picChg>
        <pc:picChg chg="add">
          <ac:chgData name="Tejaswi Paridi" userId="cf6593c75a5daa17" providerId="LiveId" clId="{96B377B7-7000-423D-9C2D-3732194AF5D2}" dt="2020-10-21T17:30:38.122" v="1686" actId="22"/>
          <ac:picMkLst>
            <pc:docMk/>
            <pc:sldMk cId="2222158242" sldId="268"/>
            <ac:picMk id="8" creationId="{AA1352E4-47EF-4249-9F3E-FC3AC4C39F5A}"/>
          </ac:picMkLst>
        </pc:picChg>
      </pc:sldChg>
      <pc:sldChg chg="new del">
        <pc:chgData name="Tejaswi Paridi" userId="cf6593c75a5daa17" providerId="LiveId" clId="{96B377B7-7000-423D-9C2D-3732194AF5D2}" dt="2020-10-21T17:28:51.140" v="1665" actId="47"/>
        <pc:sldMkLst>
          <pc:docMk/>
          <pc:sldMk cId="2835345760" sldId="269"/>
        </pc:sldMkLst>
      </pc:sldChg>
      <pc:sldChg chg="new del">
        <pc:chgData name="Tejaswi Paridi" userId="cf6593c75a5daa17" providerId="LiveId" clId="{96B377B7-7000-423D-9C2D-3732194AF5D2}" dt="2020-10-21T17:28:52.750" v="1666" actId="47"/>
        <pc:sldMkLst>
          <pc:docMk/>
          <pc:sldMk cId="4173625144" sldId="270"/>
        </pc:sldMkLst>
      </pc:sldChg>
      <pc:sldChg chg="addSp modSp new mod">
        <pc:chgData name="Tejaswi Paridi" userId="cf6593c75a5daa17" providerId="LiveId" clId="{96B377B7-7000-423D-9C2D-3732194AF5D2}" dt="2020-10-21T17:28:41.832" v="1664" actId="20577"/>
        <pc:sldMkLst>
          <pc:docMk/>
          <pc:sldMk cId="3674805529" sldId="271"/>
        </pc:sldMkLst>
        <pc:spChg chg="mod">
          <ac:chgData name="Tejaswi Paridi" userId="cf6593c75a5daa17" providerId="LiveId" clId="{96B377B7-7000-423D-9C2D-3732194AF5D2}" dt="2020-10-21T17:26:37.325" v="1638" actId="14100"/>
          <ac:spMkLst>
            <pc:docMk/>
            <pc:sldMk cId="3674805529" sldId="271"/>
            <ac:spMk id="2" creationId="{517C71A7-EA89-42B6-8D48-6DC80F64F885}"/>
          </ac:spMkLst>
        </pc:spChg>
        <pc:spChg chg="mod">
          <ac:chgData name="Tejaswi Paridi" userId="cf6593c75a5daa17" providerId="LiveId" clId="{96B377B7-7000-423D-9C2D-3732194AF5D2}" dt="2020-10-21T17:28:41.832" v="1664" actId="20577"/>
          <ac:spMkLst>
            <pc:docMk/>
            <pc:sldMk cId="3674805529" sldId="271"/>
            <ac:spMk id="3" creationId="{95267784-44FF-4A18-873B-975CD0EC0D9C}"/>
          </ac:spMkLst>
        </pc:spChg>
        <pc:picChg chg="add">
          <ac:chgData name="Tejaswi Paridi" userId="cf6593c75a5daa17" providerId="LiveId" clId="{96B377B7-7000-423D-9C2D-3732194AF5D2}" dt="2020-10-21T17:28:26.072" v="1662" actId="22"/>
          <ac:picMkLst>
            <pc:docMk/>
            <pc:sldMk cId="3674805529" sldId="271"/>
            <ac:picMk id="5" creationId="{4AA832B2-3FA8-4CD5-AC12-A80BC107B339}"/>
          </ac:picMkLst>
        </pc:picChg>
        <pc:picChg chg="add">
          <ac:chgData name="Tejaswi Paridi" userId="cf6593c75a5daa17" providerId="LiveId" clId="{96B377B7-7000-423D-9C2D-3732194AF5D2}" dt="2020-10-21T17:28:26.072" v="1662" actId="22"/>
          <ac:picMkLst>
            <pc:docMk/>
            <pc:sldMk cId="3674805529" sldId="271"/>
            <ac:picMk id="7" creationId="{286B99D6-46B7-4A28-81F6-B57D136758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8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7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4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95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6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8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6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56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8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9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68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4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2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7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6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0A673E-FCD3-474A-9DD6-370963316E8D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5C2914-DD0E-4C62-918F-F7C1BA31C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95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B53B86-BBDD-4C01-9539-F447EABBF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FE958105-AC7B-44E1-819B-EC96090F2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4202" y="421455"/>
            <a:ext cx="12119429" cy="1062185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Flight Management System</a:t>
            </a:r>
            <a:endParaRPr lang="en-IN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0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C3FD-D518-47D0-AA0A-1F1F9F34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PassengerTest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FF2AD-4E78-4A54-883A-3D2FE0373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8" y="998538"/>
            <a:ext cx="10705513" cy="5494337"/>
          </a:xfrm>
        </p:spPr>
      </p:pic>
    </p:spTree>
    <p:extLst>
      <p:ext uri="{BB962C8B-B14F-4D97-AF65-F5344CB8AC3E}">
        <p14:creationId xmlns:p14="http://schemas.microsoft.com/office/powerpoint/2010/main" val="139557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3FC7-FE42-4486-A54A-4E416105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BookingTest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DDCDA-FD25-4DA7-AC56-586C4ED57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1026942"/>
            <a:ext cx="10649243" cy="5641144"/>
          </a:xfrm>
        </p:spPr>
      </p:pic>
    </p:spTree>
    <p:extLst>
      <p:ext uri="{BB962C8B-B14F-4D97-AF65-F5344CB8AC3E}">
        <p14:creationId xmlns:p14="http://schemas.microsoft.com/office/powerpoint/2010/main" val="54626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FE2E-3F1C-4ABF-AAD4-9630350E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FlightTest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3CE31-BDAF-404D-816F-B6159C3A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970672"/>
            <a:ext cx="10705514" cy="5711482"/>
          </a:xfrm>
        </p:spPr>
      </p:pic>
    </p:spTree>
    <p:extLst>
      <p:ext uri="{BB962C8B-B14F-4D97-AF65-F5344CB8AC3E}">
        <p14:creationId xmlns:p14="http://schemas.microsoft.com/office/powerpoint/2010/main" val="111568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0B66-CCFC-481B-9E5B-C1D98797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ScheduleFlightTest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C4E56-823F-42A4-8046-C743E9050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7" y="1012874"/>
            <a:ext cx="10747717" cy="5683348"/>
          </a:xfrm>
        </p:spPr>
      </p:pic>
    </p:spTree>
    <p:extLst>
      <p:ext uri="{BB962C8B-B14F-4D97-AF65-F5344CB8AC3E}">
        <p14:creationId xmlns:p14="http://schemas.microsoft.com/office/powerpoint/2010/main" val="335976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95CAA-74E9-4CFF-AD13-A8373D68755C}"/>
              </a:ext>
            </a:extLst>
          </p:cNvPr>
          <p:cNvSpPr/>
          <p:nvPr/>
        </p:nvSpPr>
        <p:spPr>
          <a:xfrm>
            <a:off x="3446584" y="2828835"/>
            <a:ext cx="50080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DB42D-E235-4051-A310-E30873CA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352E4-47EF-4249-9F3E-FC3AC4C39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5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10C1-DFFB-41BE-B44F-B77B349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 Members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BC45-3123-4F34-B504-5FB012E8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96"/>
            <a:ext cx="10515600" cy="4351338"/>
          </a:xfrm>
        </p:spPr>
        <p:txBody>
          <a:bodyPr/>
          <a:lstStyle/>
          <a:p>
            <a:r>
              <a:rPr lang="en-US" dirty="0" err="1"/>
              <a:t>Akshitha</a:t>
            </a:r>
            <a:r>
              <a:rPr lang="en-US" dirty="0"/>
              <a:t> </a:t>
            </a:r>
            <a:r>
              <a:rPr lang="en-US" dirty="0" err="1"/>
              <a:t>Gampa</a:t>
            </a:r>
            <a:endParaRPr lang="en-US" dirty="0"/>
          </a:p>
          <a:p>
            <a:r>
              <a:rPr lang="en-US" dirty="0"/>
              <a:t>Bhavana Teja </a:t>
            </a:r>
            <a:r>
              <a:rPr lang="en-US" dirty="0" err="1"/>
              <a:t>Allada</a:t>
            </a:r>
            <a:endParaRPr lang="en-US" dirty="0"/>
          </a:p>
          <a:p>
            <a:r>
              <a:rPr lang="en-US" dirty="0" err="1"/>
              <a:t>Sashwat</a:t>
            </a:r>
            <a:r>
              <a:rPr lang="en-US" dirty="0"/>
              <a:t> Dubey</a:t>
            </a:r>
          </a:p>
          <a:p>
            <a:r>
              <a:rPr lang="en-US" dirty="0" err="1"/>
              <a:t>Sindhura</a:t>
            </a:r>
            <a:r>
              <a:rPr lang="en-US" dirty="0"/>
              <a:t> </a:t>
            </a:r>
            <a:r>
              <a:rPr lang="en-US" dirty="0" err="1"/>
              <a:t>Paruchuri</a:t>
            </a:r>
            <a:endParaRPr lang="en-US" dirty="0"/>
          </a:p>
          <a:p>
            <a:r>
              <a:rPr lang="en-US" dirty="0"/>
              <a:t>Tejaswi Paridi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FA940-C8EE-4DAE-9CE0-67A5C7F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62F7C-E6FD-4036-96F2-FB01C417E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1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525F-44BE-4A25-AD86-25D54C6A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941161"/>
          </a:xfrm>
        </p:spPr>
        <p:txBody>
          <a:bodyPr>
            <a:normAutofit/>
          </a:bodyPr>
          <a:lstStyle/>
          <a:p>
            <a:r>
              <a:rPr lang="en-US" sz="4000" dirty="0"/>
              <a:t>Abstract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2739-227B-462D-BF3D-CEC4E69C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943"/>
            <a:ext cx="10233800" cy="4652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The Flight Management System is a Java-based booking solution for flight tickets. It consolidates data provided by different airline carriers and hence provides the user details and rates in real-time.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Travelers may want to make changes in their bookings.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The</a:t>
            </a:r>
            <a:r>
              <a:rPr lang="en-US" sz="2000" dirty="0">
                <a:latin typeface="MavenPro-Regular"/>
              </a:rPr>
              <a:t> </a:t>
            </a:r>
            <a:r>
              <a:rPr lang="en-US" sz="2000" b="0" i="0" u="none" strike="noStrike" baseline="0" dirty="0">
                <a:latin typeface="MavenPro-Regular"/>
              </a:rPr>
              <a:t>application allows them to book, cancel, view and update their bookings with ease. 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Other</a:t>
            </a:r>
            <a:r>
              <a:rPr lang="en-US" sz="2000" dirty="0">
                <a:latin typeface="MavenPro-Regular"/>
              </a:rPr>
              <a:t> </a:t>
            </a:r>
            <a:r>
              <a:rPr lang="en-US" sz="2000" b="0" i="0" u="none" strike="noStrike" baseline="0" dirty="0">
                <a:latin typeface="MavenPro-Regular"/>
              </a:rPr>
              <a:t>than this, it eases the management of bookings too. All the bookings, flights, schedules </a:t>
            </a:r>
            <a:r>
              <a:rPr lang="en-US" sz="2000" b="0" i="0" u="none" strike="noStrike" baseline="0">
                <a:latin typeface="MavenPro-Regular"/>
              </a:rPr>
              <a:t>and routes can </a:t>
            </a:r>
            <a:r>
              <a:rPr lang="en-US" sz="2000" b="0" i="0" u="none" strike="noStrike" baseline="0" dirty="0">
                <a:latin typeface="MavenPro-Regular"/>
              </a:rPr>
              <a:t>be viewed, added and modified on a single application by the administrator.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AD741-9F32-4675-931D-75BEF3436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14FDF-52B7-4BD2-A81B-7A6B6A33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3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4241-4490-4C62-A432-F1E7929D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4"/>
            <a:ext cx="10515600" cy="1028246"/>
          </a:xfrm>
        </p:spPr>
        <p:txBody>
          <a:bodyPr>
            <a:normAutofit/>
          </a:bodyPr>
          <a:lstStyle/>
          <a:p>
            <a:r>
              <a:rPr lang="en-US" sz="4000" dirty="0"/>
              <a:t>In scope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ADC2-2B10-41B7-8B8A-146FE975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2"/>
            <a:ext cx="10233800" cy="535577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Following is the functionality provided by the system: There are two categories of people who would access the system: customer and administrator. Each of these would have some exclusive privileges.</a:t>
            </a:r>
          </a:p>
          <a:p>
            <a:pPr marL="342900" indent="-342900" algn="l">
              <a:buAutoNum type="arabicPeriod"/>
            </a:pPr>
            <a:r>
              <a:rPr lang="en-IN" sz="2000" b="0" i="0" u="none" strike="noStrike" baseline="0" dirty="0">
                <a:latin typeface="MavenPro-Regular"/>
              </a:rPr>
              <a:t>The customer can: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Create his user account.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Login into the application.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Check for available flights.</a:t>
            </a:r>
          </a:p>
          <a:p>
            <a:pPr lvl="1"/>
            <a:r>
              <a:rPr lang="en-IN" sz="2000" b="0" i="0" u="none" strike="noStrike" baseline="0" dirty="0">
                <a:latin typeface="MavenPro-Regular"/>
              </a:rPr>
              <a:t> Make a booking.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View the bookings made.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Cancel or modify a booking.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MavenPro-Regular"/>
              </a:rPr>
              <a:t>2. The administrator can: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 Login into the application.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Add flight, schedule and route details.</a:t>
            </a: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 View the flight, schedule and route details.</a:t>
            </a:r>
          </a:p>
          <a:p>
            <a:pPr lvl="1"/>
            <a:r>
              <a:rPr lang="en-US" sz="2000" dirty="0">
                <a:latin typeface="MavenPro-Regular"/>
              </a:rPr>
              <a:t> M</a:t>
            </a:r>
            <a:r>
              <a:rPr lang="en-US" sz="2000" b="0" i="0" u="none" strike="noStrike" baseline="0" dirty="0">
                <a:latin typeface="MavenPro-Regular"/>
              </a:rPr>
              <a:t>odify the flight, schedule and route details.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C76E7-FF02-4882-924D-BD4A5CCF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465D4-7BD3-4EFA-B965-3997749F5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1A7-EA89-42B6-8D48-6DC80F64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4000" dirty="0"/>
              <a:t>Out Scope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7784-44FF-4A18-873B-975CD0EC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59"/>
            <a:ext cx="10233800" cy="493900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MavenPro-Regular"/>
              </a:rPr>
              <a:t>The following functionalities have not been covered under the application: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MavenPro-Regular"/>
            </a:endParaRP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The application does not cover boarding pass generation and seating plans.</a:t>
            </a:r>
          </a:p>
          <a:p>
            <a:pPr lvl="1"/>
            <a:endParaRPr lang="en-US" sz="2000" b="0" i="0" u="none" strike="noStrike" baseline="0" dirty="0">
              <a:latin typeface="MavenPro-Regular"/>
            </a:endParaRP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Third party applications like email &amp; SMS integrations.</a:t>
            </a:r>
          </a:p>
          <a:p>
            <a:pPr lvl="1"/>
            <a:endParaRPr lang="en-US" sz="2000" b="0" i="0" u="none" strike="noStrike" baseline="0" dirty="0">
              <a:latin typeface="MavenPro-Regular"/>
            </a:endParaRPr>
          </a:p>
          <a:p>
            <a:pPr lvl="1"/>
            <a:r>
              <a:rPr lang="en-US" sz="2000" b="0" i="0" u="none" strike="noStrike" baseline="0" dirty="0">
                <a:latin typeface="MavenPro-Regular"/>
              </a:rPr>
              <a:t>Payments are not yet accepted by the application.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832B2-3FA8-4CD5-AC12-A80BC107B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B99D6-46B7-4A28-81F6-B57D1367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A1F1-C7E1-4F7C-901A-C1C8A74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737961"/>
          </a:xfrm>
        </p:spPr>
        <p:txBody>
          <a:bodyPr>
            <a:normAutofit/>
          </a:bodyPr>
          <a:lstStyle/>
          <a:p>
            <a:r>
              <a:rPr lang="en-US" sz="4000" dirty="0"/>
              <a:t>Use Case Diagram</a:t>
            </a:r>
            <a:endParaRPr lang="en-IN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1A447C-42B5-4107-B8DB-CE79858BB750}"/>
              </a:ext>
            </a:extLst>
          </p:cNvPr>
          <p:cNvSpPr txBox="1"/>
          <p:nvPr/>
        </p:nvSpPr>
        <p:spPr>
          <a:xfrm>
            <a:off x="7512148" y="4009292"/>
            <a:ext cx="1012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Add Flight</a:t>
            </a:r>
            <a:endParaRPr lang="en-IN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D00D20-46E5-4F7A-97A7-D33CA80D6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4570"/>
            <a:ext cx="11133405" cy="58668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B88839-DD0F-4580-B779-86CC60E6FA74}"/>
              </a:ext>
            </a:extLst>
          </p:cNvPr>
          <p:cNvCxnSpPr/>
          <p:nvPr/>
        </p:nvCxnSpPr>
        <p:spPr>
          <a:xfrm>
            <a:off x="1885071" y="3305908"/>
            <a:ext cx="3094892" cy="3094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9C0A7-5A40-438A-8F23-C72DC7758297}"/>
              </a:ext>
            </a:extLst>
          </p:cNvPr>
          <p:cNvCxnSpPr>
            <a:cxnSpLocks/>
          </p:cNvCxnSpPr>
          <p:nvPr/>
        </p:nvCxnSpPr>
        <p:spPr>
          <a:xfrm>
            <a:off x="2124222" y="3305908"/>
            <a:ext cx="2686929" cy="1659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4D65EC-48D3-47DA-8AAD-C3FAA2B41723}"/>
              </a:ext>
            </a:extLst>
          </p:cNvPr>
          <p:cNvCxnSpPr/>
          <p:nvPr/>
        </p:nvCxnSpPr>
        <p:spPr>
          <a:xfrm>
            <a:off x="2124222" y="3207434"/>
            <a:ext cx="2475913" cy="106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1FE418-8DFF-4234-A288-A46951A44A51}"/>
              </a:ext>
            </a:extLst>
          </p:cNvPr>
          <p:cNvCxnSpPr/>
          <p:nvPr/>
        </p:nvCxnSpPr>
        <p:spPr>
          <a:xfrm>
            <a:off x="2124222" y="3094892"/>
            <a:ext cx="2250830" cy="644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242772-7F69-412F-B289-7C1733D7CC95}"/>
              </a:ext>
            </a:extLst>
          </p:cNvPr>
          <p:cNvSpPr txBox="1"/>
          <p:nvPr/>
        </p:nvSpPr>
        <p:spPr>
          <a:xfrm>
            <a:off x="7385538" y="3892490"/>
            <a:ext cx="1266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Add Flight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2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9E4C-9F1A-4B88-9ABD-85B2BF36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Work Division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D4CA-86AD-40C9-AA3E-C8BAEC53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6"/>
            <a:ext cx="11161542" cy="4351338"/>
          </a:xfrm>
        </p:spPr>
        <p:txBody>
          <a:bodyPr/>
          <a:lstStyle/>
          <a:p>
            <a:r>
              <a:rPr lang="en-US" dirty="0"/>
              <a:t>Team Leader: </a:t>
            </a:r>
            <a:r>
              <a:rPr lang="en-US" dirty="0" err="1"/>
              <a:t>Sashwat</a:t>
            </a:r>
            <a:r>
              <a:rPr lang="en-US" dirty="0"/>
              <a:t> Dubey -- Booking and Viewing Flights</a:t>
            </a:r>
          </a:p>
          <a:p>
            <a:r>
              <a:rPr lang="en-US" dirty="0"/>
              <a:t>Bhavana Teja </a:t>
            </a:r>
            <a:r>
              <a:rPr lang="en-US" dirty="0" err="1"/>
              <a:t>Allada</a:t>
            </a:r>
            <a:r>
              <a:rPr lang="en-US" dirty="0"/>
              <a:t> -- Sign Up and Login</a:t>
            </a:r>
          </a:p>
          <a:p>
            <a:r>
              <a:rPr lang="en-US" dirty="0" err="1"/>
              <a:t>Akshitha</a:t>
            </a:r>
            <a:r>
              <a:rPr lang="en-US" dirty="0"/>
              <a:t> </a:t>
            </a:r>
            <a:r>
              <a:rPr lang="en-US" dirty="0" err="1"/>
              <a:t>Gampa</a:t>
            </a:r>
            <a:r>
              <a:rPr lang="en-US" dirty="0"/>
              <a:t> – Modification and Cancellation</a:t>
            </a:r>
          </a:p>
          <a:p>
            <a:r>
              <a:rPr lang="en-US" dirty="0" err="1"/>
              <a:t>Sindhura</a:t>
            </a:r>
            <a:r>
              <a:rPr lang="en-US" dirty="0"/>
              <a:t> </a:t>
            </a:r>
            <a:r>
              <a:rPr lang="en-US" dirty="0" err="1"/>
              <a:t>Paruchuri</a:t>
            </a:r>
            <a:r>
              <a:rPr lang="en-US" dirty="0"/>
              <a:t> – Add Flights and Schedule Flights</a:t>
            </a:r>
          </a:p>
          <a:p>
            <a:r>
              <a:rPr lang="en-US" dirty="0"/>
              <a:t>Tejaswi Paridi – Search Flight and View Scheduled Flights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6D1E4-52F4-454C-85AF-B9305464C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89" y="4401983"/>
            <a:ext cx="3524742" cy="1514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00929-7ADE-40D6-9E27-050EC8775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91" y="5548586"/>
            <a:ext cx="2861995" cy="1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5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1228-E218-4166-97B2-07212EA9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465"/>
            <a:ext cx="10515600" cy="732155"/>
          </a:xfrm>
        </p:spPr>
        <p:txBody>
          <a:bodyPr>
            <a:normAutofit/>
          </a:bodyPr>
          <a:lstStyle/>
          <a:p>
            <a:r>
              <a:rPr lang="en-US" sz="4000" dirty="0"/>
              <a:t>Junit Testing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F37A-6B7F-427D-A87B-8F011CD9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878620"/>
            <a:ext cx="10233800" cy="5079683"/>
          </a:xfrm>
        </p:spPr>
        <p:txBody>
          <a:bodyPr/>
          <a:lstStyle/>
          <a:p>
            <a:r>
              <a:rPr lang="en-US" dirty="0" err="1"/>
              <a:t>AdminTest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858BC-A90E-4B47-A803-24E244CE7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7" y="1406769"/>
            <a:ext cx="10656278" cy="52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126E-1EC5-45B2-803D-1BD22F88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UserTest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1A8FA-3584-4A1F-ADC3-A5A2B7B1A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74" y="1069146"/>
            <a:ext cx="10748838" cy="5514534"/>
          </a:xfrm>
        </p:spPr>
      </p:pic>
    </p:spTree>
    <p:extLst>
      <p:ext uri="{BB962C8B-B14F-4D97-AF65-F5344CB8AC3E}">
        <p14:creationId xmlns:p14="http://schemas.microsoft.com/office/powerpoint/2010/main" val="146590868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157</TotalTime>
  <Words>332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MavenPro-Regular</vt:lpstr>
      <vt:lpstr>Depth</vt:lpstr>
      <vt:lpstr>Flight Management System</vt:lpstr>
      <vt:lpstr>Team Members</vt:lpstr>
      <vt:lpstr>Abstract</vt:lpstr>
      <vt:lpstr>In scope</vt:lpstr>
      <vt:lpstr>Out Scope</vt:lpstr>
      <vt:lpstr>Use Case Diagram</vt:lpstr>
      <vt:lpstr>Work Division</vt:lpstr>
      <vt:lpstr>Junit Testing</vt:lpstr>
      <vt:lpstr>UserTest</vt:lpstr>
      <vt:lpstr>PassengerTest</vt:lpstr>
      <vt:lpstr>BookingTest</vt:lpstr>
      <vt:lpstr>FlightTest</vt:lpstr>
      <vt:lpstr>ScheduleFlightTest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Management System</dc:title>
  <dc:creator>Tejaswi Paridi</dc:creator>
  <cp:lastModifiedBy>Tejaswi Paridi</cp:lastModifiedBy>
  <cp:revision>12</cp:revision>
  <dcterms:created xsi:type="dcterms:W3CDTF">2020-10-21T15:03:29Z</dcterms:created>
  <dcterms:modified xsi:type="dcterms:W3CDTF">2020-10-21T17:40:49Z</dcterms:modified>
</cp:coreProperties>
</file>