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2" r:id="rId8"/>
    <p:sldId id="260" r:id="rId9"/>
    <p:sldId id="27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 Paridi" userId="cf6593c75a5daa17" providerId="LiveId" clId="{96B377B7-7000-423D-9C2D-3732194AF5D2}"/>
    <pc:docChg chg="undo custSel addSld delSld modSld sldOrd">
      <pc:chgData name="Tejaswi Paridi" userId="cf6593c75a5daa17" providerId="LiveId" clId="{96B377B7-7000-423D-9C2D-3732194AF5D2}" dt="2020-10-22T06:09:20.155" v="2320"/>
      <pc:docMkLst>
        <pc:docMk/>
      </pc:docMkLst>
      <pc:sldChg chg="addSp delSp modSp new mod">
        <pc:chgData name="Tejaswi Paridi" userId="cf6593c75a5daa17" providerId="LiveId" clId="{96B377B7-7000-423D-9C2D-3732194AF5D2}" dt="2020-10-21T17:31:45.292" v="1692" actId="14100"/>
        <pc:sldMkLst>
          <pc:docMk/>
          <pc:sldMk cId="3320001240" sldId="256"/>
        </pc:sldMkLst>
        <pc:spChg chg="del mod modVis">
          <ac:chgData name="Tejaswi Paridi" userId="cf6593c75a5daa17" providerId="LiveId" clId="{96B377B7-7000-423D-9C2D-3732194AF5D2}" dt="2020-10-21T15:25:41.688" v="163" actId="478"/>
          <ac:spMkLst>
            <pc:docMk/>
            <pc:sldMk cId="3320001240" sldId="256"/>
            <ac:spMk id="2" creationId="{F5065A80-6DD1-4011-B075-4FAEFD36F657}"/>
          </ac:spMkLst>
        </pc:spChg>
        <pc:spChg chg="del mod modVis">
          <ac:chgData name="Tejaswi Paridi" userId="cf6593c75a5daa17" providerId="LiveId" clId="{96B377B7-7000-423D-9C2D-3732194AF5D2}" dt="2020-10-21T15:25:47.475" v="165" actId="478"/>
          <ac:spMkLst>
            <pc:docMk/>
            <pc:sldMk cId="3320001240" sldId="256"/>
            <ac:spMk id="3" creationId="{F235AB0E-F5D9-4CD2-B02F-05276CEEA851}"/>
          </ac:spMkLst>
        </pc:spChg>
        <pc:spChg chg="add del mod">
          <ac:chgData name="Tejaswi Paridi" userId="cf6593c75a5daa17" providerId="LiveId" clId="{96B377B7-7000-423D-9C2D-3732194AF5D2}" dt="2020-10-21T15:20:43.471" v="146" actId="478"/>
          <ac:spMkLst>
            <pc:docMk/>
            <pc:sldMk cId="3320001240" sldId="256"/>
            <ac:spMk id="5" creationId="{235ED57E-C3ED-4A70-AA0D-6B49BCA3D8C1}"/>
          </ac:spMkLst>
        </pc:spChg>
        <pc:spChg chg="add mod">
          <ac:chgData name="Tejaswi Paridi" userId="cf6593c75a5daa17" providerId="LiveId" clId="{96B377B7-7000-423D-9C2D-3732194AF5D2}" dt="2020-10-21T17:31:37.731" v="1690" actId="1076"/>
          <ac:spMkLst>
            <pc:docMk/>
            <pc:sldMk cId="3320001240" sldId="256"/>
            <ac:spMk id="11" creationId="{FE958105-AC7B-44E1-819B-EC96090F20E5}"/>
          </ac:spMkLst>
        </pc:spChg>
        <pc:spChg chg="add del mod">
          <ac:chgData name="Tejaswi Paridi" userId="cf6593c75a5daa17" providerId="LiveId" clId="{96B377B7-7000-423D-9C2D-3732194AF5D2}" dt="2020-10-21T15:29:57.737" v="378" actId="478"/>
          <ac:spMkLst>
            <pc:docMk/>
            <pc:sldMk cId="3320001240" sldId="256"/>
            <ac:spMk id="13" creationId="{D75EEF92-1E3E-47CE-BCA1-45A0B8970DE9}"/>
          </ac:spMkLst>
        </pc:spChg>
        <pc:spChg chg="add del mod">
          <ac:chgData name="Tejaswi Paridi" userId="cf6593c75a5daa17" providerId="LiveId" clId="{96B377B7-7000-423D-9C2D-3732194AF5D2}" dt="2020-10-21T15:30:01.140" v="379" actId="478"/>
          <ac:spMkLst>
            <pc:docMk/>
            <pc:sldMk cId="3320001240" sldId="256"/>
            <ac:spMk id="15" creationId="{EA3E233F-C039-4682-AB2E-94D5257BC86E}"/>
          </ac:spMkLst>
        </pc:spChg>
        <pc:picChg chg="add del mod ord">
          <ac:chgData name="Tejaswi Paridi" userId="cf6593c75a5daa17" providerId="LiveId" clId="{96B377B7-7000-423D-9C2D-3732194AF5D2}" dt="2020-10-21T15:24:53.306" v="158" actId="931"/>
          <ac:picMkLst>
            <pc:docMk/>
            <pc:sldMk cId="3320001240" sldId="256"/>
            <ac:picMk id="7" creationId="{37B7EC9F-B624-4EF3-8EA1-6F39D51DAACC}"/>
          </ac:picMkLst>
        </pc:picChg>
        <pc:picChg chg="add mod">
          <ac:chgData name="Tejaswi Paridi" userId="cf6593c75a5daa17" providerId="LiveId" clId="{96B377B7-7000-423D-9C2D-3732194AF5D2}" dt="2020-10-21T17:31:45.292" v="1692" actId="14100"/>
          <ac:picMkLst>
            <pc:docMk/>
            <pc:sldMk cId="3320001240" sldId="256"/>
            <ac:picMk id="9" creationId="{5DB53B86-BBDD-4C01-9539-F447EABBF6A0}"/>
          </ac:picMkLst>
        </pc:picChg>
      </pc:sldChg>
      <pc:sldChg chg="addSp modSp new mod">
        <pc:chgData name="Tejaswi Paridi" userId="cf6593c75a5daa17" providerId="LiveId" clId="{96B377B7-7000-423D-9C2D-3732194AF5D2}" dt="2020-10-21T15:57:43.125" v="622" actId="255"/>
        <pc:sldMkLst>
          <pc:docMk/>
          <pc:sldMk cId="1083114453" sldId="257"/>
        </pc:sldMkLst>
        <pc:spChg chg="mod">
          <ac:chgData name="Tejaswi Paridi" userId="cf6593c75a5daa17" providerId="LiveId" clId="{96B377B7-7000-423D-9C2D-3732194AF5D2}" dt="2020-10-21T15:57:43.125" v="622" actId="255"/>
          <ac:spMkLst>
            <pc:docMk/>
            <pc:sldMk cId="1083114453" sldId="257"/>
            <ac:spMk id="2" creationId="{DF6F10C1-DFFB-41BE-B44F-B77B34969B37}"/>
          </ac:spMkLst>
        </pc:spChg>
        <pc:spChg chg="mod">
          <ac:chgData name="Tejaswi Paridi" userId="cf6593c75a5daa17" providerId="LiveId" clId="{96B377B7-7000-423D-9C2D-3732194AF5D2}" dt="2020-10-21T15:33:52.980" v="503" actId="1076"/>
          <ac:spMkLst>
            <pc:docMk/>
            <pc:sldMk cId="1083114453" sldId="257"/>
            <ac:spMk id="3" creationId="{E0B1BC45-3123-4F34-B504-5FB012E830D5}"/>
          </ac:spMkLst>
        </pc:spChg>
        <pc:picChg chg="add mod">
          <ac:chgData name="Tejaswi Paridi" userId="cf6593c75a5daa17" providerId="LiveId" clId="{96B377B7-7000-423D-9C2D-3732194AF5D2}" dt="2020-10-21T15:40:38.643" v="505" actId="1076"/>
          <ac:picMkLst>
            <pc:docMk/>
            <pc:sldMk cId="1083114453" sldId="257"/>
            <ac:picMk id="5" creationId="{AC2FA940-C8EE-4DAE-9CE0-67A5C7F9EB95}"/>
          </ac:picMkLst>
        </pc:picChg>
        <pc:picChg chg="add mod">
          <ac:chgData name="Tejaswi Paridi" userId="cf6593c75a5daa17" providerId="LiveId" clId="{96B377B7-7000-423D-9C2D-3732194AF5D2}" dt="2020-10-21T15:41:10.687" v="510" actId="1076"/>
          <ac:picMkLst>
            <pc:docMk/>
            <pc:sldMk cId="1083114453" sldId="257"/>
            <ac:picMk id="7" creationId="{B5562F7C-E6FD-4036-96F2-FB01C417EF0D}"/>
          </ac:picMkLst>
        </pc:picChg>
      </pc:sldChg>
      <pc:sldChg chg="addSp modSp new mod">
        <pc:chgData name="Tejaswi Paridi" userId="cf6593c75a5daa17" providerId="LiveId" clId="{96B377B7-7000-423D-9C2D-3732194AF5D2}" dt="2020-10-22T05:20:09.111" v="1918" actId="20577"/>
        <pc:sldMkLst>
          <pc:docMk/>
          <pc:sldMk cId="1710534592" sldId="258"/>
        </pc:sldMkLst>
        <pc:spChg chg="mod">
          <ac:chgData name="Tejaswi Paridi" userId="cf6593c75a5daa17" providerId="LiveId" clId="{96B377B7-7000-423D-9C2D-3732194AF5D2}" dt="2020-10-21T15:57:34.061" v="621" actId="255"/>
          <ac:spMkLst>
            <pc:docMk/>
            <pc:sldMk cId="1710534592" sldId="258"/>
            <ac:spMk id="2" creationId="{032B525F-44BE-4A25-AD86-25D54C6AD38C}"/>
          </ac:spMkLst>
        </pc:spChg>
        <pc:spChg chg="mod">
          <ac:chgData name="Tejaswi Paridi" userId="cf6593c75a5daa17" providerId="LiveId" clId="{96B377B7-7000-423D-9C2D-3732194AF5D2}" dt="2020-10-22T05:20:09.111" v="1918" actId="20577"/>
          <ac:spMkLst>
            <pc:docMk/>
            <pc:sldMk cId="1710534592" sldId="258"/>
            <ac:spMk id="3" creationId="{BC182739-227B-462D-BF3D-CEC4E69CE6D9}"/>
          </ac:spMkLst>
        </pc:spChg>
        <pc:picChg chg="add">
          <ac:chgData name="Tejaswi Paridi" userId="cf6593c75a5daa17" providerId="LiveId" clId="{96B377B7-7000-423D-9C2D-3732194AF5D2}" dt="2020-10-21T15:51:25.627" v="599" actId="22"/>
          <ac:picMkLst>
            <pc:docMk/>
            <pc:sldMk cId="1710534592" sldId="258"/>
            <ac:picMk id="5" creationId="{A44AD741-9F32-4675-931D-75BEF3436C18}"/>
          </ac:picMkLst>
        </pc:picChg>
        <pc:picChg chg="add">
          <ac:chgData name="Tejaswi Paridi" userId="cf6593c75a5daa17" providerId="LiveId" clId="{96B377B7-7000-423D-9C2D-3732194AF5D2}" dt="2020-10-21T15:51:25.627" v="599" actId="22"/>
          <ac:picMkLst>
            <pc:docMk/>
            <pc:sldMk cId="1710534592" sldId="258"/>
            <ac:picMk id="7" creationId="{E4514FDF-52B7-4BD2-A81B-7A6B6A330463}"/>
          </ac:picMkLst>
        </pc:picChg>
      </pc:sldChg>
      <pc:sldChg chg="addSp modSp new mod">
        <pc:chgData name="Tejaswi Paridi" userId="cf6593c75a5daa17" providerId="LiveId" clId="{96B377B7-7000-423D-9C2D-3732194AF5D2}" dt="2020-10-22T03:37:42.008" v="1780" actId="20577"/>
        <pc:sldMkLst>
          <pc:docMk/>
          <pc:sldMk cId="446315709" sldId="259"/>
        </pc:sldMkLst>
        <pc:spChg chg="mod">
          <ac:chgData name="Tejaswi Paridi" userId="cf6593c75a5daa17" providerId="LiveId" clId="{96B377B7-7000-423D-9C2D-3732194AF5D2}" dt="2020-10-21T16:01:21.409" v="695" actId="1076"/>
          <ac:spMkLst>
            <pc:docMk/>
            <pc:sldMk cId="446315709" sldId="259"/>
            <ac:spMk id="2" creationId="{E5CC4241-4490-4C62-A432-F1E7929D2B09}"/>
          </ac:spMkLst>
        </pc:spChg>
        <pc:spChg chg="mod">
          <ac:chgData name="Tejaswi Paridi" userId="cf6593c75a5daa17" providerId="LiveId" clId="{96B377B7-7000-423D-9C2D-3732194AF5D2}" dt="2020-10-22T03:37:42.008" v="1780" actId="20577"/>
          <ac:spMkLst>
            <pc:docMk/>
            <pc:sldMk cId="446315709" sldId="259"/>
            <ac:spMk id="3" creationId="{D895ADC2-2B10-41B7-8B8A-146FE975CFB7}"/>
          </ac:spMkLst>
        </pc:spChg>
        <pc:picChg chg="add">
          <ac:chgData name="Tejaswi Paridi" userId="cf6593c75a5daa17" providerId="LiveId" clId="{96B377B7-7000-423D-9C2D-3732194AF5D2}" dt="2020-10-21T16:01:18.449" v="694" actId="22"/>
          <ac:picMkLst>
            <pc:docMk/>
            <pc:sldMk cId="446315709" sldId="259"/>
            <ac:picMk id="5" creationId="{B51C76E7-FF02-4882-924D-BD4A5CCF21D1}"/>
          </ac:picMkLst>
        </pc:picChg>
        <pc:picChg chg="add">
          <ac:chgData name="Tejaswi Paridi" userId="cf6593c75a5daa17" providerId="LiveId" clId="{96B377B7-7000-423D-9C2D-3732194AF5D2}" dt="2020-10-21T16:01:18.449" v="694" actId="22"/>
          <ac:picMkLst>
            <pc:docMk/>
            <pc:sldMk cId="446315709" sldId="259"/>
            <ac:picMk id="7" creationId="{37E465D4-7BD3-4EFA-B965-3997749F54D7}"/>
          </ac:picMkLst>
        </pc:picChg>
      </pc:sldChg>
      <pc:sldChg chg="addSp delSp modSp new mod">
        <pc:chgData name="Tejaswi Paridi" userId="cf6593c75a5daa17" providerId="LiveId" clId="{96B377B7-7000-423D-9C2D-3732194AF5D2}" dt="2020-10-22T05:56:20.347" v="2165" actId="113"/>
        <pc:sldMkLst>
          <pc:docMk/>
          <pc:sldMk cId="2880125155" sldId="260"/>
        </pc:sldMkLst>
        <pc:spChg chg="mod">
          <ac:chgData name="Tejaswi Paridi" userId="cf6593c75a5daa17" providerId="LiveId" clId="{96B377B7-7000-423D-9C2D-3732194AF5D2}" dt="2020-10-21T16:26:47.325" v="827" actId="1076"/>
          <ac:spMkLst>
            <pc:docMk/>
            <pc:sldMk cId="2880125155" sldId="260"/>
            <ac:spMk id="2" creationId="{50A8A1F1-C7E1-4F7C-901A-C1C8A7438D73}"/>
          </ac:spMkLst>
        </pc:spChg>
        <pc:spChg chg="del">
          <ac:chgData name="Tejaswi Paridi" userId="cf6593c75a5daa17" providerId="LiveId" clId="{96B377B7-7000-423D-9C2D-3732194AF5D2}" dt="2020-10-21T16:04:12.360" v="709" actId="22"/>
          <ac:spMkLst>
            <pc:docMk/>
            <pc:sldMk cId="2880125155" sldId="260"/>
            <ac:spMk id="3" creationId="{B891B448-4CC7-4890-8BA0-38E1729A6B66}"/>
          </ac:spMkLst>
        </pc:spChg>
        <pc:spChg chg="add mod">
          <ac:chgData name="Tejaswi Paridi" userId="cf6593c75a5daa17" providerId="LiveId" clId="{96B377B7-7000-423D-9C2D-3732194AF5D2}" dt="2020-10-22T05:46:54.287" v="1971" actId="14100"/>
          <ac:spMkLst>
            <pc:docMk/>
            <pc:sldMk cId="2880125155" sldId="260"/>
            <ac:spMk id="5" creationId="{DC71BE21-6137-40E3-AC66-E799FA444C3A}"/>
          </ac:spMkLst>
        </pc:spChg>
        <pc:spChg chg="add del mod">
          <ac:chgData name="Tejaswi Paridi" userId="cf6593c75a5daa17" providerId="LiveId" clId="{96B377B7-7000-423D-9C2D-3732194AF5D2}" dt="2020-10-21T16:07:34.545" v="763" actId="931"/>
          <ac:spMkLst>
            <pc:docMk/>
            <pc:sldMk cId="2880125155" sldId="260"/>
            <ac:spMk id="7" creationId="{C891ACC8-45AB-41FA-B72C-219EF250F4AD}"/>
          </ac:spMkLst>
        </pc:spChg>
        <pc:spChg chg="add mod">
          <ac:chgData name="Tejaswi Paridi" userId="cf6593c75a5daa17" providerId="LiveId" clId="{96B377B7-7000-423D-9C2D-3732194AF5D2}" dt="2020-10-22T05:48:05.991" v="1979" actId="13822"/>
          <ac:spMkLst>
            <pc:docMk/>
            <pc:sldMk cId="2880125155" sldId="260"/>
            <ac:spMk id="9" creationId="{2C5A8D0E-420A-4C74-B18E-1A165FAC0CD5}"/>
          </ac:spMkLst>
        </pc:spChg>
        <pc:spChg chg="add mod">
          <ac:chgData name="Tejaswi Paridi" userId="cf6593c75a5daa17" providerId="LiveId" clId="{96B377B7-7000-423D-9C2D-3732194AF5D2}" dt="2020-10-22T05:48:15.140" v="1981" actId="1076"/>
          <ac:spMkLst>
            <pc:docMk/>
            <pc:sldMk cId="2880125155" sldId="260"/>
            <ac:spMk id="10" creationId="{6AF86F25-5EC1-40D5-A908-AB29AD3B2042}"/>
          </ac:spMkLst>
        </pc:spChg>
        <pc:spChg chg="add mod">
          <ac:chgData name="Tejaswi Paridi" userId="cf6593c75a5daa17" providerId="LiveId" clId="{96B377B7-7000-423D-9C2D-3732194AF5D2}" dt="2020-10-22T05:49:17.943" v="2029" actId="20577"/>
          <ac:spMkLst>
            <pc:docMk/>
            <pc:sldMk cId="2880125155" sldId="260"/>
            <ac:spMk id="11" creationId="{156476EF-FC82-4A88-B36F-753377CC180B}"/>
          </ac:spMkLst>
        </pc:spChg>
        <pc:spChg chg="add del mod">
          <ac:chgData name="Tejaswi Paridi" userId="cf6593c75a5daa17" providerId="LiveId" clId="{96B377B7-7000-423D-9C2D-3732194AF5D2}" dt="2020-10-21T16:10:19.392" v="815" actId="931"/>
          <ac:spMkLst>
            <pc:docMk/>
            <pc:sldMk cId="2880125155" sldId="260"/>
            <ac:spMk id="11" creationId="{AE2F0E8D-F344-40C1-9531-5CA2227F892E}"/>
          </ac:spMkLst>
        </pc:spChg>
        <pc:spChg chg="add mod">
          <ac:chgData name="Tejaswi Paridi" userId="cf6593c75a5daa17" providerId="LiveId" clId="{96B377B7-7000-423D-9C2D-3732194AF5D2}" dt="2020-10-22T05:49:58.060" v="2062" actId="14100"/>
          <ac:spMkLst>
            <pc:docMk/>
            <pc:sldMk cId="2880125155" sldId="260"/>
            <ac:spMk id="12" creationId="{FC61B9D8-7E67-49D9-BB47-3E37BB904181}"/>
          </ac:spMkLst>
        </pc:spChg>
        <pc:spChg chg="add mod">
          <ac:chgData name="Tejaswi Paridi" userId="cf6593c75a5daa17" providerId="LiveId" clId="{96B377B7-7000-423D-9C2D-3732194AF5D2}" dt="2020-10-22T05:51:28.368" v="2097" actId="1076"/>
          <ac:spMkLst>
            <pc:docMk/>
            <pc:sldMk cId="2880125155" sldId="260"/>
            <ac:spMk id="14" creationId="{1D6AFF58-DFE6-4AA9-B294-D187CE1E28ED}"/>
          </ac:spMkLst>
        </pc:spChg>
        <pc:spChg chg="add del mod">
          <ac:chgData name="Tejaswi Paridi" userId="cf6593c75a5daa17" providerId="LiveId" clId="{96B377B7-7000-423D-9C2D-3732194AF5D2}" dt="2020-10-21T16:26:24.656" v="824" actId="478"/>
          <ac:spMkLst>
            <pc:docMk/>
            <pc:sldMk cId="2880125155" sldId="260"/>
            <ac:spMk id="15" creationId="{46FA1EC6-5B36-43E6-9B0A-DD256D6045B7}"/>
          </ac:spMkLst>
        </pc:spChg>
        <pc:spChg chg="add mod">
          <ac:chgData name="Tejaswi Paridi" userId="cf6593c75a5daa17" providerId="LiveId" clId="{96B377B7-7000-423D-9C2D-3732194AF5D2}" dt="2020-10-22T05:51:36.955" v="2098" actId="1076"/>
          <ac:spMkLst>
            <pc:docMk/>
            <pc:sldMk cId="2880125155" sldId="260"/>
            <ac:spMk id="16" creationId="{75C4C90E-4846-4E41-A698-3C46F3F53D11}"/>
          </ac:spMkLst>
        </pc:spChg>
        <pc:spChg chg="add del mod">
          <ac:chgData name="Tejaswi Paridi" userId="cf6593c75a5daa17" providerId="LiveId" clId="{96B377B7-7000-423D-9C2D-3732194AF5D2}" dt="2020-10-22T05:26:06.795" v="1942" actId="478"/>
          <ac:spMkLst>
            <pc:docMk/>
            <pc:sldMk cId="2880125155" sldId="260"/>
            <ac:spMk id="18" creationId="{251A447C-42B5-4107-B8DB-CE79858BB750}"/>
          </ac:spMkLst>
        </pc:spChg>
        <pc:spChg chg="add mod">
          <ac:chgData name="Tejaswi Paridi" userId="cf6593c75a5daa17" providerId="LiveId" clId="{96B377B7-7000-423D-9C2D-3732194AF5D2}" dt="2020-10-22T05:55:15.529" v="2135" actId="14100"/>
          <ac:spMkLst>
            <pc:docMk/>
            <pc:sldMk cId="2880125155" sldId="260"/>
            <ac:spMk id="23" creationId="{2BC13F6E-E13D-4C25-968A-BCF132D7C979}"/>
          </ac:spMkLst>
        </pc:spChg>
        <pc:spChg chg="add mod">
          <ac:chgData name="Tejaswi Paridi" userId="cf6593c75a5daa17" providerId="LiveId" clId="{96B377B7-7000-423D-9C2D-3732194AF5D2}" dt="2020-10-22T05:55:41.668" v="2139" actId="13822"/>
          <ac:spMkLst>
            <pc:docMk/>
            <pc:sldMk cId="2880125155" sldId="260"/>
            <ac:spMk id="27" creationId="{03122C74-DD35-4E32-AA17-41F54695EB98}"/>
          </ac:spMkLst>
        </pc:spChg>
        <pc:spChg chg="add mod">
          <ac:chgData name="Tejaswi Paridi" userId="cf6593c75a5daa17" providerId="LiveId" clId="{96B377B7-7000-423D-9C2D-3732194AF5D2}" dt="2020-10-22T05:56:20.347" v="2165" actId="113"/>
          <ac:spMkLst>
            <pc:docMk/>
            <pc:sldMk cId="2880125155" sldId="260"/>
            <ac:spMk id="29" creationId="{3D7D5519-29A3-4B2E-BF92-43ED1DDCD2E2}"/>
          </ac:spMkLst>
        </pc:spChg>
        <pc:spChg chg="add del mod">
          <ac:chgData name="Tejaswi Paridi" userId="cf6593c75a5daa17" providerId="LiveId" clId="{96B377B7-7000-423D-9C2D-3732194AF5D2}" dt="2020-10-22T05:26:02.831" v="1941" actId="478"/>
          <ac:spMkLst>
            <pc:docMk/>
            <pc:sldMk cId="2880125155" sldId="260"/>
            <ac:spMk id="47" creationId="{2D242772-7F69-412F-B289-7C1733D7CC95}"/>
          </ac:spMkLst>
        </pc:spChg>
        <pc:picChg chg="add mod">
          <ac:chgData name="Tejaswi Paridi" userId="cf6593c75a5daa17" providerId="LiveId" clId="{96B377B7-7000-423D-9C2D-3732194AF5D2}" dt="2020-10-22T05:44:54.692" v="1947" actId="14100"/>
          <ac:picMkLst>
            <pc:docMk/>
            <pc:sldMk cId="2880125155" sldId="260"/>
            <ac:picMk id="4" creationId="{0DF79BB8-9674-421A-9FED-EBE75B2484E6}"/>
          </ac:picMkLst>
        </pc:picChg>
        <pc:picChg chg="add del mod ord">
          <ac:chgData name="Tejaswi Paridi" userId="cf6593c75a5daa17" providerId="LiveId" clId="{96B377B7-7000-423D-9C2D-3732194AF5D2}" dt="2020-10-21T16:05:25.066" v="762" actId="478"/>
          <ac:picMkLst>
            <pc:docMk/>
            <pc:sldMk cId="2880125155" sldId="260"/>
            <ac:picMk id="5" creationId="{730BAE87-C690-4D57-8CEB-5E2AC3D7843F}"/>
          </ac:picMkLst>
        </pc:picChg>
        <pc:picChg chg="add del mod">
          <ac:chgData name="Tejaswi Paridi" userId="cf6593c75a5daa17" providerId="LiveId" clId="{96B377B7-7000-423D-9C2D-3732194AF5D2}" dt="2020-10-21T16:09:52.648" v="772" actId="478"/>
          <ac:picMkLst>
            <pc:docMk/>
            <pc:sldMk cId="2880125155" sldId="260"/>
            <ac:picMk id="9" creationId="{3A03FD00-15CB-4BD0-85C2-54657315F48C}"/>
          </ac:picMkLst>
        </pc:picChg>
        <pc:picChg chg="add del mod">
          <ac:chgData name="Tejaswi Paridi" userId="cf6593c75a5daa17" providerId="LiveId" clId="{96B377B7-7000-423D-9C2D-3732194AF5D2}" dt="2020-10-21T16:26:21.736" v="823" actId="478"/>
          <ac:picMkLst>
            <pc:docMk/>
            <pc:sldMk cId="2880125155" sldId="260"/>
            <ac:picMk id="13" creationId="{52F355E9-5BCD-49D4-BADA-28D94E27C29D}"/>
          </ac:picMkLst>
        </pc:picChg>
        <pc:picChg chg="add del mod">
          <ac:chgData name="Tejaswi Paridi" userId="cf6593c75a5daa17" providerId="LiveId" clId="{96B377B7-7000-423D-9C2D-3732194AF5D2}" dt="2020-10-21T16:30:54.202" v="859" actId="478"/>
          <ac:picMkLst>
            <pc:docMk/>
            <pc:sldMk cId="2880125155" sldId="260"/>
            <ac:picMk id="17" creationId="{51BEB00B-AAAB-479A-A731-8773424BB52D}"/>
          </ac:picMkLst>
        </pc:picChg>
        <pc:picChg chg="add del mod">
          <ac:chgData name="Tejaswi Paridi" userId="cf6593c75a5daa17" providerId="LiveId" clId="{96B377B7-7000-423D-9C2D-3732194AF5D2}" dt="2020-10-22T05:25:46.258" v="1932" actId="478"/>
          <ac:picMkLst>
            <pc:docMk/>
            <pc:sldMk cId="2880125155" sldId="260"/>
            <ac:picMk id="24" creationId="{22D00D20-46E5-4F7A-97A7-D33CA80D6776}"/>
          </ac:picMkLst>
        </pc:picChg>
        <pc:cxnChg chg="add mod">
          <ac:chgData name="Tejaswi Paridi" userId="cf6593c75a5daa17" providerId="LiveId" clId="{96B377B7-7000-423D-9C2D-3732194AF5D2}" dt="2020-10-22T05:47:15.203" v="1973" actId="13822"/>
          <ac:cxnSpMkLst>
            <pc:docMk/>
            <pc:sldMk cId="2880125155" sldId="260"/>
            <ac:cxnSpMk id="7" creationId="{1DEB7D83-8193-431C-AE27-3F62F72F628C}"/>
          </ac:cxnSpMkLst>
        </pc:cxnChg>
        <pc:cxnChg chg="add mod">
          <ac:chgData name="Tejaswi Paridi" userId="cf6593c75a5daa17" providerId="LiveId" clId="{96B377B7-7000-423D-9C2D-3732194AF5D2}" dt="2020-10-22T05:47:33.008" v="1976" actId="1076"/>
          <ac:cxnSpMkLst>
            <pc:docMk/>
            <pc:sldMk cId="2880125155" sldId="260"/>
            <ac:cxnSpMk id="15" creationId="{DE964FD9-BAC7-4E8C-9270-EB19C61EAFF2}"/>
          </ac:cxnSpMkLst>
        </pc:cxnChg>
        <pc:cxnChg chg="add del mod">
          <ac:chgData name="Tejaswi Paridi" userId="cf6593c75a5daa17" providerId="LiveId" clId="{96B377B7-7000-423D-9C2D-3732194AF5D2}" dt="2020-10-21T16:31:18.650" v="864" actId="478"/>
          <ac:cxnSpMkLst>
            <pc:docMk/>
            <pc:sldMk cId="2880125155" sldId="260"/>
            <ac:cxnSpMk id="20" creationId="{5C8F5299-B217-4BBC-8C7E-AD6A64C6BAE2}"/>
          </ac:cxnSpMkLst>
        </pc:cxnChg>
        <pc:cxnChg chg="add mod">
          <ac:chgData name="Tejaswi Paridi" userId="cf6593c75a5daa17" providerId="LiveId" clId="{96B377B7-7000-423D-9C2D-3732194AF5D2}" dt="2020-10-22T05:53:45.565" v="2101" actId="14100"/>
          <ac:cxnSpMkLst>
            <pc:docMk/>
            <pc:sldMk cId="2880125155" sldId="260"/>
            <ac:cxnSpMk id="20" creationId="{F107B0FE-2979-421B-B63E-B8E5C539BF2B}"/>
          </ac:cxnSpMkLst>
        </pc:cxnChg>
        <pc:cxnChg chg="add del">
          <ac:chgData name="Tejaswi Paridi" userId="cf6593c75a5daa17" providerId="LiveId" clId="{96B377B7-7000-423D-9C2D-3732194AF5D2}" dt="2020-10-21T16:28:59.146" v="858" actId="11529"/>
          <ac:cxnSpMkLst>
            <pc:docMk/>
            <pc:sldMk cId="2880125155" sldId="260"/>
            <ac:cxnSpMk id="22" creationId="{1E182E30-32B6-4033-9D69-EE109CDBF021}"/>
          </ac:cxnSpMkLst>
        </pc:cxnChg>
        <pc:cxnChg chg="add mod">
          <ac:chgData name="Tejaswi Paridi" userId="cf6593c75a5daa17" providerId="LiveId" clId="{96B377B7-7000-423D-9C2D-3732194AF5D2}" dt="2020-10-22T05:50:40.454" v="2064" actId="14100"/>
          <ac:cxnSpMkLst>
            <pc:docMk/>
            <pc:sldMk cId="2880125155" sldId="260"/>
            <ac:cxnSpMk id="22" creationId="{CC96ECB8-3780-4AB6-9973-0279A6D043C2}"/>
          </ac:cxnSpMkLst>
        </pc:cxnChg>
        <pc:cxnChg chg="add del mod">
          <ac:chgData name="Tejaswi Paridi" userId="cf6593c75a5daa17" providerId="LiveId" clId="{96B377B7-7000-423D-9C2D-3732194AF5D2}" dt="2020-10-22T05:25:54.397" v="1935" actId="478"/>
          <ac:cxnSpMkLst>
            <pc:docMk/>
            <pc:sldMk cId="2880125155" sldId="260"/>
            <ac:cxnSpMk id="26" creationId="{80B88839-DD0F-4580-B779-86CC60E6FA74}"/>
          </ac:cxnSpMkLst>
        </pc:cxnChg>
        <pc:cxnChg chg="add del mod">
          <ac:chgData name="Tejaswi Paridi" userId="cf6593c75a5daa17" providerId="LiveId" clId="{96B377B7-7000-423D-9C2D-3732194AF5D2}" dt="2020-10-22T05:25:52.080" v="1934" actId="478"/>
          <ac:cxnSpMkLst>
            <pc:docMk/>
            <pc:sldMk cId="2880125155" sldId="260"/>
            <ac:cxnSpMk id="28" creationId="{6BE9C0A7-5A40-438A-8F23-C72DC7758297}"/>
          </ac:cxnSpMkLst>
        </pc:cxnChg>
        <pc:cxnChg chg="add del">
          <ac:chgData name="Tejaswi Paridi" userId="cf6593c75a5daa17" providerId="LiveId" clId="{96B377B7-7000-423D-9C2D-3732194AF5D2}" dt="2020-10-21T16:32:27.533" v="873" actId="11529"/>
          <ac:cxnSpMkLst>
            <pc:docMk/>
            <pc:sldMk cId="2880125155" sldId="260"/>
            <ac:cxnSpMk id="31" creationId="{CDE8FAEC-3C02-4971-8AC8-B6415CB384FE}"/>
          </ac:cxnSpMkLst>
        </pc:cxnChg>
        <pc:cxnChg chg="add del mod">
          <ac:chgData name="Tejaswi Paridi" userId="cf6593c75a5daa17" providerId="LiveId" clId="{96B377B7-7000-423D-9C2D-3732194AF5D2}" dt="2020-10-22T05:25:49.813" v="1933" actId="478"/>
          <ac:cxnSpMkLst>
            <pc:docMk/>
            <pc:sldMk cId="2880125155" sldId="260"/>
            <ac:cxnSpMk id="33" creationId="{CF4D65EC-48D3-47DA-8AAD-C3FAA2B41723}"/>
          </ac:cxnSpMkLst>
        </pc:cxnChg>
        <pc:cxnChg chg="add del mod">
          <ac:chgData name="Tejaswi Paridi" userId="cf6593c75a5daa17" providerId="LiveId" clId="{96B377B7-7000-423D-9C2D-3732194AF5D2}" dt="2020-10-21T16:33:10.743" v="881" actId="11529"/>
          <ac:cxnSpMkLst>
            <pc:docMk/>
            <pc:sldMk cId="2880125155" sldId="260"/>
            <ac:cxnSpMk id="35" creationId="{AE439FF5-2B67-4A1F-8CF4-E387B6A27327}"/>
          </ac:cxnSpMkLst>
        </pc:cxnChg>
        <pc:cxnChg chg="add del mod">
          <ac:chgData name="Tejaswi Paridi" userId="cf6593c75a5daa17" providerId="LiveId" clId="{96B377B7-7000-423D-9C2D-3732194AF5D2}" dt="2020-10-22T05:25:56.776" v="1936" actId="478"/>
          <ac:cxnSpMkLst>
            <pc:docMk/>
            <pc:sldMk cId="2880125155" sldId="260"/>
            <ac:cxnSpMk id="39" creationId="{FF1FE418-8DFF-4234-A288-A46951A44A51}"/>
          </ac:cxnSpMkLst>
        </pc:cxnChg>
        <pc:cxnChg chg="add del mod">
          <ac:chgData name="Tejaswi Paridi" userId="cf6593c75a5daa17" providerId="LiveId" clId="{96B377B7-7000-423D-9C2D-3732194AF5D2}" dt="2020-10-21T16:34:28.458" v="897" actId="11529"/>
          <ac:cxnSpMkLst>
            <pc:docMk/>
            <pc:sldMk cId="2880125155" sldId="260"/>
            <ac:cxnSpMk id="41" creationId="{087B1DF1-D2F2-46D3-8065-BBCBEE63F945}"/>
          </ac:cxnSpMkLst>
        </pc:cxnChg>
      </pc:sldChg>
      <pc:sldChg chg="new del">
        <pc:chgData name="Tejaswi Paridi" userId="cf6593c75a5daa17" providerId="LiveId" clId="{96B377B7-7000-423D-9C2D-3732194AF5D2}" dt="2020-10-21T16:35:15.849" v="899" actId="2696"/>
        <pc:sldMkLst>
          <pc:docMk/>
          <pc:sldMk cId="3046195120" sldId="261"/>
        </pc:sldMkLst>
      </pc:sldChg>
      <pc:sldChg chg="addSp delSp modSp new mod">
        <pc:chgData name="Tejaswi Paridi" userId="cf6593c75a5daa17" providerId="LiveId" clId="{96B377B7-7000-423D-9C2D-3732194AF5D2}" dt="2020-10-22T03:40:28.664" v="1888" actId="20577"/>
        <pc:sldMkLst>
          <pc:docMk/>
          <pc:sldMk cId="3781750821" sldId="261"/>
        </pc:sldMkLst>
        <pc:spChg chg="mod">
          <ac:chgData name="Tejaswi Paridi" userId="cf6593c75a5daa17" providerId="LiveId" clId="{96B377B7-7000-423D-9C2D-3732194AF5D2}" dt="2020-10-21T16:36:10.071" v="950" actId="20577"/>
          <ac:spMkLst>
            <pc:docMk/>
            <pc:sldMk cId="3781750821" sldId="261"/>
            <ac:spMk id="2" creationId="{68199E4C-9F1A-4B88-9ABD-85B2BF3631E7}"/>
          </ac:spMkLst>
        </pc:spChg>
        <pc:spChg chg="mod">
          <ac:chgData name="Tejaswi Paridi" userId="cf6593c75a5daa17" providerId="LiveId" clId="{96B377B7-7000-423D-9C2D-3732194AF5D2}" dt="2020-10-22T03:40:28.664" v="1888" actId="20577"/>
          <ac:spMkLst>
            <pc:docMk/>
            <pc:sldMk cId="3781750821" sldId="261"/>
            <ac:spMk id="3" creationId="{92EFD4CA-86AD-40C9-AA3E-C8BAEC537AE8}"/>
          </ac:spMkLst>
        </pc:spChg>
        <pc:picChg chg="add del">
          <ac:chgData name="Tejaswi Paridi" userId="cf6593c75a5daa17" providerId="LiveId" clId="{96B377B7-7000-423D-9C2D-3732194AF5D2}" dt="2020-10-21T16:54:33.565" v="1417" actId="22"/>
          <ac:picMkLst>
            <pc:docMk/>
            <pc:sldMk cId="3781750821" sldId="261"/>
            <ac:picMk id="5" creationId="{04CBC8C1-1412-44BD-882C-97DA6D46E406}"/>
          </ac:picMkLst>
        </pc:picChg>
        <pc:picChg chg="add">
          <ac:chgData name="Tejaswi Paridi" userId="cf6593c75a5daa17" providerId="LiveId" clId="{96B377B7-7000-423D-9C2D-3732194AF5D2}" dt="2020-10-21T16:54:41.568" v="1418" actId="22"/>
          <ac:picMkLst>
            <pc:docMk/>
            <pc:sldMk cId="3781750821" sldId="261"/>
            <ac:picMk id="7" creationId="{C7E6D1E4-52F4-454C-85AF-B9305464CAFD}"/>
          </ac:picMkLst>
        </pc:picChg>
        <pc:picChg chg="add">
          <ac:chgData name="Tejaswi Paridi" userId="cf6593c75a5daa17" providerId="LiveId" clId="{96B377B7-7000-423D-9C2D-3732194AF5D2}" dt="2020-10-21T16:54:41.568" v="1418" actId="22"/>
          <ac:picMkLst>
            <pc:docMk/>
            <pc:sldMk cId="3781750821" sldId="261"/>
            <ac:picMk id="9" creationId="{1C400929-7ADE-40D6-9E27-050EC87756C8}"/>
          </ac:picMkLst>
        </pc:picChg>
      </pc:sldChg>
      <pc:sldChg chg="addSp delSp modSp new mod">
        <pc:chgData name="Tejaswi Paridi" userId="cf6593c75a5daa17" providerId="LiveId" clId="{96B377B7-7000-423D-9C2D-3732194AF5D2}" dt="2020-10-21T17:37:26.765" v="1706" actId="14100"/>
        <pc:sldMkLst>
          <pc:docMk/>
          <pc:sldMk cId="2155492257" sldId="262"/>
        </pc:sldMkLst>
        <pc:spChg chg="mod">
          <ac:chgData name="Tejaswi Paridi" userId="cf6593c75a5daa17" providerId="LiveId" clId="{96B377B7-7000-423D-9C2D-3732194AF5D2}" dt="2020-10-21T16:59:52.461" v="1454" actId="1076"/>
          <ac:spMkLst>
            <pc:docMk/>
            <pc:sldMk cId="2155492257" sldId="262"/>
            <ac:spMk id="2" creationId="{7BD01228-E218-4166-97B2-07212EA9D8AC}"/>
          </ac:spMkLst>
        </pc:spChg>
        <pc:spChg chg="mod">
          <ac:chgData name="Tejaswi Paridi" userId="cf6593c75a5daa17" providerId="LiveId" clId="{96B377B7-7000-423D-9C2D-3732194AF5D2}" dt="2020-10-21T16:59:57.492" v="1455" actId="1076"/>
          <ac:spMkLst>
            <pc:docMk/>
            <pc:sldMk cId="2155492257" sldId="262"/>
            <ac:spMk id="3" creationId="{2B34F37A-6B7F-427D-A87B-8F011CD91653}"/>
          </ac:spMkLst>
        </pc:spChg>
        <pc:picChg chg="add del mod">
          <ac:chgData name="Tejaswi Paridi" userId="cf6593c75a5daa17" providerId="LiveId" clId="{96B377B7-7000-423D-9C2D-3732194AF5D2}" dt="2020-10-21T17:35:59.897" v="1693" actId="478"/>
          <ac:picMkLst>
            <pc:docMk/>
            <pc:sldMk cId="2155492257" sldId="262"/>
            <ac:picMk id="5" creationId="{5E3B9E35-3120-48C6-88DE-2184C7E61B84}"/>
          </ac:picMkLst>
        </pc:picChg>
        <pc:picChg chg="add mod">
          <ac:chgData name="Tejaswi Paridi" userId="cf6593c75a5daa17" providerId="LiveId" clId="{96B377B7-7000-423D-9C2D-3732194AF5D2}" dt="2020-10-21T17:37:26.765" v="1706" actId="14100"/>
          <ac:picMkLst>
            <pc:docMk/>
            <pc:sldMk cId="2155492257" sldId="262"/>
            <ac:picMk id="7" creationId="{8A9858BC-A90E-4B47-A803-24E244CE717C}"/>
          </ac:picMkLst>
        </pc:picChg>
      </pc:sldChg>
      <pc:sldChg chg="addSp delSp modSp new mod">
        <pc:chgData name="Tejaswi Paridi" userId="cf6593c75a5daa17" providerId="LiveId" clId="{96B377B7-7000-423D-9C2D-3732194AF5D2}" dt="2020-10-21T17:37:18.966" v="1705" actId="14100"/>
        <pc:sldMkLst>
          <pc:docMk/>
          <pc:sldMk cId="1465908685" sldId="263"/>
        </pc:sldMkLst>
        <pc:spChg chg="mod">
          <ac:chgData name="Tejaswi Paridi" userId="cf6593c75a5daa17" providerId="LiveId" clId="{96B377B7-7000-423D-9C2D-3732194AF5D2}" dt="2020-10-21T17:01:52.994" v="1473" actId="255"/>
          <ac:spMkLst>
            <pc:docMk/>
            <pc:sldMk cId="1465908685" sldId="263"/>
            <ac:spMk id="2" creationId="{D373126E-1EC5-45B2-803D-1BD22F88639F}"/>
          </ac:spMkLst>
        </pc:spChg>
        <pc:spChg chg="del mod">
          <ac:chgData name="Tejaswi Paridi" userId="cf6593c75a5daa17" providerId="LiveId" clId="{96B377B7-7000-423D-9C2D-3732194AF5D2}" dt="2020-10-21T17:04:19.270" v="1476" actId="931"/>
          <ac:spMkLst>
            <pc:docMk/>
            <pc:sldMk cId="1465908685" sldId="263"/>
            <ac:spMk id="3" creationId="{96D54686-243A-47F7-BFCD-289D8CDE15B7}"/>
          </ac:spMkLst>
        </pc:spChg>
        <pc:picChg chg="add mod">
          <ac:chgData name="Tejaswi Paridi" userId="cf6593c75a5daa17" providerId="LiveId" clId="{96B377B7-7000-423D-9C2D-3732194AF5D2}" dt="2020-10-21T17:37:18.966" v="1705" actId="14100"/>
          <ac:picMkLst>
            <pc:docMk/>
            <pc:sldMk cId="1465908685" sldId="263"/>
            <ac:picMk id="5" creationId="{F0C1A8FA-3584-4A1F-ADC3-A5A2B7B1A6E2}"/>
          </ac:picMkLst>
        </pc:picChg>
      </pc:sldChg>
      <pc:sldChg chg="addSp delSp modSp new mod">
        <pc:chgData name="Tejaswi Paridi" userId="cf6593c75a5daa17" providerId="LiveId" clId="{96B377B7-7000-423D-9C2D-3732194AF5D2}" dt="2020-10-21T17:37:36.762" v="1707" actId="14100"/>
        <pc:sldMkLst>
          <pc:docMk/>
          <pc:sldMk cId="1395578152" sldId="264"/>
        </pc:sldMkLst>
        <pc:spChg chg="mod">
          <ac:chgData name="Tejaswi Paridi" userId="cf6593c75a5daa17" providerId="LiveId" clId="{96B377B7-7000-423D-9C2D-3732194AF5D2}" dt="2020-10-21T17:05:46.444" v="1541" actId="14100"/>
          <ac:spMkLst>
            <pc:docMk/>
            <pc:sldMk cId="1395578152" sldId="264"/>
            <ac:spMk id="2" creationId="{F85FC3FD-D518-47D0-AA0A-1F1F9F3439D9}"/>
          </ac:spMkLst>
        </pc:spChg>
        <pc:spChg chg="del mod">
          <ac:chgData name="Tejaswi Paridi" userId="cf6593c75a5daa17" providerId="LiveId" clId="{96B377B7-7000-423D-9C2D-3732194AF5D2}" dt="2020-10-21T17:08:47.222" v="1545" actId="931"/>
          <ac:spMkLst>
            <pc:docMk/>
            <pc:sldMk cId="1395578152" sldId="264"/>
            <ac:spMk id="3" creationId="{1F58A3D1-A22C-424F-858C-27BC7FDBA7DA}"/>
          </ac:spMkLst>
        </pc:spChg>
        <pc:picChg chg="add mod">
          <ac:chgData name="Tejaswi Paridi" userId="cf6593c75a5daa17" providerId="LiveId" clId="{96B377B7-7000-423D-9C2D-3732194AF5D2}" dt="2020-10-21T17:37:36.762" v="1707" actId="14100"/>
          <ac:picMkLst>
            <pc:docMk/>
            <pc:sldMk cId="1395578152" sldId="264"/>
            <ac:picMk id="5" creationId="{91BFF2AD-4E78-4A54-883A-3D2FE037314F}"/>
          </ac:picMkLst>
        </pc:picChg>
      </pc:sldChg>
      <pc:sldChg chg="addSp delSp modSp new mod">
        <pc:chgData name="Tejaswi Paridi" userId="cf6593c75a5daa17" providerId="LiveId" clId="{96B377B7-7000-423D-9C2D-3732194AF5D2}" dt="2020-10-21T17:37:55.122" v="1709" actId="14100"/>
        <pc:sldMkLst>
          <pc:docMk/>
          <pc:sldMk cId="546263639" sldId="265"/>
        </pc:sldMkLst>
        <pc:spChg chg="mod">
          <ac:chgData name="Tejaswi Paridi" userId="cf6593c75a5daa17" providerId="LiveId" clId="{96B377B7-7000-423D-9C2D-3732194AF5D2}" dt="2020-10-21T17:09:36.682" v="1563" actId="14100"/>
          <ac:spMkLst>
            <pc:docMk/>
            <pc:sldMk cId="546263639" sldId="265"/>
            <ac:spMk id="2" creationId="{18053FC7-FE42-4486-A54A-4E416105F2DD}"/>
          </ac:spMkLst>
        </pc:spChg>
        <pc:spChg chg="del mod">
          <ac:chgData name="Tejaswi Paridi" userId="cf6593c75a5daa17" providerId="LiveId" clId="{96B377B7-7000-423D-9C2D-3732194AF5D2}" dt="2020-10-21T17:16:03.473" v="1565" actId="931"/>
          <ac:spMkLst>
            <pc:docMk/>
            <pc:sldMk cId="546263639" sldId="265"/>
            <ac:spMk id="3" creationId="{A7CFA028-E64D-4D60-BCFD-7973DDB3B322}"/>
          </ac:spMkLst>
        </pc:spChg>
        <pc:picChg chg="add mod">
          <ac:chgData name="Tejaswi Paridi" userId="cf6593c75a5daa17" providerId="LiveId" clId="{96B377B7-7000-423D-9C2D-3732194AF5D2}" dt="2020-10-21T17:37:55.122" v="1709" actId="14100"/>
          <ac:picMkLst>
            <pc:docMk/>
            <pc:sldMk cId="546263639" sldId="265"/>
            <ac:picMk id="5" creationId="{F66DDCDA-FD25-4DA7-AC56-586C4ED5784C}"/>
          </ac:picMkLst>
        </pc:picChg>
      </pc:sldChg>
      <pc:sldChg chg="addSp delSp modSp new mod">
        <pc:chgData name="Tejaswi Paridi" userId="cf6593c75a5daa17" providerId="LiveId" clId="{96B377B7-7000-423D-9C2D-3732194AF5D2}" dt="2020-10-21T17:38:16.149" v="1713" actId="14100"/>
        <pc:sldMkLst>
          <pc:docMk/>
          <pc:sldMk cId="1115685335" sldId="266"/>
        </pc:sldMkLst>
        <pc:spChg chg="mod">
          <ac:chgData name="Tejaswi Paridi" userId="cf6593c75a5daa17" providerId="LiveId" clId="{96B377B7-7000-423D-9C2D-3732194AF5D2}" dt="2020-10-21T17:17:50.539" v="1586" actId="14100"/>
          <ac:spMkLst>
            <pc:docMk/>
            <pc:sldMk cId="1115685335" sldId="266"/>
            <ac:spMk id="2" creationId="{72D6FE2E-3F1C-4ABF-AAD4-9630350E66EE}"/>
          </ac:spMkLst>
        </pc:spChg>
        <pc:spChg chg="del">
          <ac:chgData name="Tejaswi Paridi" userId="cf6593c75a5daa17" providerId="LiveId" clId="{96B377B7-7000-423D-9C2D-3732194AF5D2}" dt="2020-10-21T17:18:01.157" v="1587" actId="931"/>
          <ac:spMkLst>
            <pc:docMk/>
            <pc:sldMk cId="1115685335" sldId="266"/>
            <ac:spMk id="3" creationId="{D749181F-E97A-4754-A985-07EB8B4AF7B3}"/>
          </ac:spMkLst>
        </pc:spChg>
        <pc:picChg chg="add mod">
          <ac:chgData name="Tejaswi Paridi" userId="cf6593c75a5daa17" providerId="LiveId" clId="{96B377B7-7000-423D-9C2D-3732194AF5D2}" dt="2020-10-21T17:38:16.149" v="1713" actId="14100"/>
          <ac:picMkLst>
            <pc:docMk/>
            <pc:sldMk cId="1115685335" sldId="266"/>
            <ac:picMk id="5" creationId="{BDD3CE31-BDAF-404D-816F-B6159C3AC152}"/>
          </ac:picMkLst>
        </pc:picChg>
      </pc:sldChg>
      <pc:sldChg chg="addSp delSp modSp new mod">
        <pc:chgData name="Tejaswi Paridi" userId="cf6593c75a5daa17" providerId="LiveId" clId="{96B377B7-7000-423D-9C2D-3732194AF5D2}" dt="2020-10-21T17:38:33.208" v="1716" actId="14100"/>
        <pc:sldMkLst>
          <pc:docMk/>
          <pc:sldMk cId="3359760927" sldId="267"/>
        </pc:sldMkLst>
        <pc:spChg chg="mod">
          <ac:chgData name="Tejaswi Paridi" userId="cf6593c75a5daa17" providerId="LiveId" clId="{96B377B7-7000-423D-9C2D-3732194AF5D2}" dt="2020-10-21T17:20:54.943" v="1618" actId="12"/>
          <ac:spMkLst>
            <pc:docMk/>
            <pc:sldMk cId="3359760927" sldId="267"/>
            <ac:spMk id="2" creationId="{7E530B66-CCFC-481B-9E5B-C1D98797F097}"/>
          </ac:spMkLst>
        </pc:spChg>
        <pc:spChg chg="del">
          <ac:chgData name="Tejaswi Paridi" userId="cf6593c75a5daa17" providerId="LiveId" clId="{96B377B7-7000-423D-9C2D-3732194AF5D2}" dt="2020-10-21T17:20:39.402" v="1596" actId="931"/>
          <ac:spMkLst>
            <pc:docMk/>
            <pc:sldMk cId="3359760927" sldId="267"/>
            <ac:spMk id="3" creationId="{80F1E25C-4426-48E2-B305-481DABCE685C}"/>
          </ac:spMkLst>
        </pc:spChg>
        <pc:picChg chg="add mod">
          <ac:chgData name="Tejaswi Paridi" userId="cf6593c75a5daa17" providerId="LiveId" clId="{96B377B7-7000-423D-9C2D-3732194AF5D2}" dt="2020-10-21T17:38:33.208" v="1716" actId="14100"/>
          <ac:picMkLst>
            <pc:docMk/>
            <pc:sldMk cId="3359760927" sldId="267"/>
            <ac:picMk id="5" creationId="{27FC4E56-823F-42A4-8046-C743E90500D6}"/>
          </ac:picMkLst>
        </pc:picChg>
      </pc:sldChg>
      <pc:sldChg chg="addSp delSp modSp new mod">
        <pc:chgData name="Tejaswi Paridi" userId="cf6593c75a5daa17" providerId="LiveId" clId="{96B377B7-7000-423D-9C2D-3732194AF5D2}" dt="2020-10-21T17:30:38.122" v="1686" actId="22"/>
        <pc:sldMkLst>
          <pc:docMk/>
          <pc:sldMk cId="2222158242" sldId="268"/>
        </pc:sldMkLst>
        <pc:spChg chg="del">
          <ac:chgData name="Tejaswi Paridi" userId="cf6593c75a5daa17" providerId="LiveId" clId="{96B377B7-7000-423D-9C2D-3732194AF5D2}" dt="2020-10-21T17:29:02.349" v="1668" actId="478"/>
          <ac:spMkLst>
            <pc:docMk/>
            <pc:sldMk cId="2222158242" sldId="268"/>
            <ac:spMk id="2" creationId="{9149EEC9-07FC-41F9-9A9F-01DEC74CEC22}"/>
          </ac:spMkLst>
        </pc:spChg>
        <pc:spChg chg="del">
          <ac:chgData name="Tejaswi Paridi" userId="cf6593c75a5daa17" providerId="LiveId" clId="{96B377B7-7000-423D-9C2D-3732194AF5D2}" dt="2020-10-21T17:28:55.586" v="1667" actId="478"/>
          <ac:spMkLst>
            <pc:docMk/>
            <pc:sldMk cId="2222158242" sldId="268"/>
            <ac:spMk id="3" creationId="{A52DEF73-08C3-4507-B13B-693754A63A1F}"/>
          </ac:spMkLst>
        </pc:spChg>
        <pc:spChg chg="add mod">
          <ac:chgData name="Tejaswi Paridi" userId="cf6593c75a5daa17" providerId="LiveId" clId="{96B377B7-7000-423D-9C2D-3732194AF5D2}" dt="2020-10-21T17:30:08.605" v="1685" actId="20577"/>
          <ac:spMkLst>
            <pc:docMk/>
            <pc:sldMk cId="2222158242" sldId="268"/>
            <ac:spMk id="4" creationId="{DB495CAA-74E9-4CFF-AD13-A8373D68755C}"/>
          </ac:spMkLst>
        </pc:spChg>
        <pc:picChg chg="add">
          <ac:chgData name="Tejaswi Paridi" userId="cf6593c75a5daa17" providerId="LiveId" clId="{96B377B7-7000-423D-9C2D-3732194AF5D2}" dt="2020-10-21T17:30:38.122" v="1686" actId="22"/>
          <ac:picMkLst>
            <pc:docMk/>
            <pc:sldMk cId="2222158242" sldId="268"/>
            <ac:picMk id="6" creationId="{C60DB42D-E235-4051-A310-E30873CA8887}"/>
          </ac:picMkLst>
        </pc:picChg>
        <pc:picChg chg="add">
          <ac:chgData name="Tejaswi Paridi" userId="cf6593c75a5daa17" providerId="LiveId" clId="{96B377B7-7000-423D-9C2D-3732194AF5D2}" dt="2020-10-21T17:30:38.122" v="1686" actId="22"/>
          <ac:picMkLst>
            <pc:docMk/>
            <pc:sldMk cId="2222158242" sldId="268"/>
            <ac:picMk id="8" creationId="{AA1352E4-47EF-4249-9F3E-FC3AC4C39F5A}"/>
          </ac:picMkLst>
        </pc:picChg>
      </pc:sldChg>
      <pc:sldChg chg="new del">
        <pc:chgData name="Tejaswi Paridi" userId="cf6593c75a5daa17" providerId="LiveId" clId="{96B377B7-7000-423D-9C2D-3732194AF5D2}" dt="2020-10-21T17:28:51.140" v="1665" actId="47"/>
        <pc:sldMkLst>
          <pc:docMk/>
          <pc:sldMk cId="2835345760" sldId="269"/>
        </pc:sldMkLst>
      </pc:sldChg>
      <pc:sldChg chg="new del">
        <pc:chgData name="Tejaswi Paridi" userId="cf6593c75a5daa17" providerId="LiveId" clId="{96B377B7-7000-423D-9C2D-3732194AF5D2}" dt="2020-10-21T17:28:52.750" v="1666" actId="47"/>
        <pc:sldMkLst>
          <pc:docMk/>
          <pc:sldMk cId="4173625144" sldId="270"/>
        </pc:sldMkLst>
      </pc:sldChg>
      <pc:sldChg chg="addSp modSp new mod">
        <pc:chgData name="Tejaswi Paridi" userId="cf6593c75a5daa17" providerId="LiveId" clId="{96B377B7-7000-423D-9C2D-3732194AF5D2}" dt="2020-10-22T05:21:29.530" v="1931" actId="20577"/>
        <pc:sldMkLst>
          <pc:docMk/>
          <pc:sldMk cId="3674805529" sldId="271"/>
        </pc:sldMkLst>
        <pc:spChg chg="mod">
          <ac:chgData name="Tejaswi Paridi" userId="cf6593c75a5daa17" providerId="LiveId" clId="{96B377B7-7000-423D-9C2D-3732194AF5D2}" dt="2020-10-21T17:26:37.325" v="1638" actId="14100"/>
          <ac:spMkLst>
            <pc:docMk/>
            <pc:sldMk cId="3674805529" sldId="271"/>
            <ac:spMk id="2" creationId="{517C71A7-EA89-42B6-8D48-6DC80F64F885}"/>
          </ac:spMkLst>
        </pc:spChg>
        <pc:spChg chg="mod">
          <ac:chgData name="Tejaswi Paridi" userId="cf6593c75a5daa17" providerId="LiveId" clId="{96B377B7-7000-423D-9C2D-3732194AF5D2}" dt="2020-10-22T05:21:29.530" v="1931" actId="20577"/>
          <ac:spMkLst>
            <pc:docMk/>
            <pc:sldMk cId="3674805529" sldId="271"/>
            <ac:spMk id="3" creationId="{95267784-44FF-4A18-873B-975CD0EC0D9C}"/>
          </ac:spMkLst>
        </pc:spChg>
        <pc:picChg chg="add">
          <ac:chgData name="Tejaswi Paridi" userId="cf6593c75a5daa17" providerId="LiveId" clId="{96B377B7-7000-423D-9C2D-3732194AF5D2}" dt="2020-10-21T17:28:26.072" v="1662" actId="22"/>
          <ac:picMkLst>
            <pc:docMk/>
            <pc:sldMk cId="3674805529" sldId="271"/>
            <ac:picMk id="5" creationId="{4AA832B2-3FA8-4CD5-AC12-A80BC107B339}"/>
          </ac:picMkLst>
        </pc:picChg>
        <pc:picChg chg="add">
          <ac:chgData name="Tejaswi Paridi" userId="cf6593c75a5daa17" providerId="LiveId" clId="{96B377B7-7000-423D-9C2D-3732194AF5D2}" dt="2020-10-21T17:28:26.072" v="1662" actId="22"/>
          <ac:picMkLst>
            <pc:docMk/>
            <pc:sldMk cId="3674805529" sldId="271"/>
            <ac:picMk id="7" creationId="{286B99D6-46B7-4A28-81F6-B57D13675851}"/>
          </ac:picMkLst>
        </pc:picChg>
      </pc:sldChg>
      <pc:sldChg chg="addSp delSp modSp new mod">
        <pc:chgData name="Tejaswi Paridi" userId="cf6593c75a5daa17" providerId="LiveId" clId="{96B377B7-7000-423D-9C2D-3732194AF5D2}" dt="2020-10-22T06:02:23.731" v="2188" actId="14100"/>
        <pc:sldMkLst>
          <pc:docMk/>
          <pc:sldMk cId="3277312983" sldId="272"/>
        </pc:sldMkLst>
        <pc:spChg chg="mod">
          <ac:chgData name="Tejaswi Paridi" userId="cf6593c75a5daa17" providerId="LiveId" clId="{96B377B7-7000-423D-9C2D-3732194AF5D2}" dt="2020-10-22T06:00:33.997" v="2181" actId="14100"/>
          <ac:spMkLst>
            <pc:docMk/>
            <pc:sldMk cId="3277312983" sldId="272"/>
            <ac:spMk id="2" creationId="{0481CBA7-9779-4F08-8245-68B4A723F415}"/>
          </ac:spMkLst>
        </pc:spChg>
        <pc:spChg chg="del">
          <ac:chgData name="Tejaswi Paridi" userId="cf6593c75a5daa17" providerId="LiveId" clId="{96B377B7-7000-423D-9C2D-3732194AF5D2}" dt="2020-10-22T06:00:39.291" v="2182" actId="22"/>
          <ac:spMkLst>
            <pc:docMk/>
            <pc:sldMk cId="3277312983" sldId="272"/>
            <ac:spMk id="3" creationId="{A738DE9B-D336-467C-91A6-087BEB7818DC}"/>
          </ac:spMkLst>
        </pc:spChg>
        <pc:spChg chg="add del mod">
          <ac:chgData name="Tejaswi Paridi" userId="cf6593c75a5daa17" providerId="LiveId" clId="{96B377B7-7000-423D-9C2D-3732194AF5D2}" dt="2020-10-22T06:02:11.380" v="2184" actId="931"/>
          <ac:spMkLst>
            <pc:docMk/>
            <pc:sldMk cId="3277312983" sldId="272"/>
            <ac:spMk id="7" creationId="{8D9F9CCD-43E9-42CF-867C-5D17FDFB456C}"/>
          </ac:spMkLst>
        </pc:spChg>
        <pc:picChg chg="add del mod ord">
          <ac:chgData name="Tejaswi Paridi" userId="cf6593c75a5daa17" providerId="LiveId" clId="{96B377B7-7000-423D-9C2D-3732194AF5D2}" dt="2020-10-22T06:00:42.951" v="2183" actId="478"/>
          <ac:picMkLst>
            <pc:docMk/>
            <pc:sldMk cId="3277312983" sldId="272"/>
            <ac:picMk id="5" creationId="{AE99DBCC-4E90-43B3-B68C-34033CC25237}"/>
          </ac:picMkLst>
        </pc:picChg>
        <pc:picChg chg="add mod">
          <ac:chgData name="Tejaswi Paridi" userId="cf6593c75a5daa17" providerId="LiveId" clId="{96B377B7-7000-423D-9C2D-3732194AF5D2}" dt="2020-10-22T06:02:23.731" v="2188" actId="14100"/>
          <ac:picMkLst>
            <pc:docMk/>
            <pc:sldMk cId="3277312983" sldId="272"/>
            <ac:picMk id="9" creationId="{D72F4A0B-8897-4ADC-A913-3DA49D9F7440}"/>
          </ac:picMkLst>
        </pc:picChg>
      </pc:sldChg>
      <pc:sldChg chg="addSp modSp new mod ord">
        <pc:chgData name="Tejaswi Paridi" userId="cf6593c75a5daa17" providerId="LiveId" clId="{96B377B7-7000-423D-9C2D-3732194AF5D2}" dt="2020-10-22T06:09:20.155" v="2320"/>
        <pc:sldMkLst>
          <pc:docMk/>
          <pc:sldMk cId="196670423" sldId="273"/>
        </pc:sldMkLst>
        <pc:spChg chg="mod">
          <ac:chgData name="Tejaswi Paridi" userId="cf6593c75a5daa17" providerId="LiveId" clId="{96B377B7-7000-423D-9C2D-3732194AF5D2}" dt="2020-10-22T06:02:47.636" v="2209" actId="255"/>
          <ac:spMkLst>
            <pc:docMk/>
            <pc:sldMk cId="196670423" sldId="273"/>
            <ac:spMk id="2" creationId="{A6AB79D6-22C7-4999-8824-9C9042F80DCE}"/>
          </ac:spMkLst>
        </pc:spChg>
        <pc:spChg chg="mod">
          <ac:chgData name="Tejaswi Paridi" userId="cf6593c75a5daa17" providerId="LiveId" clId="{96B377B7-7000-423D-9C2D-3732194AF5D2}" dt="2020-10-22T06:04:40.796" v="2282" actId="20577"/>
          <ac:spMkLst>
            <pc:docMk/>
            <pc:sldMk cId="196670423" sldId="273"/>
            <ac:spMk id="3" creationId="{12522469-37F6-4699-9265-7B95782E9491}"/>
          </ac:spMkLst>
        </pc:spChg>
        <pc:picChg chg="add">
          <ac:chgData name="Tejaswi Paridi" userId="cf6593c75a5daa17" providerId="LiveId" clId="{96B377B7-7000-423D-9C2D-3732194AF5D2}" dt="2020-10-22T06:03:58.054" v="2245" actId="22"/>
          <ac:picMkLst>
            <pc:docMk/>
            <pc:sldMk cId="196670423" sldId="273"/>
            <ac:picMk id="5" creationId="{A51F0B95-639E-4F89-8761-AF2F1C26FD8B}"/>
          </ac:picMkLst>
        </pc:picChg>
        <pc:picChg chg="add">
          <ac:chgData name="Tejaswi Paridi" userId="cf6593c75a5daa17" providerId="LiveId" clId="{96B377B7-7000-423D-9C2D-3732194AF5D2}" dt="2020-10-22T06:03:58.054" v="2245" actId="22"/>
          <ac:picMkLst>
            <pc:docMk/>
            <pc:sldMk cId="196670423" sldId="273"/>
            <ac:picMk id="7" creationId="{6251EE92-3FBC-4983-AEE4-A27C4E2D81E7}"/>
          </ac:picMkLst>
        </pc:picChg>
      </pc:sldChg>
      <pc:sldChg chg="addSp delSp modSp new mod">
        <pc:chgData name="Tejaswi Paridi" userId="cf6593c75a5daa17" providerId="LiveId" clId="{96B377B7-7000-423D-9C2D-3732194AF5D2}" dt="2020-10-22T06:07:35.479" v="2318" actId="14100"/>
        <pc:sldMkLst>
          <pc:docMk/>
          <pc:sldMk cId="434967226" sldId="274"/>
        </pc:sldMkLst>
        <pc:spChg chg="mod">
          <ac:chgData name="Tejaswi Paridi" userId="cf6593c75a5daa17" providerId="LiveId" clId="{96B377B7-7000-423D-9C2D-3732194AF5D2}" dt="2020-10-22T06:06:05.875" v="2312" actId="20577"/>
          <ac:spMkLst>
            <pc:docMk/>
            <pc:sldMk cId="434967226" sldId="274"/>
            <ac:spMk id="2" creationId="{B90856EB-BD63-44EB-9AE5-18B268DF7769}"/>
          </ac:spMkLst>
        </pc:spChg>
        <pc:spChg chg="del">
          <ac:chgData name="Tejaswi Paridi" userId="cf6593c75a5daa17" providerId="LiveId" clId="{96B377B7-7000-423D-9C2D-3732194AF5D2}" dt="2020-10-22T06:07:16.128" v="2313" actId="931"/>
          <ac:spMkLst>
            <pc:docMk/>
            <pc:sldMk cId="434967226" sldId="274"/>
            <ac:spMk id="3" creationId="{F6B93472-4274-491F-82BE-C48505B88AC9}"/>
          </ac:spMkLst>
        </pc:spChg>
        <pc:picChg chg="add mod">
          <ac:chgData name="Tejaswi Paridi" userId="cf6593c75a5daa17" providerId="LiveId" clId="{96B377B7-7000-423D-9C2D-3732194AF5D2}" dt="2020-10-22T06:07:35.479" v="2318" actId="14100"/>
          <ac:picMkLst>
            <pc:docMk/>
            <pc:sldMk cId="434967226" sldId="274"/>
            <ac:picMk id="5" creationId="{9541E026-C6F7-4252-AFB8-215BA7D2AC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8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7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4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95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6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8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6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5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8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9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4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2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7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0A673E-FCD3-474A-9DD6-370963316E8D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95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B53B86-BBDD-4C01-9539-F447EABBF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E958105-AC7B-44E1-819B-EC96090F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4202" y="421455"/>
            <a:ext cx="12119429" cy="1062185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Flight Management System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9E4C-9F1A-4B88-9ABD-85B2BF36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Work Division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D4CA-86AD-40C9-AA3E-C8BAEC53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6"/>
            <a:ext cx="11161542" cy="4351338"/>
          </a:xfrm>
        </p:spPr>
        <p:txBody>
          <a:bodyPr/>
          <a:lstStyle/>
          <a:p>
            <a:r>
              <a:rPr lang="en-US" dirty="0"/>
              <a:t>Team Leader: </a:t>
            </a:r>
            <a:r>
              <a:rPr lang="en-US" dirty="0" err="1"/>
              <a:t>Sashwat</a:t>
            </a:r>
            <a:r>
              <a:rPr lang="en-US" dirty="0"/>
              <a:t> Dubey - Booking and Viewing Flights</a:t>
            </a:r>
          </a:p>
          <a:p>
            <a:r>
              <a:rPr lang="en-US" dirty="0"/>
              <a:t>Bhavana Teja </a:t>
            </a:r>
            <a:r>
              <a:rPr lang="en-US" dirty="0" err="1"/>
              <a:t>Allada</a:t>
            </a:r>
            <a:r>
              <a:rPr lang="en-US" dirty="0"/>
              <a:t> - Sign Up and Login</a:t>
            </a:r>
          </a:p>
          <a:p>
            <a:r>
              <a:rPr lang="en-US" dirty="0" err="1"/>
              <a:t>Akshitha</a:t>
            </a:r>
            <a:r>
              <a:rPr lang="en-US" dirty="0"/>
              <a:t> </a:t>
            </a:r>
            <a:r>
              <a:rPr lang="en-US" dirty="0" err="1"/>
              <a:t>Gampa</a:t>
            </a:r>
            <a:r>
              <a:rPr lang="en-US" dirty="0"/>
              <a:t> - Modification and Cancellation</a:t>
            </a:r>
          </a:p>
          <a:p>
            <a:r>
              <a:rPr lang="en-US" dirty="0" err="1"/>
              <a:t>Sindhura</a:t>
            </a:r>
            <a:r>
              <a:rPr lang="en-US" dirty="0"/>
              <a:t> </a:t>
            </a:r>
            <a:r>
              <a:rPr lang="en-US" dirty="0" err="1"/>
              <a:t>Paruchuri</a:t>
            </a:r>
            <a:r>
              <a:rPr lang="en-US" dirty="0"/>
              <a:t> - Add Flights, Schedule Flights, Get Flight Details, View all airports</a:t>
            </a:r>
          </a:p>
          <a:p>
            <a:r>
              <a:rPr lang="en-US" dirty="0"/>
              <a:t>Tejaswi Paridi - Search Flight, View Scheduled Flights, View Flights, View all airports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6D1E4-52F4-454C-85AF-B9305464C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00929-7ADE-40D6-9E27-050EC8775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1228-E218-4166-97B2-07212EA9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65"/>
            <a:ext cx="10515600" cy="732155"/>
          </a:xfrm>
        </p:spPr>
        <p:txBody>
          <a:bodyPr>
            <a:normAutofit/>
          </a:bodyPr>
          <a:lstStyle/>
          <a:p>
            <a:r>
              <a:rPr lang="en-US" sz="4000" dirty="0"/>
              <a:t>Junit Testing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37A-6B7F-427D-A87B-8F011CD9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878620"/>
            <a:ext cx="10233800" cy="5079683"/>
          </a:xfrm>
        </p:spPr>
        <p:txBody>
          <a:bodyPr/>
          <a:lstStyle/>
          <a:p>
            <a:r>
              <a:rPr lang="en-US" dirty="0" err="1"/>
              <a:t>AdminTest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858BC-A90E-4B47-A803-24E244CE7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1406769"/>
            <a:ext cx="10656278" cy="5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126E-1EC5-45B2-803D-1BD22F88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UserTest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1A8FA-3584-4A1F-ADC3-A5A2B7B1A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4" y="1069146"/>
            <a:ext cx="10748838" cy="5514534"/>
          </a:xfrm>
        </p:spPr>
      </p:pic>
    </p:spTree>
    <p:extLst>
      <p:ext uri="{BB962C8B-B14F-4D97-AF65-F5344CB8AC3E}">
        <p14:creationId xmlns:p14="http://schemas.microsoft.com/office/powerpoint/2010/main" val="14659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C3FD-D518-47D0-AA0A-1F1F9F34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PassengerTest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FF2AD-4E78-4A54-883A-3D2FE0373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998538"/>
            <a:ext cx="10705513" cy="5494337"/>
          </a:xfrm>
        </p:spPr>
      </p:pic>
    </p:spTree>
    <p:extLst>
      <p:ext uri="{BB962C8B-B14F-4D97-AF65-F5344CB8AC3E}">
        <p14:creationId xmlns:p14="http://schemas.microsoft.com/office/powerpoint/2010/main" val="139557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3FC7-FE42-4486-A54A-4E416105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BookingTest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DDCDA-FD25-4DA7-AC56-586C4ED57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1026942"/>
            <a:ext cx="10649243" cy="5641144"/>
          </a:xfrm>
        </p:spPr>
      </p:pic>
    </p:spTree>
    <p:extLst>
      <p:ext uri="{BB962C8B-B14F-4D97-AF65-F5344CB8AC3E}">
        <p14:creationId xmlns:p14="http://schemas.microsoft.com/office/powerpoint/2010/main" val="5462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FE2E-3F1C-4ABF-AAD4-9630350E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FlightTest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3CE31-BDAF-404D-816F-B6159C3A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970672"/>
            <a:ext cx="10705514" cy="5711482"/>
          </a:xfrm>
        </p:spPr>
      </p:pic>
    </p:spTree>
    <p:extLst>
      <p:ext uri="{BB962C8B-B14F-4D97-AF65-F5344CB8AC3E}">
        <p14:creationId xmlns:p14="http://schemas.microsoft.com/office/powerpoint/2010/main" val="111568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0B66-CCFC-481B-9E5B-C1D98797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ScheduleFlightTest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C4E56-823F-42A4-8046-C743E905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7" y="1012874"/>
            <a:ext cx="10747717" cy="5683348"/>
          </a:xfrm>
        </p:spPr>
      </p:pic>
    </p:spTree>
    <p:extLst>
      <p:ext uri="{BB962C8B-B14F-4D97-AF65-F5344CB8AC3E}">
        <p14:creationId xmlns:p14="http://schemas.microsoft.com/office/powerpoint/2010/main" val="335976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95CAA-74E9-4CFF-AD13-A8373D68755C}"/>
              </a:ext>
            </a:extLst>
          </p:cNvPr>
          <p:cNvSpPr/>
          <p:nvPr/>
        </p:nvSpPr>
        <p:spPr>
          <a:xfrm>
            <a:off x="3446584" y="2828835"/>
            <a:ext cx="50080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DB42D-E235-4051-A310-E30873CA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352E4-47EF-4249-9F3E-FC3AC4C39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5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10C1-DFFB-41BE-B44F-B77B349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Members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BC45-3123-4F34-B504-5FB012E8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6"/>
            <a:ext cx="10515600" cy="4351338"/>
          </a:xfrm>
        </p:spPr>
        <p:txBody>
          <a:bodyPr/>
          <a:lstStyle/>
          <a:p>
            <a:r>
              <a:rPr lang="en-US" dirty="0" err="1"/>
              <a:t>Akshitha</a:t>
            </a:r>
            <a:r>
              <a:rPr lang="en-US" dirty="0"/>
              <a:t> </a:t>
            </a:r>
            <a:r>
              <a:rPr lang="en-US" dirty="0" err="1"/>
              <a:t>Gampa</a:t>
            </a:r>
            <a:endParaRPr lang="en-US" dirty="0"/>
          </a:p>
          <a:p>
            <a:r>
              <a:rPr lang="en-US" dirty="0"/>
              <a:t>Bhavana Teja </a:t>
            </a:r>
            <a:r>
              <a:rPr lang="en-US" dirty="0" err="1"/>
              <a:t>Allada</a:t>
            </a:r>
            <a:endParaRPr lang="en-US" dirty="0"/>
          </a:p>
          <a:p>
            <a:r>
              <a:rPr lang="en-US" dirty="0" err="1"/>
              <a:t>Sashwat</a:t>
            </a:r>
            <a:r>
              <a:rPr lang="en-US" dirty="0"/>
              <a:t> Dubey</a:t>
            </a:r>
          </a:p>
          <a:p>
            <a:r>
              <a:rPr lang="en-US" dirty="0" err="1"/>
              <a:t>Sindhura</a:t>
            </a:r>
            <a:r>
              <a:rPr lang="en-US" dirty="0"/>
              <a:t> </a:t>
            </a:r>
            <a:r>
              <a:rPr lang="en-US" dirty="0" err="1"/>
              <a:t>Paruchuri</a:t>
            </a:r>
            <a:endParaRPr lang="en-US" dirty="0"/>
          </a:p>
          <a:p>
            <a:r>
              <a:rPr lang="en-US" dirty="0"/>
              <a:t>Tejaswi Paridi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FA940-C8EE-4DAE-9CE0-67A5C7F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62F7C-E6FD-4036-96F2-FB01C417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1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525F-44BE-4A25-AD86-25D54C6A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941161"/>
          </a:xfrm>
        </p:spPr>
        <p:txBody>
          <a:bodyPr>
            <a:normAutofit/>
          </a:bodyPr>
          <a:lstStyle/>
          <a:p>
            <a:r>
              <a:rPr lang="en-US" sz="4000" dirty="0"/>
              <a:t>Abstract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2739-227B-462D-BF3D-CEC4E69C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943"/>
            <a:ext cx="10233800" cy="4652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The Flight Management System is a Java-based booking solution for flight tickets. It consolidates data provided by different airline carriers and hence provides the user details and rates in real-time.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Travelers may want to make changes in their bookings.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The</a:t>
            </a:r>
            <a:r>
              <a:rPr lang="en-US" sz="2000" dirty="0">
                <a:latin typeface="MavenPro-Regular"/>
              </a:rPr>
              <a:t> </a:t>
            </a:r>
            <a:r>
              <a:rPr lang="en-US" sz="2000" b="0" i="0" u="none" strike="noStrike" baseline="0" dirty="0">
                <a:latin typeface="MavenPro-Regular"/>
              </a:rPr>
              <a:t>application allows them to book, cancel, view and update their bookings with ease.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Other</a:t>
            </a:r>
            <a:r>
              <a:rPr lang="en-US" sz="2000" dirty="0">
                <a:latin typeface="MavenPro-Regular"/>
              </a:rPr>
              <a:t> </a:t>
            </a:r>
            <a:r>
              <a:rPr lang="en-US" sz="2000" b="0" i="0" u="none" strike="noStrike" baseline="0" dirty="0">
                <a:latin typeface="MavenPro-Regular"/>
              </a:rPr>
              <a:t>than this, it eases the management of bookings too. All the flights, schedules and routes can be viewed</a:t>
            </a:r>
            <a:r>
              <a:rPr lang="en-US" sz="2000" dirty="0">
                <a:latin typeface="MavenPro-Regular"/>
              </a:rPr>
              <a:t> and </a:t>
            </a:r>
            <a:r>
              <a:rPr lang="en-US" sz="2000" b="0" i="0" u="none" strike="noStrike" baseline="0" dirty="0">
                <a:latin typeface="MavenPro-Regular"/>
              </a:rPr>
              <a:t>added on a single application by the administrator.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AD741-9F32-4675-931D-75BEF343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14FDF-52B7-4BD2-A81B-7A6B6A33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3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4241-4490-4C62-A432-F1E7929D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4"/>
            <a:ext cx="10515600" cy="1028246"/>
          </a:xfrm>
        </p:spPr>
        <p:txBody>
          <a:bodyPr>
            <a:normAutofit/>
          </a:bodyPr>
          <a:lstStyle/>
          <a:p>
            <a:r>
              <a:rPr lang="en-US" sz="4000" dirty="0"/>
              <a:t>In scope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ADC2-2B10-41B7-8B8A-146FE975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2"/>
            <a:ext cx="10233800" cy="535577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Following is the functionality provided by the system: There are two categories of people who would access the system: customer and administrator. Each of these would have some exclusive privileges.</a:t>
            </a:r>
          </a:p>
          <a:p>
            <a:pPr marL="342900" indent="-342900" algn="l">
              <a:buAutoNum type="arabicPeriod"/>
            </a:pPr>
            <a:r>
              <a:rPr lang="en-IN" sz="2000" b="0" i="0" u="none" strike="noStrike" baseline="0" dirty="0">
                <a:latin typeface="MavenPro-Regular"/>
              </a:rPr>
              <a:t>The customer can: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Create his user account.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Login into the application.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Check for available flights.</a:t>
            </a:r>
          </a:p>
          <a:p>
            <a:pPr lvl="1"/>
            <a:r>
              <a:rPr lang="en-IN" sz="2000" b="0" i="0" u="none" strike="noStrike" baseline="0" dirty="0">
                <a:latin typeface="MavenPro-Regular"/>
              </a:rPr>
              <a:t> Make a booking.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View the bookings made.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Cancel or modify a booking.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MavenPro-Regular"/>
              </a:rPr>
              <a:t>2. The administrator can: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 Login into the application.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Add flight, schedule and route details.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View the flight, schedule and route details.</a:t>
            </a:r>
          </a:p>
          <a:p>
            <a:pPr lvl="1"/>
            <a:r>
              <a:rPr lang="en-US" sz="2000" dirty="0">
                <a:latin typeface="MavenPro-Regular"/>
              </a:rPr>
              <a:t> S</a:t>
            </a:r>
            <a:r>
              <a:rPr lang="en-US" sz="2000" b="0" i="0" u="none" strike="noStrike" baseline="0" dirty="0">
                <a:latin typeface="MavenPro-Regular"/>
              </a:rPr>
              <a:t>chedule and route details.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C76E7-FF02-4882-924D-BD4A5CCF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465D4-7BD3-4EFA-B965-3997749F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1A7-EA89-42B6-8D48-6DC80F64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4000" dirty="0"/>
              <a:t>Out Scope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7784-44FF-4A18-873B-975CD0EC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9"/>
            <a:ext cx="10233800" cy="493900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The following functionalities have not been covered under the application: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MavenPro-Regular"/>
            </a:endParaRP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The application does not cover boarding pass generation and seating plans.</a:t>
            </a:r>
          </a:p>
          <a:p>
            <a:pPr lvl="1"/>
            <a:endParaRPr lang="en-US" sz="2000" b="0" i="0" u="none" strike="noStrike" baseline="0" dirty="0">
              <a:latin typeface="MavenPro-Regular"/>
            </a:endParaRP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Third party applications like email &amp; SMS integrations are not used.</a:t>
            </a:r>
          </a:p>
          <a:p>
            <a:pPr lvl="1"/>
            <a:endParaRPr lang="en-US" sz="2000" b="0" i="0" u="none" strike="noStrike" baseline="0" dirty="0">
              <a:latin typeface="MavenPro-Regular"/>
            </a:endParaRP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Payments are not yet accepted by the application.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832B2-3FA8-4CD5-AC12-A80BC107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B99D6-46B7-4A28-81F6-B57D1367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79D6-22C7-4999-8824-9C9042F8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Technologies Used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2469-37F6-4699-9265-7B95782E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/>
              <a:t>JDBC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Apache Tomcat 9.o </a:t>
            </a:r>
          </a:p>
          <a:p>
            <a:r>
              <a:rPr lang="en-US" dirty="0"/>
              <a:t>Junit 4</a:t>
            </a:r>
          </a:p>
          <a:p>
            <a:r>
              <a:rPr lang="en-US" dirty="0"/>
              <a:t>HTML, CSS, JavaScript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F0B95-639E-4F89-8761-AF2F1C26F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1EE92-3FBC-4983-AEE4-A27C4E2D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CBA7-9779-4F08-8245-68B4A723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sz="4000" dirty="0"/>
              <a:t>Class Diagram</a:t>
            </a:r>
            <a:endParaRPr lang="en-IN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2F4A0B-8897-4ADC-A913-3DA49D9F7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1181686"/>
            <a:ext cx="10515599" cy="5444197"/>
          </a:xfrm>
        </p:spPr>
      </p:pic>
    </p:spTree>
    <p:extLst>
      <p:ext uri="{BB962C8B-B14F-4D97-AF65-F5344CB8AC3E}">
        <p14:creationId xmlns:p14="http://schemas.microsoft.com/office/powerpoint/2010/main" val="327731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A1F1-C7E1-4F7C-901A-C1C8A74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737961"/>
          </a:xfrm>
        </p:spPr>
        <p:txBody>
          <a:bodyPr>
            <a:normAutofit/>
          </a:bodyPr>
          <a:lstStyle/>
          <a:p>
            <a:r>
              <a:rPr lang="en-US" sz="4000" dirty="0"/>
              <a:t>Use Case Diagram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79BB8-9674-421A-9FED-EBE75B24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7" y="864571"/>
            <a:ext cx="11043138" cy="5747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1BE21-6137-40E3-AC66-E799FA444C3A}"/>
              </a:ext>
            </a:extLst>
          </p:cNvPr>
          <p:cNvSpPr txBox="1"/>
          <p:nvPr/>
        </p:nvSpPr>
        <p:spPr>
          <a:xfrm>
            <a:off x="7540283" y="3860989"/>
            <a:ext cx="101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Add Flight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EB7D83-8193-431C-AE27-3F62F72F628C}"/>
              </a:ext>
            </a:extLst>
          </p:cNvPr>
          <p:cNvCxnSpPr/>
          <p:nvPr/>
        </p:nvCxnSpPr>
        <p:spPr>
          <a:xfrm flipV="1">
            <a:off x="8693834" y="1603717"/>
            <a:ext cx="0" cy="82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964FD9-BAC7-4E8C-9270-EB19C61EAFF2}"/>
              </a:ext>
            </a:extLst>
          </p:cNvPr>
          <p:cNvCxnSpPr>
            <a:cxnSpLocks/>
          </p:cNvCxnSpPr>
          <p:nvPr/>
        </p:nvCxnSpPr>
        <p:spPr>
          <a:xfrm flipV="1">
            <a:off x="9015046" y="1899138"/>
            <a:ext cx="790135" cy="701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C5A8D0E-420A-4C74-B18E-1A165FAC0CD5}"/>
              </a:ext>
            </a:extLst>
          </p:cNvPr>
          <p:cNvSpPr/>
          <p:nvPr/>
        </p:nvSpPr>
        <p:spPr>
          <a:xfrm>
            <a:off x="8046720" y="1308295"/>
            <a:ext cx="1308289" cy="276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F86F25-5EC1-40D5-A908-AB29AD3B2042}"/>
              </a:ext>
            </a:extLst>
          </p:cNvPr>
          <p:cNvSpPr/>
          <p:nvPr/>
        </p:nvSpPr>
        <p:spPr>
          <a:xfrm>
            <a:off x="9355009" y="1599194"/>
            <a:ext cx="1308289" cy="276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476EF-FC82-4A88-B36F-753377CC180B}"/>
              </a:ext>
            </a:extLst>
          </p:cNvPr>
          <p:cNvSpPr txBox="1"/>
          <p:nvPr/>
        </p:nvSpPr>
        <p:spPr>
          <a:xfrm>
            <a:off x="8136413" y="1315245"/>
            <a:ext cx="1271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Schedule Flight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1B9D8-7E67-49D9-BB47-3E37BB904181}"/>
              </a:ext>
            </a:extLst>
          </p:cNvPr>
          <p:cNvSpPr txBox="1"/>
          <p:nvPr/>
        </p:nvSpPr>
        <p:spPr>
          <a:xfrm>
            <a:off x="9580098" y="1607191"/>
            <a:ext cx="124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View Flights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96ECB8-3780-4AB6-9973-0279A6D043C2}"/>
              </a:ext>
            </a:extLst>
          </p:cNvPr>
          <p:cNvCxnSpPr>
            <a:cxnSpLocks/>
          </p:cNvCxnSpPr>
          <p:nvPr/>
        </p:nvCxnSpPr>
        <p:spPr>
          <a:xfrm>
            <a:off x="9167446" y="2752578"/>
            <a:ext cx="1361049" cy="1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D6AFF58-DFE6-4AA9-B294-D187CE1E28ED}"/>
              </a:ext>
            </a:extLst>
          </p:cNvPr>
          <p:cNvSpPr/>
          <p:nvPr/>
        </p:nvSpPr>
        <p:spPr>
          <a:xfrm>
            <a:off x="10539048" y="2534068"/>
            <a:ext cx="1308289" cy="4370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C4C90E-4846-4E41-A698-3C46F3F53D11}"/>
              </a:ext>
            </a:extLst>
          </p:cNvPr>
          <p:cNvSpPr txBox="1"/>
          <p:nvPr/>
        </p:nvSpPr>
        <p:spPr>
          <a:xfrm>
            <a:off x="10601198" y="2534068"/>
            <a:ext cx="160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View Scheduled Flights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07B0FE-2979-421B-B63E-B8E5C539BF2B}"/>
              </a:ext>
            </a:extLst>
          </p:cNvPr>
          <p:cNvCxnSpPr>
            <a:cxnSpLocks/>
          </p:cNvCxnSpPr>
          <p:nvPr/>
        </p:nvCxnSpPr>
        <p:spPr>
          <a:xfrm>
            <a:off x="9167446" y="3291840"/>
            <a:ext cx="637736" cy="53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C13F6E-E13D-4C25-968A-BCF132D7C979}"/>
              </a:ext>
            </a:extLst>
          </p:cNvPr>
          <p:cNvSpPr txBox="1"/>
          <p:nvPr/>
        </p:nvSpPr>
        <p:spPr>
          <a:xfrm>
            <a:off x="9355009" y="3822275"/>
            <a:ext cx="136163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Search Flight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122C74-DD35-4E32-AA17-41F54695EB98}"/>
              </a:ext>
            </a:extLst>
          </p:cNvPr>
          <p:cNvSpPr/>
          <p:nvPr/>
        </p:nvSpPr>
        <p:spPr>
          <a:xfrm>
            <a:off x="9085374" y="3775432"/>
            <a:ext cx="1847557" cy="3899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D5519-29A3-4B2E-BF92-43ED1DDCD2E2}"/>
              </a:ext>
            </a:extLst>
          </p:cNvPr>
          <p:cNvSpPr txBox="1"/>
          <p:nvPr/>
        </p:nvSpPr>
        <p:spPr>
          <a:xfrm>
            <a:off x="9408359" y="3860989"/>
            <a:ext cx="125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Search Flights</a:t>
            </a:r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2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56EB-BD63-44EB-9AE5-18B268D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sz="4000" dirty="0"/>
              <a:t>Entity Relationship Model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1E026-C6F7-4252-AFB8-215BA7D2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" y="1209822"/>
            <a:ext cx="11029071" cy="5444196"/>
          </a:xfrm>
        </p:spPr>
      </p:pic>
    </p:spTree>
    <p:extLst>
      <p:ext uri="{BB962C8B-B14F-4D97-AF65-F5344CB8AC3E}">
        <p14:creationId xmlns:p14="http://schemas.microsoft.com/office/powerpoint/2010/main" val="4349672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266</TotalTime>
  <Words>374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MavenPro-Regular</vt:lpstr>
      <vt:lpstr>Depth</vt:lpstr>
      <vt:lpstr>Flight Management System</vt:lpstr>
      <vt:lpstr>Team Members</vt:lpstr>
      <vt:lpstr>Abstract</vt:lpstr>
      <vt:lpstr>In scope</vt:lpstr>
      <vt:lpstr>Out Scope</vt:lpstr>
      <vt:lpstr>Technologies Used</vt:lpstr>
      <vt:lpstr>Class Diagram</vt:lpstr>
      <vt:lpstr>Use Case Diagram</vt:lpstr>
      <vt:lpstr>Entity Relationship Model</vt:lpstr>
      <vt:lpstr>Work Division</vt:lpstr>
      <vt:lpstr>Junit Testing</vt:lpstr>
      <vt:lpstr>UserTest</vt:lpstr>
      <vt:lpstr>PassengerTest</vt:lpstr>
      <vt:lpstr>BookingTest</vt:lpstr>
      <vt:lpstr>FlightTest</vt:lpstr>
      <vt:lpstr>ScheduleFlightTest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System</dc:title>
  <dc:creator>Tejaswi Paridi</dc:creator>
  <cp:lastModifiedBy>Tejaswi Paridi</cp:lastModifiedBy>
  <cp:revision>14</cp:revision>
  <dcterms:created xsi:type="dcterms:W3CDTF">2020-10-21T15:03:29Z</dcterms:created>
  <dcterms:modified xsi:type="dcterms:W3CDTF">2020-10-22T06:09:23Z</dcterms:modified>
</cp:coreProperties>
</file>