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0FCE38-DF0F-4138-BD89-02451404702A}" v="1" dt="2023-11-13T11:42:13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shwat Gupta" userId="be126a5b-3f4a-42cc-b06a-fe49f4c8ab45" providerId="ADAL" clId="{150FCE38-DF0F-4138-BD89-02451404702A}"/>
    <pc:docChg chg="addSld modSld">
      <pc:chgData name="Sashwat Gupta" userId="be126a5b-3f4a-42cc-b06a-fe49f4c8ab45" providerId="ADAL" clId="{150FCE38-DF0F-4138-BD89-02451404702A}" dt="2023-11-13T11:49:09.363" v="11" actId="1076"/>
      <pc:docMkLst>
        <pc:docMk/>
      </pc:docMkLst>
      <pc:sldChg chg="new">
        <pc:chgData name="Sashwat Gupta" userId="be126a5b-3f4a-42cc-b06a-fe49f4c8ab45" providerId="ADAL" clId="{150FCE38-DF0F-4138-BD89-02451404702A}" dt="2023-11-13T11:41:26.145" v="0" actId="680"/>
        <pc:sldMkLst>
          <pc:docMk/>
          <pc:sldMk cId="4158699129" sldId="256"/>
        </pc:sldMkLst>
      </pc:sldChg>
      <pc:sldChg chg="addSp modSp new mod">
        <pc:chgData name="Sashwat Gupta" userId="be126a5b-3f4a-42cc-b06a-fe49f4c8ab45" providerId="ADAL" clId="{150FCE38-DF0F-4138-BD89-02451404702A}" dt="2023-11-13T11:49:09.363" v="11" actId="1076"/>
        <pc:sldMkLst>
          <pc:docMk/>
          <pc:sldMk cId="1119298649" sldId="257"/>
        </pc:sldMkLst>
        <pc:spChg chg="add mod">
          <ac:chgData name="Sashwat Gupta" userId="be126a5b-3f4a-42cc-b06a-fe49f4c8ab45" providerId="ADAL" clId="{150FCE38-DF0F-4138-BD89-02451404702A}" dt="2023-11-13T11:42:05.234" v="6" actId="1076"/>
          <ac:spMkLst>
            <pc:docMk/>
            <pc:sldMk cId="1119298649" sldId="257"/>
            <ac:spMk id="2" creationId="{2C0FE786-F59F-7775-C884-AB56534CDFDC}"/>
          </ac:spMkLst>
        </pc:spChg>
        <pc:spChg chg="add mod">
          <ac:chgData name="Sashwat Gupta" userId="be126a5b-3f4a-42cc-b06a-fe49f4c8ab45" providerId="ADAL" clId="{150FCE38-DF0F-4138-BD89-02451404702A}" dt="2023-11-13T11:49:09.363" v="11" actId="1076"/>
          <ac:spMkLst>
            <pc:docMk/>
            <pc:sldMk cId="1119298649" sldId="257"/>
            <ac:spMk id="3" creationId="{F7307859-A44E-C97F-8F72-3144309EE34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5D74-A8DE-BC79-A18C-F24EAB8E8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FDCE8-2573-1459-D90B-9A90DC995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E2889-1A0F-AF75-4D2B-5AEA6BCF4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9029-81AC-4BAA-96E1-D98295980237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E61D0-EA25-3D01-1CC3-7BED3DBE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5CF4C-2170-E75E-34CF-D0C6FF74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0B19-AA9C-4055-B8A9-1DF3AD8761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91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00B6-2B11-A84C-375D-FFB01286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4B60B-BB0A-E578-D005-7491FC8F0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1D385-1B6A-EC48-8BD2-B770FC4B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9029-81AC-4BAA-96E1-D98295980237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CF4E2-A746-FB21-19B6-BA9D4E31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A1E87-035E-78D6-8AA5-3A1B317EC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0B19-AA9C-4055-B8A9-1DF3AD8761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87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A9F83-00BC-5C7C-B09E-EC1BF97AD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EB47C-0BBF-0EFD-B3B1-55E167576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5CEB0-ADC1-AEBA-9C16-7BCD1EA7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9029-81AC-4BAA-96E1-D98295980237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DAB47-394D-511F-8CCA-FB848391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EC09E-D21B-DB07-FEB0-E01ABDC6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0B19-AA9C-4055-B8A9-1DF3AD8761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26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EF20-FC71-EDF7-485C-2D744C458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62FF4-3499-607E-E8E4-C98E0EC5C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9ED6C-C41B-79F9-8FAE-1BFDEC9EA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9029-81AC-4BAA-96E1-D98295980237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28583-C86F-A2B9-015B-E2CD5BFB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C285E-2D88-43B0-9E76-EA343CA3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0B19-AA9C-4055-B8A9-1DF3AD8761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7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B1BA-5552-2426-9795-70888FDFA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56571-4544-C618-6A9F-F9D4FA12F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4EBB3-E110-0B13-8B8A-6510DCF1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9029-81AC-4BAA-96E1-D98295980237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0E00-6909-9D0E-1762-C76D9212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F5ED6-88DE-DA0B-4DE8-1F8E12B4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0B19-AA9C-4055-B8A9-1DF3AD8761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72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D52D-9B27-D4A3-AB71-E1A288C0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5C0C8-BEDD-432D-C3A6-61ACCD50A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74760-7EED-7B2B-48B9-5497DE976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14687-80B5-B17E-8598-3CC3DFB5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9029-81AC-4BAA-96E1-D98295980237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F73F9-205C-2499-099B-78280B31B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D4067-0B86-E391-9F27-58316454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0B19-AA9C-4055-B8A9-1DF3AD8761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9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AF22-B1CF-F4F5-9594-C19DF043E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00F8C-DEC0-3387-C0EC-72F36ECF3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FA78E-78CB-48CA-5C1D-22ED10E3D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12B7F-59F5-F48A-A9EB-A929FB141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8BF23-C604-6D6E-106D-66F8C5522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29EF6-0124-FF17-6CAB-5303BC7DF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9029-81AC-4BAA-96E1-D98295980237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BD0F39-B529-34FA-090F-C75071C3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7D429B-E502-CA40-1C5A-BF3ABEEE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0B19-AA9C-4055-B8A9-1DF3AD8761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95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EEB36-2E0C-E979-F4E7-EB06556B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48528-7FB3-D569-3512-158213112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9029-81AC-4BAA-96E1-D98295980237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2EA71-8CDB-2E84-51D6-5D467046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95116-F447-0023-12E7-EE8764C2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0B19-AA9C-4055-B8A9-1DF3AD8761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81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ECB43C-BE45-A8D0-E329-A4F7F81D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9029-81AC-4BAA-96E1-D98295980237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5CDB5E-9894-7320-D362-10263C72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E9C2C-D2F2-F856-6E8E-180760D3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0B19-AA9C-4055-B8A9-1DF3AD8761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96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E7290-88C5-C0E0-49EE-6721EE683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CC8DC-E54D-642E-C9C9-0B8ECE117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3EBCF-63AB-43B4-461F-1D2D9EDBA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9A231-C8EA-F38C-8376-B2ADFC75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9029-81AC-4BAA-96E1-D98295980237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C6F19-8C10-4025-4383-56DF9B373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B596E-C3EC-EE6B-087B-B2D5485E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0B19-AA9C-4055-B8A9-1DF3AD8761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011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6FE52-F3DA-EE48-992B-932DF801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9E3E9-EB0D-E8E1-FB80-5326418DA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67491-C9B9-5657-8E41-BBA62533A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9F289-A407-43E8-3A4D-91D27908F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9029-81AC-4BAA-96E1-D98295980237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863B0-98BB-1B23-9CDD-0BE701946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B5230-39CD-97C6-1E9A-AFFCB66A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0B19-AA9C-4055-B8A9-1DF3AD8761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61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FB3B2-6AB9-3155-CC55-BCA902D6F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FE4FD-14FD-515F-3E55-D3F95AB16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6978A-EDB7-2E59-E2D6-BA4B679D5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39029-81AC-4BAA-96E1-D98295980237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6ECF3-26A0-DED8-4915-04B915E39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F6148-E9E2-983F-6AA0-3246A6B4A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70B19-AA9C-4055-B8A9-1DF3AD8761A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26A213-A225-7E41-71DB-8856D1C2F9D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76060"/>
            <a:ext cx="3756025" cy="914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600">
                <a:solidFill>
                  <a:srgbClr val="73737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DOCUMENT  This document is intended for business use and should be distributed to intended recipients only.</a:t>
            </a:r>
          </a:p>
        </p:txBody>
      </p:sp>
    </p:spTree>
    <p:extLst>
      <p:ext uri="{BB962C8B-B14F-4D97-AF65-F5344CB8AC3E}">
        <p14:creationId xmlns:p14="http://schemas.microsoft.com/office/powerpoint/2010/main" val="370142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F138-4495-0371-EA16-ECC02D86E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49B9C-B7E9-4E61-D2E4-E6187C5121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69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0FE786-F59F-7775-C884-AB56534CDFDC}"/>
              </a:ext>
            </a:extLst>
          </p:cNvPr>
          <p:cNvSpPr/>
          <p:nvPr/>
        </p:nvSpPr>
        <p:spPr>
          <a:xfrm>
            <a:off x="1307691" y="1288026"/>
            <a:ext cx="1750142" cy="9438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800" b="0" i="0" u="none" strike="noStrike" baseline="0" dirty="0">
                <a:latin typeface="Calibri" panose="020F0502020204030204" pitchFamily="34" charset="0"/>
              </a:rPr>
              <a:t>Customer Profile Management 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307859-A44E-C97F-8F72-3144309EE345}"/>
              </a:ext>
            </a:extLst>
          </p:cNvPr>
          <p:cNvSpPr/>
          <p:nvPr/>
        </p:nvSpPr>
        <p:spPr>
          <a:xfrm>
            <a:off x="3731342" y="1936954"/>
            <a:ext cx="1750142" cy="16518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endParaRPr lang="en-GB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800" b="0" i="0" u="none" strike="noStrike" baseline="0" dirty="0">
                <a:latin typeface="Calibri" panose="020F0502020204030204" pitchFamily="34" charset="0"/>
              </a:rPr>
              <a:t>Customer Interaction Management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9298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Emirates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Sashwat Gupta</dc:creator>
  <cp:lastModifiedBy>Sashwat Gupta</cp:lastModifiedBy>
  <cp:revision>1</cp:revision>
  <dcterms:created xsi:type="dcterms:W3CDTF">2023-11-13T11:41:10Z</dcterms:created>
  <dcterms:modified xsi:type="dcterms:W3CDTF">2023-11-13T11:49:20Z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7962db2-8021-4672-ab50-833f15a1c47a_Enabled">
    <vt:lpwstr>true</vt:lpwstr>
  </property>
  <property fmtid="{D5CDD505-2E9C-101B-9397-08002B2CF9AE}" pid="3" name="MSIP_Label_c7962db2-8021-4672-ab50-833f15a1c47a_SetDate">
    <vt:lpwstr>2023-11-13T11:41:35Z</vt:lpwstr>
  </property>
  <property fmtid="{D5CDD505-2E9C-101B-9397-08002B2CF9AE}" pid="4" name="MSIP_Label_c7962db2-8021-4672-ab50-833f15a1c47a_Method">
    <vt:lpwstr>Standard</vt:lpwstr>
  </property>
  <property fmtid="{D5CDD505-2E9C-101B-9397-08002B2CF9AE}" pid="5" name="MSIP_Label_c7962db2-8021-4672-ab50-833f15a1c47a_Name">
    <vt:lpwstr>c7962db2-8021-4672-ab50-833f15a1c47a</vt:lpwstr>
  </property>
  <property fmtid="{D5CDD505-2E9C-101B-9397-08002B2CF9AE}" pid="6" name="MSIP_Label_c7962db2-8021-4672-ab50-833f15a1c47a_SiteId">
    <vt:lpwstr>e0b26355-1889-40d8-8ef1-e559616befda</vt:lpwstr>
  </property>
  <property fmtid="{D5CDD505-2E9C-101B-9397-08002B2CF9AE}" pid="7" name="MSIP_Label_c7962db2-8021-4672-ab50-833f15a1c47a_ActionId">
    <vt:lpwstr>58ccb53e-1731-4e54-b4e9-4c5c39e5aec0</vt:lpwstr>
  </property>
  <property fmtid="{D5CDD505-2E9C-101B-9397-08002B2CF9AE}" pid="8" name="MSIP_Label_c7962db2-8021-4672-ab50-833f15a1c47a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BUSINESS DOCUMENT  This document is intended for business use and should be distributed to intended recipients only.</vt:lpwstr>
  </property>
</Properties>
</file>