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6.jpg" ContentType="image/jpg"/>
  <Override PartName="/ppt/media/image9.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 id="2147483736" r:id="rId2"/>
    <p:sldMasterId id="2147483748" r:id="rId3"/>
  </p:sldMasterIdLst>
  <p:notesMasterIdLst>
    <p:notesMasterId r:id="rId18"/>
  </p:notesMasterIdLst>
  <p:sldIdLst>
    <p:sldId id="256" r:id="rId4"/>
    <p:sldId id="257" r:id="rId5"/>
    <p:sldId id="266" r:id="rId6"/>
    <p:sldId id="258" r:id="rId7"/>
    <p:sldId id="259" r:id="rId8"/>
    <p:sldId id="260" r:id="rId9"/>
    <p:sldId id="267" r:id="rId10"/>
    <p:sldId id="268" r:id="rId11"/>
    <p:sldId id="261" r:id="rId12"/>
    <p:sldId id="262" r:id="rId13"/>
    <p:sldId id="263" r:id="rId14"/>
    <p:sldId id="264" r:id="rId15"/>
    <p:sldId id="269" r:id="rId16"/>
    <p:sldId id="265"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p:scale>
          <a:sx n="86" d="100"/>
          <a:sy n="86" d="100"/>
        </p:scale>
        <p:origin x="4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91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496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846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09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397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0665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6634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208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3008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38255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3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6655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5357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795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0161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4883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52684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6446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267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6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9293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70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33897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09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19571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374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55859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12966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7895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65560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02307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117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658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74084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4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191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586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232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368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416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9535608"/>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3893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29586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2862060"/>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Kanakinti </a:t>
            </a:r>
            <a:r>
              <a:rPr lang="en-US" sz="4000" spc="15" dirty="0" err="1">
                <a:latin typeface="Times New Roman" panose="02020603050405020304" pitchFamily="18" charset="0"/>
                <a:cs typeface="Times New Roman" panose="02020603050405020304" pitchFamily="18" charset="0"/>
              </a:rPr>
              <a:t>Sasidhar</a:t>
            </a:r>
            <a:endParaRPr sz="4000"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     </a:t>
            </a:r>
            <a:r>
              <a:rPr lang="en-US" sz="1100" spc="20" dirty="0" err="1">
                <a:solidFill>
                  <a:srgbClr val="2D83C3"/>
                </a:solidFill>
                <a:latin typeface="Trebuchet MS"/>
                <a:cs typeface="Trebuchet MS"/>
              </a:rPr>
              <a:t>Key_Logger</a:t>
            </a:r>
            <a:r>
              <a:rPr lang="en-US" sz="1100" spc="20" dirty="0">
                <a:solidFill>
                  <a:srgbClr val="2D83C3"/>
                </a:solidFill>
                <a:latin typeface="Trebuchet MS"/>
                <a:cs typeface="Trebuchet MS"/>
              </a:rPr>
              <a:t> Project</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772"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1" y="982892"/>
            <a:ext cx="3115755" cy="3123566"/>
          </a:xfrm>
          <a:prstGeom prst="rect">
            <a:avLst/>
          </a:prstGeom>
        </p:spPr>
      </p:pic>
      <p:pic>
        <p:nvPicPr>
          <p:cNvPr id="4" name="Picture 3">
            <a:extLst>
              <a:ext uri="{FF2B5EF4-FFF2-40B4-BE49-F238E27FC236}">
                <a16:creationId xmlns:a16="http://schemas.microsoft.com/office/drawing/2014/main" id="{D9AD57EC-9097-CFBD-7063-BD27D6EC41E0}"/>
              </a:ext>
            </a:extLst>
          </p:cNvPr>
          <p:cNvPicPr>
            <a:picLocks noChangeAspect="1"/>
          </p:cNvPicPr>
          <p:nvPr/>
        </p:nvPicPr>
        <p:blipFill>
          <a:blip r:embed="rId4"/>
          <a:stretch>
            <a:fillRect/>
          </a:stretch>
        </p:blipFill>
        <p:spPr>
          <a:xfrm>
            <a:off x="0" y="4572000"/>
            <a:ext cx="12192000" cy="1031763"/>
          </a:xfrm>
          <a:prstGeom prst="rect">
            <a:avLst/>
          </a:prstGeom>
        </p:spPr>
      </p:pic>
    </p:spTree>
    <p:extLst>
      <p:ext uri="{BB962C8B-B14F-4D97-AF65-F5344CB8AC3E}">
        <p14:creationId xmlns:p14="http://schemas.microsoft.com/office/powerpoint/2010/main" val="188715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72" y="1030263"/>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err="1">
                <a:solidFill>
                  <a:srgbClr val="2D83C3"/>
                </a:solidFill>
                <a:latin typeface="Trebuchet MS"/>
                <a:cs typeface="Trebuchet MS"/>
              </a:rPr>
              <a:t>Key_Logger</a:t>
            </a:r>
            <a:r>
              <a:rPr lang="en-US" sz="1100" spc="20" dirty="0">
                <a:solidFill>
                  <a:srgbClr val="2D83C3"/>
                </a:solidFill>
                <a:latin typeface="Trebuchet MS"/>
                <a:cs typeface="Trebuchet MS"/>
              </a:rPr>
              <a:t> Project</a:t>
            </a:r>
            <a:endParaRPr lang="en-US" sz="1100" dirty="0">
              <a:latin typeface="Trebuchet MS"/>
              <a:cs typeface="Trebuchet MS"/>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3A0326-CCB0-B7FC-9693-456A5AAF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19088" y="825639"/>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207</TotalTime>
  <Words>1522</Words>
  <Application>Microsoft Office PowerPoint</Application>
  <PresentationFormat>Widescreen</PresentationFormat>
  <Paragraphs>100</Paragraphs>
  <Slides>14</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Century Gothic</vt:lpstr>
      <vt:lpstr>Times New Roman</vt:lpstr>
      <vt:lpstr>Trebuchet MS</vt:lpstr>
      <vt:lpstr>Tw Cen MT</vt:lpstr>
      <vt:lpstr>Tw Cen MT Condensed</vt:lpstr>
      <vt:lpstr>Wingdings</vt:lpstr>
      <vt:lpstr>Wingdings 3</vt:lpstr>
      <vt:lpstr>Slice</vt:lpstr>
      <vt:lpstr>Integral</vt:lpstr>
      <vt:lpstr>1_Integral</vt:lpstr>
      <vt:lpstr>Kanakinti Sasidhar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SASIDHAR KANAKINTI</cp:lastModifiedBy>
  <cp:revision>8</cp:revision>
  <dcterms:created xsi:type="dcterms:W3CDTF">2024-06-03T05:48:59Z</dcterms:created>
  <dcterms:modified xsi:type="dcterms:W3CDTF">2024-06-13T04:57:44Z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