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3" r:id="rId4"/>
    <p:sldId id="257" r:id="rId5"/>
    <p:sldId id="258" r:id="rId6"/>
    <p:sldId id="259" r:id="rId7"/>
    <p:sldId id="260" r:id="rId8"/>
    <p:sldId id="261" r:id="rId9"/>
    <p:sldId id="262" r:id="rId10"/>
    <p:sldId id="276" r:id="rId11"/>
    <p:sldId id="263" r:id="rId12"/>
    <p:sldId id="264" r:id="rId13"/>
    <p:sldId id="265" r:id="rId14"/>
    <p:sldId id="266" r:id="rId15"/>
    <p:sldId id="267" r:id="rId16"/>
    <p:sldId id="268" r:id="rId17"/>
    <p:sldId id="269" r:id="rId18"/>
    <p:sldId id="270"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3F428-A535-4124-A768-7F90ACBD51D7}"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B725DE-FC45-4C63-9764-964DDABB320A}">
      <dgm:prSet/>
      <dgm:spPr/>
      <dgm:t>
        <a:bodyPr/>
        <a:lstStyle/>
        <a:p>
          <a:r>
            <a:rPr lang="en-US"/>
            <a:t>Convolutional Neural Networks (CNNs) constitute a category of deep neural networks explicitly crafted for the processing of structured grid-like data, particularly images. </a:t>
          </a:r>
        </a:p>
      </dgm:t>
    </dgm:pt>
    <dgm:pt modelId="{E62870F1-3AFD-47C6-A11D-0F61996B5D39}" type="parTrans" cxnId="{908D32FF-BE33-42C6-B465-D6BAB27ECE9C}">
      <dgm:prSet/>
      <dgm:spPr/>
      <dgm:t>
        <a:bodyPr/>
        <a:lstStyle/>
        <a:p>
          <a:endParaRPr lang="en-US"/>
        </a:p>
      </dgm:t>
    </dgm:pt>
    <dgm:pt modelId="{EF0AC8EC-CB25-4A62-8D89-58CC38C0A246}" type="sibTrans" cxnId="{908D32FF-BE33-42C6-B465-D6BAB27ECE9C}">
      <dgm:prSet/>
      <dgm:spPr/>
      <dgm:t>
        <a:bodyPr/>
        <a:lstStyle/>
        <a:p>
          <a:endParaRPr lang="en-US"/>
        </a:p>
      </dgm:t>
    </dgm:pt>
    <dgm:pt modelId="{92598264-2BB4-44E3-971B-F11AE7A3F966}">
      <dgm:prSet/>
      <dgm:spPr/>
      <dgm:t>
        <a:bodyPr/>
        <a:lstStyle/>
        <a:p>
          <a:r>
            <a:rPr lang="en-US"/>
            <a:t>Comprising layers like convolutional layers, pooling layers, and fully connected layers, CNNs excel in acquiring hierarchical representations of visual data, enabling the capture of intricate patterns and features within images. </a:t>
          </a:r>
        </a:p>
      </dgm:t>
    </dgm:pt>
    <dgm:pt modelId="{B90021CA-9548-48D6-A570-ECDDDD8F73B2}" type="parTrans" cxnId="{CD44774B-1187-41A6-9A73-B46F1404E58C}">
      <dgm:prSet/>
      <dgm:spPr/>
      <dgm:t>
        <a:bodyPr/>
        <a:lstStyle/>
        <a:p>
          <a:endParaRPr lang="en-US"/>
        </a:p>
      </dgm:t>
    </dgm:pt>
    <dgm:pt modelId="{26F2284A-0963-4B75-9833-52BC1F1B46B2}" type="sibTrans" cxnId="{CD44774B-1187-41A6-9A73-B46F1404E58C}">
      <dgm:prSet/>
      <dgm:spPr/>
      <dgm:t>
        <a:bodyPr/>
        <a:lstStyle/>
        <a:p>
          <a:endParaRPr lang="en-US"/>
        </a:p>
      </dgm:t>
    </dgm:pt>
    <dgm:pt modelId="{080AF4B3-A05C-4DE7-89A3-E89D05DD68AE}">
      <dgm:prSet/>
      <dgm:spPr/>
      <dgm:t>
        <a:bodyPr/>
        <a:lstStyle/>
        <a:p>
          <a:r>
            <a:rPr lang="en-US"/>
            <a:t>These networks leverage specialized operations, including convolution, ReLU activation, and pooling, to extract and maintain crucial spatial information.</a:t>
          </a:r>
        </a:p>
      </dgm:t>
    </dgm:pt>
    <dgm:pt modelId="{0ACDB5EC-C077-4E3A-AC8C-2CA4C5381DCF}" type="parTrans" cxnId="{4961C3E0-66D5-4F82-AC42-A669A254ACAC}">
      <dgm:prSet/>
      <dgm:spPr/>
      <dgm:t>
        <a:bodyPr/>
        <a:lstStyle/>
        <a:p>
          <a:endParaRPr lang="en-US"/>
        </a:p>
      </dgm:t>
    </dgm:pt>
    <dgm:pt modelId="{E20109EA-DD12-4362-BFD8-DF291E9E5E12}" type="sibTrans" cxnId="{4961C3E0-66D5-4F82-AC42-A669A254ACAC}">
      <dgm:prSet/>
      <dgm:spPr/>
      <dgm:t>
        <a:bodyPr/>
        <a:lstStyle/>
        <a:p>
          <a:endParaRPr lang="en-US"/>
        </a:p>
      </dgm:t>
    </dgm:pt>
    <dgm:pt modelId="{B9C898F9-1070-43BA-ABD5-AC691F11681C}">
      <dgm:prSet/>
      <dgm:spPr/>
      <dgm:t>
        <a:bodyPr/>
        <a:lstStyle/>
        <a:p>
          <a:r>
            <a:rPr lang="en-US"/>
            <a:t>The impact of CNNs on computer vision and image recognition has been transformative, ushering in significant advancements across applications such as image classification, object detection, and image segmentation.</a:t>
          </a:r>
        </a:p>
      </dgm:t>
    </dgm:pt>
    <dgm:pt modelId="{9209A12E-03C7-42B6-8E44-F7DC486D6216}" type="parTrans" cxnId="{AB66A4BC-288E-4E9F-B12A-B29A97BADF8C}">
      <dgm:prSet/>
      <dgm:spPr/>
      <dgm:t>
        <a:bodyPr/>
        <a:lstStyle/>
        <a:p>
          <a:endParaRPr lang="en-US"/>
        </a:p>
      </dgm:t>
    </dgm:pt>
    <dgm:pt modelId="{2FBDF976-7384-44BB-B648-F9F0B2371040}" type="sibTrans" cxnId="{AB66A4BC-288E-4E9F-B12A-B29A97BADF8C}">
      <dgm:prSet/>
      <dgm:spPr/>
      <dgm:t>
        <a:bodyPr/>
        <a:lstStyle/>
        <a:p>
          <a:endParaRPr lang="en-US"/>
        </a:p>
      </dgm:t>
    </dgm:pt>
    <dgm:pt modelId="{42FCD8FE-49C6-49A3-90A1-4C0A26892300}" type="pres">
      <dgm:prSet presAssocID="{3AB3F428-A535-4124-A768-7F90ACBD51D7}" presName="root" presStyleCnt="0">
        <dgm:presLayoutVars>
          <dgm:dir/>
          <dgm:resizeHandles val="exact"/>
        </dgm:presLayoutVars>
      </dgm:prSet>
      <dgm:spPr/>
    </dgm:pt>
    <dgm:pt modelId="{9754E541-911C-4CF6-9921-959464A4CEDD}" type="pres">
      <dgm:prSet presAssocID="{3AB3F428-A535-4124-A768-7F90ACBD51D7}" presName="container" presStyleCnt="0">
        <dgm:presLayoutVars>
          <dgm:dir/>
          <dgm:resizeHandles val="exact"/>
        </dgm:presLayoutVars>
      </dgm:prSet>
      <dgm:spPr/>
    </dgm:pt>
    <dgm:pt modelId="{29B8D309-0406-4736-A57A-AE3F26C0151F}" type="pres">
      <dgm:prSet presAssocID="{B3B725DE-FC45-4C63-9764-964DDABB320A}" presName="compNode" presStyleCnt="0"/>
      <dgm:spPr/>
    </dgm:pt>
    <dgm:pt modelId="{20ADF5E0-0848-4F61-929C-2976E14CA2AE}" type="pres">
      <dgm:prSet presAssocID="{B3B725DE-FC45-4C63-9764-964DDABB320A}" presName="iconBgRect" presStyleLbl="bgShp" presStyleIdx="0" presStyleCnt="4"/>
      <dgm:spPr/>
    </dgm:pt>
    <dgm:pt modelId="{10CE2043-2B08-46BE-AC36-EC3E862839CC}" type="pres">
      <dgm:prSet presAssocID="{B3B725DE-FC45-4C63-9764-964DDABB32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7AC808E-8762-438B-8620-E3C5E3A46FE6}" type="pres">
      <dgm:prSet presAssocID="{B3B725DE-FC45-4C63-9764-964DDABB320A}" presName="spaceRect" presStyleCnt="0"/>
      <dgm:spPr/>
    </dgm:pt>
    <dgm:pt modelId="{FBCB28D8-75C6-4400-A24F-C3749DDEAD61}" type="pres">
      <dgm:prSet presAssocID="{B3B725DE-FC45-4C63-9764-964DDABB320A}" presName="textRect" presStyleLbl="revTx" presStyleIdx="0" presStyleCnt="4">
        <dgm:presLayoutVars>
          <dgm:chMax val="1"/>
          <dgm:chPref val="1"/>
        </dgm:presLayoutVars>
      </dgm:prSet>
      <dgm:spPr/>
    </dgm:pt>
    <dgm:pt modelId="{A110D5EE-721E-4E81-BD51-D4FF98C751C6}" type="pres">
      <dgm:prSet presAssocID="{EF0AC8EC-CB25-4A62-8D89-58CC38C0A246}" presName="sibTrans" presStyleLbl="sibTrans2D1" presStyleIdx="0" presStyleCnt="0"/>
      <dgm:spPr/>
    </dgm:pt>
    <dgm:pt modelId="{92520ED2-BD96-4065-BCCD-C3514F82F0D4}" type="pres">
      <dgm:prSet presAssocID="{92598264-2BB4-44E3-971B-F11AE7A3F966}" presName="compNode" presStyleCnt="0"/>
      <dgm:spPr/>
    </dgm:pt>
    <dgm:pt modelId="{389A0492-6191-43A4-B17C-8153298BD27B}" type="pres">
      <dgm:prSet presAssocID="{92598264-2BB4-44E3-971B-F11AE7A3F966}" presName="iconBgRect" presStyleLbl="bgShp" presStyleIdx="1" presStyleCnt="4"/>
      <dgm:spPr/>
    </dgm:pt>
    <dgm:pt modelId="{6D48BA57-5D5B-4320-BFE7-8D916F3C389F}" type="pres">
      <dgm:prSet presAssocID="{92598264-2BB4-44E3-971B-F11AE7A3F9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74CA35F-4C94-479F-ABA5-05913C396577}" type="pres">
      <dgm:prSet presAssocID="{92598264-2BB4-44E3-971B-F11AE7A3F966}" presName="spaceRect" presStyleCnt="0"/>
      <dgm:spPr/>
    </dgm:pt>
    <dgm:pt modelId="{26F39AF2-D81E-4DAC-940C-733ECA427AEE}" type="pres">
      <dgm:prSet presAssocID="{92598264-2BB4-44E3-971B-F11AE7A3F966}" presName="textRect" presStyleLbl="revTx" presStyleIdx="1" presStyleCnt="4">
        <dgm:presLayoutVars>
          <dgm:chMax val="1"/>
          <dgm:chPref val="1"/>
        </dgm:presLayoutVars>
      </dgm:prSet>
      <dgm:spPr/>
    </dgm:pt>
    <dgm:pt modelId="{78112434-7B5E-49EC-8304-72D4C7718C13}" type="pres">
      <dgm:prSet presAssocID="{26F2284A-0963-4B75-9833-52BC1F1B46B2}" presName="sibTrans" presStyleLbl="sibTrans2D1" presStyleIdx="0" presStyleCnt="0"/>
      <dgm:spPr/>
    </dgm:pt>
    <dgm:pt modelId="{5C0F671F-32C3-4375-BB56-211760D6F8ED}" type="pres">
      <dgm:prSet presAssocID="{080AF4B3-A05C-4DE7-89A3-E89D05DD68AE}" presName="compNode" presStyleCnt="0"/>
      <dgm:spPr/>
    </dgm:pt>
    <dgm:pt modelId="{AB43D4C6-0F61-45E5-A51F-6454F4A54BB8}" type="pres">
      <dgm:prSet presAssocID="{080AF4B3-A05C-4DE7-89A3-E89D05DD68AE}" presName="iconBgRect" presStyleLbl="bgShp" presStyleIdx="2" presStyleCnt="4"/>
      <dgm:spPr/>
    </dgm:pt>
    <dgm:pt modelId="{4218E7C9-CC73-4B8B-8E6D-2A717EFD6012}" type="pres">
      <dgm:prSet presAssocID="{080AF4B3-A05C-4DE7-89A3-E89D05DD68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7441BB22-75BE-4116-8971-60E4D5596EE9}" type="pres">
      <dgm:prSet presAssocID="{080AF4B3-A05C-4DE7-89A3-E89D05DD68AE}" presName="spaceRect" presStyleCnt="0"/>
      <dgm:spPr/>
    </dgm:pt>
    <dgm:pt modelId="{3DC4F2CF-2E55-42E4-BED8-061535E87299}" type="pres">
      <dgm:prSet presAssocID="{080AF4B3-A05C-4DE7-89A3-E89D05DD68AE}" presName="textRect" presStyleLbl="revTx" presStyleIdx="2" presStyleCnt="4">
        <dgm:presLayoutVars>
          <dgm:chMax val="1"/>
          <dgm:chPref val="1"/>
        </dgm:presLayoutVars>
      </dgm:prSet>
      <dgm:spPr/>
    </dgm:pt>
    <dgm:pt modelId="{2EE3D327-F4EE-47A7-ABDA-374ED25914CD}" type="pres">
      <dgm:prSet presAssocID="{E20109EA-DD12-4362-BFD8-DF291E9E5E12}" presName="sibTrans" presStyleLbl="sibTrans2D1" presStyleIdx="0" presStyleCnt="0"/>
      <dgm:spPr/>
    </dgm:pt>
    <dgm:pt modelId="{7C365375-90AA-4E8C-8B8F-B4BD4438E315}" type="pres">
      <dgm:prSet presAssocID="{B9C898F9-1070-43BA-ABD5-AC691F11681C}" presName="compNode" presStyleCnt="0"/>
      <dgm:spPr/>
    </dgm:pt>
    <dgm:pt modelId="{6C283C6A-30DD-4D0E-8A3D-0281CF0999CC}" type="pres">
      <dgm:prSet presAssocID="{B9C898F9-1070-43BA-ABD5-AC691F11681C}" presName="iconBgRect" presStyleLbl="bgShp" presStyleIdx="3" presStyleCnt="4"/>
      <dgm:spPr/>
    </dgm:pt>
    <dgm:pt modelId="{5322B7FF-3513-41C1-8A5C-5E0FEF91812F}" type="pres">
      <dgm:prSet presAssocID="{B9C898F9-1070-43BA-ABD5-AC691F1168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EEEC2121-5A19-477B-8E60-D286DECFB604}" type="pres">
      <dgm:prSet presAssocID="{B9C898F9-1070-43BA-ABD5-AC691F11681C}" presName="spaceRect" presStyleCnt="0"/>
      <dgm:spPr/>
    </dgm:pt>
    <dgm:pt modelId="{79EB72A8-F8F8-4E79-8A27-CA53BF10D9F6}" type="pres">
      <dgm:prSet presAssocID="{B9C898F9-1070-43BA-ABD5-AC691F11681C}" presName="textRect" presStyleLbl="revTx" presStyleIdx="3" presStyleCnt="4">
        <dgm:presLayoutVars>
          <dgm:chMax val="1"/>
          <dgm:chPref val="1"/>
        </dgm:presLayoutVars>
      </dgm:prSet>
      <dgm:spPr/>
    </dgm:pt>
  </dgm:ptLst>
  <dgm:cxnLst>
    <dgm:cxn modelId="{48FB1103-AB94-4809-986C-2AF246E90E58}" type="presOf" srcId="{EF0AC8EC-CB25-4A62-8D89-58CC38C0A246}" destId="{A110D5EE-721E-4E81-BD51-D4FF98C751C6}" srcOrd="0" destOrd="0" presId="urn:microsoft.com/office/officeart/2018/2/layout/IconCircleList"/>
    <dgm:cxn modelId="{02312824-E2A9-4008-A829-32B809EDABC3}" type="presOf" srcId="{92598264-2BB4-44E3-971B-F11AE7A3F966}" destId="{26F39AF2-D81E-4DAC-940C-733ECA427AEE}" srcOrd="0" destOrd="0" presId="urn:microsoft.com/office/officeart/2018/2/layout/IconCircleList"/>
    <dgm:cxn modelId="{5D2C4D3D-8AB4-45F2-802B-009F838746A6}" type="presOf" srcId="{080AF4B3-A05C-4DE7-89A3-E89D05DD68AE}" destId="{3DC4F2CF-2E55-42E4-BED8-061535E87299}" srcOrd="0" destOrd="0" presId="urn:microsoft.com/office/officeart/2018/2/layout/IconCircleList"/>
    <dgm:cxn modelId="{0270EA42-52FF-49FB-BD14-84B4C1BD0D2D}" type="presOf" srcId="{E20109EA-DD12-4362-BFD8-DF291E9E5E12}" destId="{2EE3D327-F4EE-47A7-ABDA-374ED25914CD}" srcOrd="0" destOrd="0" presId="urn:microsoft.com/office/officeart/2018/2/layout/IconCircleList"/>
    <dgm:cxn modelId="{5D1AD246-80DD-4C3E-9B19-DB02869574FA}" type="presOf" srcId="{B3B725DE-FC45-4C63-9764-964DDABB320A}" destId="{FBCB28D8-75C6-4400-A24F-C3749DDEAD61}" srcOrd="0" destOrd="0" presId="urn:microsoft.com/office/officeart/2018/2/layout/IconCircleList"/>
    <dgm:cxn modelId="{CD44774B-1187-41A6-9A73-B46F1404E58C}" srcId="{3AB3F428-A535-4124-A768-7F90ACBD51D7}" destId="{92598264-2BB4-44E3-971B-F11AE7A3F966}" srcOrd="1" destOrd="0" parTransId="{B90021CA-9548-48D6-A570-ECDDDD8F73B2}" sibTransId="{26F2284A-0963-4B75-9833-52BC1F1B46B2}"/>
    <dgm:cxn modelId="{AB66A4BC-288E-4E9F-B12A-B29A97BADF8C}" srcId="{3AB3F428-A535-4124-A768-7F90ACBD51D7}" destId="{B9C898F9-1070-43BA-ABD5-AC691F11681C}" srcOrd="3" destOrd="0" parTransId="{9209A12E-03C7-42B6-8E44-F7DC486D6216}" sibTransId="{2FBDF976-7384-44BB-B648-F9F0B2371040}"/>
    <dgm:cxn modelId="{0ED74FCB-4C66-4B96-B8A9-29C8B3E68D25}" type="presOf" srcId="{3AB3F428-A535-4124-A768-7F90ACBD51D7}" destId="{42FCD8FE-49C6-49A3-90A1-4C0A26892300}" srcOrd="0" destOrd="0" presId="urn:microsoft.com/office/officeart/2018/2/layout/IconCircleList"/>
    <dgm:cxn modelId="{64A196CF-AE0C-484F-AF21-BEA3A53825F0}" type="presOf" srcId="{26F2284A-0963-4B75-9833-52BC1F1B46B2}" destId="{78112434-7B5E-49EC-8304-72D4C7718C13}" srcOrd="0" destOrd="0" presId="urn:microsoft.com/office/officeart/2018/2/layout/IconCircleList"/>
    <dgm:cxn modelId="{4961C3E0-66D5-4F82-AC42-A669A254ACAC}" srcId="{3AB3F428-A535-4124-A768-7F90ACBD51D7}" destId="{080AF4B3-A05C-4DE7-89A3-E89D05DD68AE}" srcOrd="2" destOrd="0" parTransId="{0ACDB5EC-C077-4E3A-AC8C-2CA4C5381DCF}" sibTransId="{E20109EA-DD12-4362-BFD8-DF291E9E5E12}"/>
    <dgm:cxn modelId="{B10F0CE2-336A-4B1D-97E1-63D0BFAC0845}" type="presOf" srcId="{B9C898F9-1070-43BA-ABD5-AC691F11681C}" destId="{79EB72A8-F8F8-4E79-8A27-CA53BF10D9F6}" srcOrd="0" destOrd="0" presId="urn:microsoft.com/office/officeart/2018/2/layout/IconCircleList"/>
    <dgm:cxn modelId="{908D32FF-BE33-42C6-B465-D6BAB27ECE9C}" srcId="{3AB3F428-A535-4124-A768-7F90ACBD51D7}" destId="{B3B725DE-FC45-4C63-9764-964DDABB320A}" srcOrd="0" destOrd="0" parTransId="{E62870F1-3AFD-47C6-A11D-0F61996B5D39}" sibTransId="{EF0AC8EC-CB25-4A62-8D89-58CC38C0A246}"/>
    <dgm:cxn modelId="{C9DB7DEA-BBE9-428B-93E7-9EB8671212EA}" type="presParOf" srcId="{42FCD8FE-49C6-49A3-90A1-4C0A26892300}" destId="{9754E541-911C-4CF6-9921-959464A4CEDD}" srcOrd="0" destOrd="0" presId="urn:microsoft.com/office/officeart/2018/2/layout/IconCircleList"/>
    <dgm:cxn modelId="{61D8EBFB-AD9C-4A23-9EDC-1323505EEAD5}" type="presParOf" srcId="{9754E541-911C-4CF6-9921-959464A4CEDD}" destId="{29B8D309-0406-4736-A57A-AE3F26C0151F}" srcOrd="0" destOrd="0" presId="urn:microsoft.com/office/officeart/2018/2/layout/IconCircleList"/>
    <dgm:cxn modelId="{37355578-3B8C-4262-8272-50F6795C23C4}" type="presParOf" srcId="{29B8D309-0406-4736-A57A-AE3F26C0151F}" destId="{20ADF5E0-0848-4F61-929C-2976E14CA2AE}" srcOrd="0" destOrd="0" presId="urn:microsoft.com/office/officeart/2018/2/layout/IconCircleList"/>
    <dgm:cxn modelId="{CFA5A7BF-F2E9-4609-A0BA-925F5F6A0DCF}" type="presParOf" srcId="{29B8D309-0406-4736-A57A-AE3F26C0151F}" destId="{10CE2043-2B08-46BE-AC36-EC3E862839CC}" srcOrd="1" destOrd="0" presId="urn:microsoft.com/office/officeart/2018/2/layout/IconCircleList"/>
    <dgm:cxn modelId="{9EDE156C-8ACD-42F5-BF26-E49ED198D0FF}" type="presParOf" srcId="{29B8D309-0406-4736-A57A-AE3F26C0151F}" destId="{E7AC808E-8762-438B-8620-E3C5E3A46FE6}" srcOrd="2" destOrd="0" presId="urn:microsoft.com/office/officeart/2018/2/layout/IconCircleList"/>
    <dgm:cxn modelId="{098AADE7-7951-4F88-B860-24800ED95F9D}" type="presParOf" srcId="{29B8D309-0406-4736-A57A-AE3F26C0151F}" destId="{FBCB28D8-75C6-4400-A24F-C3749DDEAD61}" srcOrd="3" destOrd="0" presId="urn:microsoft.com/office/officeart/2018/2/layout/IconCircleList"/>
    <dgm:cxn modelId="{CA3EF2AD-92F9-415C-9F2E-4ED66067204B}" type="presParOf" srcId="{9754E541-911C-4CF6-9921-959464A4CEDD}" destId="{A110D5EE-721E-4E81-BD51-D4FF98C751C6}" srcOrd="1" destOrd="0" presId="urn:microsoft.com/office/officeart/2018/2/layout/IconCircleList"/>
    <dgm:cxn modelId="{96314BEF-D72D-44A6-AB7A-136651067746}" type="presParOf" srcId="{9754E541-911C-4CF6-9921-959464A4CEDD}" destId="{92520ED2-BD96-4065-BCCD-C3514F82F0D4}" srcOrd="2" destOrd="0" presId="urn:microsoft.com/office/officeart/2018/2/layout/IconCircleList"/>
    <dgm:cxn modelId="{FB23ECDD-BA1E-4D4B-BFF7-51A7AFAD1920}" type="presParOf" srcId="{92520ED2-BD96-4065-BCCD-C3514F82F0D4}" destId="{389A0492-6191-43A4-B17C-8153298BD27B}" srcOrd="0" destOrd="0" presId="urn:microsoft.com/office/officeart/2018/2/layout/IconCircleList"/>
    <dgm:cxn modelId="{E0D30671-68EC-4169-848E-14FE81D973D4}" type="presParOf" srcId="{92520ED2-BD96-4065-BCCD-C3514F82F0D4}" destId="{6D48BA57-5D5B-4320-BFE7-8D916F3C389F}" srcOrd="1" destOrd="0" presId="urn:microsoft.com/office/officeart/2018/2/layout/IconCircleList"/>
    <dgm:cxn modelId="{B6890794-450D-4AEF-ABA0-18B09A9E6140}" type="presParOf" srcId="{92520ED2-BD96-4065-BCCD-C3514F82F0D4}" destId="{374CA35F-4C94-479F-ABA5-05913C396577}" srcOrd="2" destOrd="0" presId="urn:microsoft.com/office/officeart/2018/2/layout/IconCircleList"/>
    <dgm:cxn modelId="{E1A0E429-035B-4046-A1E4-48174CA27BA0}" type="presParOf" srcId="{92520ED2-BD96-4065-BCCD-C3514F82F0D4}" destId="{26F39AF2-D81E-4DAC-940C-733ECA427AEE}" srcOrd="3" destOrd="0" presId="urn:microsoft.com/office/officeart/2018/2/layout/IconCircleList"/>
    <dgm:cxn modelId="{CF772A0A-17B5-4DD1-9CDE-91FFB20B5FAF}" type="presParOf" srcId="{9754E541-911C-4CF6-9921-959464A4CEDD}" destId="{78112434-7B5E-49EC-8304-72D4C7718C13}" srcOrd="3" destOrd="0" presId="urn:microsoft.com/office/officeart/2018/2/layout/IconCircleList"/>
    <dgm:cxn modelId="{47BE535D-6597-4E27-A122-5ECC4D25948B}" type="presParOf" srcId="{9754E541-911C-4CF6-9921-959464A4CEDD}" destId="{5C0F671F-32C3-4375-BB56-211760D6F8ED}" srcOrd="4" destOrd="0" presId="urn:microsoft.com/office/officeart/2018/2/layout/IconCircleList"/>
    <dgm:cxn modelId="{E3855913-8D39-41D0-A688-F3C9080C1538}" type="presParOf" srcId="{5C0F671F-32C3-4375-BB56-211760D6F8ED}" destId="{AB43D4C6-0F61-45E5-A51F-6454F4A54BB8}" srcOrd="0" destOrd="0" presId="urn:microsoft.com/office/officeart/2018/2/layout/IconCircleList"/>
    <dgm:cxn modelId="{753F235A-AA5C-4084-806A-0B8A165362DC}" type="presParOf" srcId="{5C0F671F-32C3-4375-BB56-211760D6F8ED}" destId="{4218E7C9-CC73-4B8B-8E6D-2A717EFD6012}" srcOrd="1" destOrd="0" presId="urn:microsoft.com/office/officeart/2018/2/layout/IconCircleList"/>
    <dgm:cxn modelId="{FF55F8B3-79F9-485A-8D61-09BBCC329479}" type="presParOf" srcId="{5C0F671F-32C3-4375-BB56-211760D6F8ED}" destId="{7441BB22-75BE-4116-8971-60E4D5596EE9}" srcOrd="2" destOrd="0" presId="urn:microsoft.com/office/officeart/2018/2/layout/IconCircleList"/>
    <dgm:cxn modelId="{1ED96211-228A-40E6-A2D3-1259210BE8E3}" type="presParOf" srcId="{5C0F671F-32C3-4375-BB56-211760D6F8ED}" destId="{3DC4F2CF-2E55-42E4-BED8-061535E87299}" srcOrd="3" destOrd="0" presId="urn:microsoft.com/office/officeart/2018/2/layout/IconCircleList"/>
    <dgm:cxn modelId="{14B2E294-22E9-4B4B-AC5D-4D1E10053B19}" type="presParOf" srcId="{9754E541-911C-4CF6-9921-959464A4CEDD}" destId="{2EE3D327-F4EE-47A7-ABDA-374ED25914CD}" srcOrd="5" destOrd="0" presId="urn:microsoft.com/office/officeart/2018/2/layout/IconCircleList"/>
    <dgm:cxn modelId="{7A6695AD-8B3E-406B-ACD5-860E71BB3822}" type="presParOf" srcId="{9754E541-911C-4CF6-9921-959464A4CEDD}" destId="{7C365375-90AA-4E8C-8B8F-B4BD4438E315}" srcOrd="6" destOrd="0" presId="urn:microsoft.com/office/officeart/2018/2/layout/IconCircleList"/>
    <dgm:cxn modelId="{88206D61-0A47-4071-924F-575451D0C6DB}" type="presParOf" srcId="{7C365375-90AA-4E8C-8B8F-B4BD4438E315}" destId="{6C283C6A-30DD-4D0E-8A3D-0281CF0999CC}" srcOrd="0" destOrd="0" presId="urn:microsoft.com/office/officeart/2018/2/layout/IconCircleList"/>
    <dgm:cxn modelId="{D40F135C-3A84-495A-8D9B-498314B23026}" type="presParOf" srcId="{7C365375-90AA-4E8C-8B8F-B4BD4438E315}" destId="{5322B7FF-3513-41C1-8A5C-5E0FEF91812F}" srcOrd="1" destOrd="0" presId="urn:microsoft.com/office/officeart/2018/2/layout/IconCircleList"/>
    <dgm:cxn modelId="{27D6B782-D170-42FE-A633-7E41F7184DDB}" type="presParOf" srcId="{7C365375-90AA-4E8C-8B8F-B4BD4438E315}" destId="{EEEC2121-5A19-477B-8E60-D286DECFB604}" srcOrd="2" destOrd="0" presId="urn:microsoft.com/office/officeart/2018/2/layout/IconCircleList"/>
    <dgm:cxn modelId="{159284EA-E760-4044-995C-669105C64F2A}" type="presParOf" srcId="{7C365375-90AA-4E8C-8B8F-B4BD4438E315}" destId="{79EB72A8-F8F8-4E79-8A27-CA53BF10D9F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03BC69-963A-4F25-B251-EA4BD217F49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98EB3E9-34BA-483C-A9A7-15E1CEF4379C}">
      <dgm:prSet/>
      <dgm:spPr/>
      <dgm:t>
        <a:bodyPr/>
        <a:lstStyle/>
        <a:p>
          <a:r>
            <a:rPr lang="en-US" b="0" i="0"/>
            <a:t>The CNN architecture consists of five convolutional layers, each succeeded by a ReLU activation function and a subsequent max pooling layer. </a:t>
          </a:r>
          <a:endParaRPr lang="en-US"/>
        </a:p>
      </dgm:t>
    </dgm:pt>
    <dgm:pt modelId="{022EDC54-3A38-4681-9274-332298BB4448}" type="parTrans" cxnId="{B0C22ABE-297E-4FF3-94F2-9B7239024753}">
      <dgm:prSet/>
      <dgm:spPr/>
      <dgm:t>
        <a:bodyPr/>
        <a:lstStyle/>
        <a:p>
          <a:endParaRPr lang="en-US"/>
        </a:p>
      </dgm:t>
    </dgm:pt>
    <dgm:pt modelId="{AF1D8785-94C2-4193-BA99-62ECF5199420}" type="sibTrans" cxnId="{B0C22ABE-297E-4FF3-94F2-9B7239024753}">
      <dgm:prSet/>
      <dgm:spPr/>
      <dgm:t>
        <a:bodyPr/>
        <a:lstStyle/>
        <a:p>
          <a:endParaRPr lang="en-US"/>
        </a:p>
      </dgm:t>
    </dgm:pt>
    <dgm:pt modelId="{68EBBD57-190E-4DB7-8421-9291C3405048}">
      <dgm:prSet/>
      <dgm:spPr/>
      <dgm:t>
        <a:bodyPr/>
        <a:lstStyle/>
        <a:p>
          <a:r>
            <a:rPr lang="en-US" b="0" i="0"/>
            <a:t>The number of filters within the convolutional layers progressively increases from 32 to 512. All convolutional layers employ a 3x3 kernel size with padding. </a:t>
          </a:r>
          <a:endParaRPr lang="en-US"/>
        </a:p>
      </dgm:t>
    </dgm:pt>
    <dgm:pt modelId="{6C6823A3-E95E-4426-93E5-A5D0FD61B19C}" type="parTrans" cxnId="{9D916265-1713-4015-9FA6-4714C41FF074}">
      <dgm:prSet/>
      <dgm:spPr/>
      <dgm:t>
        <a:bodyPr/>
        <a:lstStyle/>
        <a:p>
          <a:endParaRPr lang="en-US"/>
        </a:p>
      </dgm:t>
    </dgm:pt>
    <dgm:pt modelId="{4755C94F-FD40-466C-BE6C-6E02CF96A954}" type="sibTrans" cxnId="{9D916265-1713-4015-9FA6-4714C41FF074}">
      <dgm:prSet/>
      <dgm:spPr/>
      <dgm:t>
        <a:bodyPr/>
        <a:lstStyle/>
        <a:p>
          <a:endParaRPr lang="en-US"/>
        </a:p>
      </dgm:t>
    </dgm:pt>
    <dgm:pt modelId="{F2D0994E-5CF5-45D9-9982-4C17C132DE4A}">
      <dgm:prSet/>
      <dgm:spPr/>
      <dgm:t>
        <a:bodyPr/>
        <a:lstStyle/>
        <a:p>
          <a:r>
            <a:rPr lang="en-US" b="0" i="0"/>
            <a:t>Following the convolutional layers, the network employs an adaptive average pooling layer to diminish spatial dimensions to 1x1. </a:t>
          </a:r>
          <a:endParaRPr lang="en-US"/>
        </a:p>
      </dgm:t>
    </dgm:pt>
    <dgm:pt modelId="{B3538B6D-A46A-4C97-9912-3EF699AD6705}" type="parTrans" cxnId="{B7265953-1002-4154-B618-A8FF89E46126}">
      <dgm:prSet/>
      <dgm:spPr/>
      <dgm:t>
        <a:bodyPr/>
        <a:lstStyle/>
        <a:p>
          <a:endParaRPr lang="en-US"/>
        </a:p>
      </dgm:t>
    </dgm:pt>
    <dgm:pt modelId="{0946B061-4486-4D5D-A5BF-8628C5D3C932}" type="sibTrans" cxnId="{B7265953-1002-4154-B618-A8FF89E46126}">
      <dgm:prSet/>
      <dgm:spPr/>
      <dgm:t>
        <a:bodyPr/>
        <a:lstStyle/>
        <a:p>
          <a:endParaRPr lang="en-US"/>
        </a:p>
      </dgm:t>
    </dgm:pt>
    <dgm:pt modelId="{3AF3FFEA-2754-42BB-938B-E73A0512B8E1}">
      <dgm:prSet/>
      <dgm:spPr/>
      <dgm:t>
        <a:bodyPr/>
        <a:lstStyle/>
        <a:p>
          <a:r>
            <a:rPr lang="en-US" b="0" i="0"/>
            <a:t>The resulting output undergoes flattening and is then processed through two fully connected layers. </a:t>
          </a:r>
          <a:endParaRPr lang="en-US"/>
        </a:p>
      </dgm:t>
    </dgm:pt>
    <dgm:pt modelId="{9231BF10-BCBA-4194-893B-84ABE2CDF3FD}" type="parTrans" cxnId="{C764929A-455E-451E-A4A3-15DBCD4EF2CC}">
      <dgm:prSet/>
      <dgm:spPr/>
      <dgm:t>
        <a:bodyPr/>
        <a:lstStyle/>
        <a:p>
          <a:endParaRPr lang="en-US"/>
        </a:p>
      </dgm:t>
    </dgm:pt>
    <dgm:pt modelId="{4E46A712-A1D7-431E-AB3E-5E80B1AFC2D4}" type="sibTrans" cxnId="{C764929A-455E-451E-A4A3-15DBCD4EF2CC}">
      <dgm:prSet/>
      <dgm:spPr/>
      <dgm:t>
        <a:bodyPr/>
        <a:lstStyle/>
        <a:p>
          <a:endParaRPr lang="en-US"/>
        </a:p>
      </dgm:t>
    </dgm:pt>
    <dgm:pt modelId="{73DB9EBE-2117-42E5-999A-64AD97AB41F5}">
      <dgm:prSet/>
      <dgm:spPr/>
      <dgm:t>
        <a:bodyPr/>
        <a:lstStyle/>
        <a:p>
          <a:r>
            <a:rPr lang="en-US" b="0" i="0"/>
            <a:t>The initial fully connected layer comprises 512 neurons, accompanied by a subsequent ReLU activation function. The final layer consists of 10 neurons, aligning with the number of classes in the classification task.</a:t>
          </a:r>
          <a:endParaRPr lang="en-US"/>
        </a:p>
      </dgm:t>
    </dgm:pt>
    <dgm:pt modelId="{5825D165-932B-45C9-A18A-2789FCEEBE3A}" type="parTrans" cxnId="{9997F4B0-2D83-43F6-8CE9-B146C2B5C24C}">
      <dgm:prSet/>
      <dgm:spPr/>
      <dgm:t>
        <a:bodyPr/>
        <a:lstStyle/>
        <a:p>
          <a:endParaRPr lang="en-US"/>
        </a:p>
      </dgm:t>
    </dgm:pt>
    <dgm:pt modelId="{A0061B0E-3925-4372-9A54-D0F7B73DA23C}" type="sibTrans" cxnId="{9997F4B0-2D83-43F6-8CE9-B146C2B5C24C}">
      <dgm:prSet/>
      <dgm:spPr/>
      <dgm:t>
        <a:bodyPr/>
        <a:lstStyle/>
        <a:p>
          <a:endParaRPr lang="en-US"/>
        </a:p>
      </dgm:t>
    </dgm:pt>
    <dgm:pt modelId="{F44E1F0C-FC2F-42C5-A9F1-EFDFA90D96A9}" type="pres">
      <dgm:prSet presAssocID="{2603BC69-963A-4F25-B251-EA4BD217F49D}" presName="root" presStyleCnt="0">
        <dgm:presLayoutVars>
          <dgm:dir/>
          <dgm:resizeHandles val="exact"/>
        </dgm:presLayoutVars>
      </dgm:prSet>
      <dgm:spPr/>
    </dgm:pt>
    <dgm:pt modelId="{61D35C7C-2A65-4072-B600-9A30694F7BDC}" type="pres">
      <dgm:prSet presAssocID="{098EB3E9-34BA-483C-A9A7-15E1CEF4379C}" presName="compNode" presStyleCnt="0"/>
      <dgm:spPr/>
    </dgm:pt>
    <dgm:pt modelId="{338BED1C-2F0E-4F62-B9E2-F177EE74A69B}" type="pres">
      <dgm:prSet presAssocID="{098EB3E9-34BA-483C-A9A7-15E1CEF437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74A2384-CB3C-43A4-A397-2D76B8BB70C1}" type="pres">
      <dgm:prSet presAssocID="{098EB3E9-34BA-483C-A9A7-15E1CEF4379C}" presName="spaceRect" presStyleCnt="0"/>
      <dgm:spPr/>
    </dgm:pt>
    <dgm:pt modelId="{55D3CC52-8040-451F-962E-45ED189A79E3}" type="pres">
      <dgm:prSet presAssocID="{098EB3E9-34BA-483C-A9A7-15E1CEF4379C}" presName="textRect" presStyleLbl="revTx" presStyleIdx="0" presStyleCnt="5">
        <dgm:presLayoutVars>
          <dgm:chMax val="1"/>
          <dgm:chPref val="1"/>
        </dgm:presLayoutVars>
      </dgm:prSet>
      <dgm:spPr/>
    </dgm:pt>
    <dgm:pt modelId="{2ADCF30A-172E-46D0-9447-F5D1DA2CB75F}" type="pres">
      <dgm:prSet presAssocID="{AF1D8785-94C2-4193-BA99-62ECF5199420}" presName="sibTrans" presStyleCnt="0"/>
      <dgm:spPr/>
    </dgm:pt>
    <dgm:pt modelId="{D9B6F24C-156D-405E-BD55-4543E7E9F71F}" type="pres">
      <dgm:prSet presAssocID="{68EBBD57-190E-4DB7-8421-9291C3405048}" presName="compNode" presStyleCnt="0"/>
      <dgm:spPr/>
    </dgm:pt>
    <dgm:pt modelId="{A45CA1B4-4F67-48A6-A40A-B7B4DDD2C7C3}" type="pres">
      <dgm:prSet presAssocID="{68EBBD57-190E-4DB7-8421-9291C34050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077AFE7-926D-450A-ACEF-4EB8A4BEC951}" type="pres">
      <dgm:prSet presAssocID="{68EBBD57-190E-4DB7-8421-9291C3405048}" presName="spaceRect" presStyleCnt="0"/>
      <dgm:spPr/>
    </dgm:pt>
    <dgm:pt modelId="{5249BE3D-B858-4AB9-B229-A074645CEE90}" type="pres">
      <dgm:prSet presAssocID="{68EBBD57-190E-4DB7-8421-9291C3405048}" presName="textRect" presStyleLbl="revTx" presStyleIdx="1" presStyleCnt="5">
        <dgm:presLayoutVars>
          <dgm:chMax val="1"/>
          <dgm:chPref val="1"/>
        </dgm:presLayoutVars>
      </dgm:prSet>
      <dgm:spPr/>
    </dgm:pt>
    <dgm:pt modelId="{43F574E7-3FAB-4CAC-951D-679B683BCD58}" type="pres">
      <dgm:prSet presAssocID="{4755C94F-FD40-466C-BE6C-6E02CF96A954}" presName="sibTrans" presStyleCnt="0"/>
      <dgm:spPr/>
    </dgm:pt>
    <dgm:pt modelId="{ABB80F4D-81F4-4698-A5F0-5185D04F2D3A}" type="pres">
      <dgm:prSet presAssocID="{F2D0994E-5CF5-45D9-9982-4C17C132DE4A}" presName="compNode" presStyleCnt="0"/>
      <dgm:spPr/>
    </dgm:pt>
    <dgm:pt modelId="{D61D34B4-4608-4B87-B963-0A4E99C9D7EF}" type="pres">
      <dgm:prSet presAssocID="{F2D0994E-5CF5-45D9-9982-4C17C132DE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584ED21-32FD-4D86-A9DB-D8B3BBB8B712}" type="pres">
      <dgm:prSet presAssocID="{F2D0994E-5CF5-45D9-9982-4C17C132DE4A}" presName="spaceRect" presStyleCnt="0"/>
      <dgm:spPr/>
    </dgm:pt>
    <dgm:pt modelId="{F47702F7-3D69-4169-9351-DA464381D481}" type="pres">
      <dgm:prSet presAssocID="{F2D0994E-5CF5-45D9-9982-4C17C132DE4A}" presName="textRect" presStyleLbl="revTx" presStyleIdx="2" presStyleCnt="5">
        <dgm:presLayoutVars>
          <dgm:chMax val="1"/>
          <dgm:chPref val="1"/>
        </dgm:presLayoutVars>
      </dgm:prSet>
      <dgm:spPr/>
    </dgm:pt>
    <dgm:pt modelId="{49702D22-14DE-4BA9-B404-241B36FB1809}" type="pres">
      <dgm:prSet presAssocID="{0946B061-4486-4D5D-A5BF-8628C5D3C932}" presName="sibTrans" presStyleCnt="0"/>
      <dgm:spPr/>
    </dgm:pt>
    <dgm:pt modelId="{2D732C5F-9F54-45E8-B53C-DAB0755BC236}" type="pres">
      <dgm:prSet presAssocID="{3AF3FFEA-2754-42BB-938B-E73A0512B8E1}" presName="compNode" presStyleCnt="0"/>
      <dgm:spPr/>
    </dgm:pt>
    <dgm:pt modelId="{47C089D4-5C42-4282-8BA8-AD56059F1E24}" type="pres">
      <dgm:prSet presAssocID="{3AF3FFEA-2754-42BB-938B-E73A0512B8E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FB517D66-B6F5-44FA-9F92-4ADD51855ADA}" type="pres">
      <dgm:prSet presAssocID="{3AF3FFEA-2754-42BB-938B-E73A0512B8E1}" presName="spaceRect" presStyleCnt="0"/>
      <dgm:spPr/>
    </dgm:pt>
    <dgm:pt modelId="{C0C8B90C-7ECC-4503-AA58-45DA1FB8F298}" type="pres">
      <dgm:prSet presAssocID="{3AF3FFEA-2754-42BB-938B-E73A0512B8E1}" presName="textRect" presStyleLbl="revTx" presStyleIdx="3" presStyleCnt="5">
        <dgm:presLayoutVars>
          <dgm:chMax val="1"/>
          <dgm:chPref val="1"/>
        </dgm:presLayoutVars>
      </dgm:prSet>
      <dgm:spPr/>
    </dgm:pt>
    <dgm:pt modelId="{33D72CC8-F304-4E46-8E3F-91D09DF2AA7C}" type="pres">
      <dgm:prSet presAssocID="{4E46A712-A1D7-431E-AB3E-5E80B1AFC2D4}" presName="sibTrans" presStyleCnt="0"/>
      <dgm:spPr/>
    </dgm:pt>
    <dgm:pt modelId="{AE5B0233-DE75-4137-877C-00213AC5E40C}" type="pres">
      <dgm:prSet presAssocID="{73DB9EBE-2117-42E5-999A-64AD97AB41F5}" presName="compNode" presStyleCnt="0"/>
      <dgm:spPr/>
    </dgm:pt>
    <dgm:pt modelId="{AB943438-1305-44C0-B96C-9AA52949DFAD}" type="pres">
      <dgm:prSet presAssocID="{73DB9EBE-2117-42E5-999A-64AD97AB41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A0A41401-F9A7-4897-9500-779F44A1D774}" type="pres">
      <dgm:prSet presAssocID="{73DB9EBE-2117-42E5-999A-64AD97AB41F5}" presName="spaceRect" presStyleCnt="0"/>
      <dgm:spPr/>
    </dgm:pt>
    <dgm:pt modelId="{4F84FD5A-DE50-4658-B823-E5334A878897}" type="pres">
      <dgm:prSet presAssocID="{73DB9EBE-2117-42E5-999A-64AD97AB41F5}" presName="textRect" presStyleLbl="revTx" presStyleIdx="4" presStyleCnt="5">
        <dgm:presLayoutVars>
          <dgm:chMax val="1"/>
          <dgm:chPref val="1"/>
        </dgm:presLayoutVars>
      </dgm:prSet>
      <dgm:spPr/>
    </dgm:pt>
  </dgm:ptLst>
  <dgm:cxnLst>
    <dgm:cxn modelId="{D8469222-8548-4613-8AE7-4D3D138B92DD}" type="presOf" srcId="{F2D0994E-5CF5-45D9-9982-4C17C132DE4A}" destId="{F47702F7-3D69-4169-9351-DA464381D481}" srcOrd="0" destOrd="0" presId="urn:microsoft.com/office/officeart/2018/2/layout/IconLabelList"/>
    <dgm:cxn modelId="{DFCB4A3E-3B8C-431A-8E53-67B3F46EA2C6}" type="presOf" srcId="{098EB3E9-34BA-483C-A9A7-15E1CEF4379C}" destId="{55D3CC52-8040-451F-962E-45ED189A79E3}" srcOrd="0" destOrd="0" presId="urn:microsoft.com/office/officeart/2018/2/layout/IconLabelList"/>
    <dgm:cxn modelId="{42F0BA3F-37DD-4005-B0D0-14BAD647000F}" type="presOf" srcId="{73DB9EBE-2117-42E5-999A-64AD97AB41F5}" destId="{4F84FD5A-DE50-4658-B823-E5334A878897}" srcOrd="0" destOrd="0" presId="urn:microsoft.com/office/officeart/2018/2/layout/IconLabelList"/>
    <dgm:cxn modelId="{9D916265-1713-4015-9FA6-4714C41FF074}" srcId="{2603BC69-963A-4F25-B251-EA4BD217F49D}" destId="{68EBBD57-190E-4DB7-8421-9291C3405048}" srcOrd="1" destOrd="0" parTransId="{6C6823A3-E95E-4426-93E5-A5D0FD61B19C}" sibTransId="{4755C94F-FD40-466C-BE6C-6E02CF96A954}"/>
    <dgm:cxn modelId="{B7265953-1002-4154-B618-A8FF89E46126}" srcId="{2603BC69-963A-4F25-B251-EA4BD217F49D}" destId="{F2D0994E-5CF5-45D9-9982-4C17C132DE4A}" srcOrd="2" destOrd="0" parTransId="{B3538B6D-A46A-4C97-9912-3EF699AD6705}" sibTransId="{0946B061-4486-4D5D-A5BF-8628C5D3C932}"/>
    <dgm:cxn modelId="{19BDE38A-0093-4E1C-87E1-824A2DA2D12F}" type="presOf" srcId="{68EBBD57-190E-4DB7-8421-9291C3405048}" destId="{5249BE3D-B858-4AB9-B229-A074645CEE90}" srcOrd="0" destOrd="0" presId="urn:microsoft.com/office/officeart/2018/2/layout/IconLabelList"/>
    <dgm:cxn modelId="{C764929A-455E-451E-A4A3-15DBCD4EF2CC}" srcId="{2603BC69-963A-4F25-B251-EA4BD217F49D}" destId="{3AF3FFEA-2754-42BB-938B-E73A0512B8E1}" srcOrd="3" destOrd="0" parTransId="{9231BF10-BCBA-4194-893B-84ABE2CDF3FD}" sibTransId="{4E46A712-A1D7-431E-AB3E-5E80B1AFC2D4}"/>
    <dgm:cxn modelId="{4CDFD3A6-4566-49C3-9578-A38CD93466A7}" type="presOf" srcId="{2603BC69-963A-4F25-B251-EA4BD217F49D}" destId="{F44E1F0C-FC2F-42C5-A9F1-EFDFA90D96A9}" srcOrd="0" destOrd="0" presId="urn:microsoft.com/office/officeart/2018/2/layout/IconLabelList"/>
    <dgm:cxn modelId="{9997F4B0-2D83-43F6-8CE9-B146C2B5C24C}" srcId="{2603BC69-963A-4F25-B251-EA4BD217F49D}" destId="{73DB9EBE-2117-42E5-999A-64AD97AB41F5}" srcOrd="4" destOrd="0" parTransId="{5825D165-932B-45C9-A18A-2789FCEEBE3A}" sibTransId="{A0061B0E-3925-4372-9A54-D0F7B73DA23C}"/>
    <dgm:cxn modelId="{B0C22ABE-297E-4FF3-94F2-9B7239024753}" srcId="{2603BC69-963A-4F25-B251-EA4BD217F49D}" destId="{098EB3E9-34BA-483C-A9A7-15E1CEF4379C}" srcOrd="0" destOrd="0" parTransId="{022EDC54-3A38-4681-9274-332298BB4448}" sibTransId="{AF1D8785-94C2-4193-BA99-62ECF5199420}"/>
    <dgm:cxn modelId="{55EBE9D0-9CC1-49BA-A095-9BDABC34A8FB}" type="presOf" srcId="{3AF3FFEA-2754-42BB-938B-E73A0512B8E1}" destId="{C0C8B90C-7ECC-4503-AA58-45DA1FB8F298}" srcOrd="0" destOrd="0" presId="urn:microsoft.com/office/officeart/2018/2/layout/IconLabelList"/>
    <dgm:cxn modelId="{B51F439E-364C-41A5-BE29-2C032127E13D}" type="presParOf" srcId="{F44E1F0C-FC2F-42C5-A9F1-EFDFA90D96A9}" destId="{61D35C7C-2A65-4072-B600-9A30694F7BDC}" srcOrd="0" destOrd="0" presId="urn:microsoft.com/office/officeart/2018/2/layout/IconLabelList"/>
    <dgm:cxn modelId="{320DE084-1C48-4AFA-B08D-3D467E693643}" type="presParOf" srcId="{61D35C7C-2A65-4072-B600-9A30694F7BDC}" destId="{338BED1C-2F0E-4F62-B9E2-F177EE74A69B}" srcOrd="0" destOrd="0" presId="urn:microsoft.com/office/officeart/2018/2/layout/IconLabelList"/>
    <dgm:cxn modelId="{813DBB93-816E-4607-8A2B-D31F5CD8DB57}" type="presParOf" srcId="{61D35C7C-2A65-4072-B600-9A30694F7BDC}" destId="{374A2384-CB3C-43A4-A397-2D76B8BB70C1}" srcOrd="1" destOrd="0" presId="urn:microsoft.com/office/officeart/2018/2/layout/IconLabelList"/>
    <dgm:cxn modelId="{82DBF12B-E442-419B-AAD3-55C758CB2E67}" type="presParOf" srcId="{61D35C7C-2A65-4072-B600-9A30694F7BDC}" destId="{55D3CC52-8040-451F-962E-45ED189A79E3}" srcOrd="2" destOrd="0" presId="urn:microsoft.com/office/officeart/2018/2/layout/IconLabelList"/>
    <dgm:cxn modelId="{698DC8BB-3817-4A4E-B543-043955B152E3}" type="presParOf" srcId="{F44E1F0C-FC2F-42C5-A9F1-EFDFA90D96A9}" destId="{2ADCF30A-172E-46D0-9447-F5D1DA2CB75F}" srcOrd="1" destOrd="0" presId="urn:microsoft.com/office/officeart/2018/2/layout/IconLabelList"/>
    <dgm:cxn modelId="{648870A8-FBB5-42FF-9E1F-12C90BDA06E4}" type="presParOf" srcId="{F44E1F0C-FC2F-42C5-A9F1-EFDFA90D96A9}" destId="{D9B6F24C-156D-405E-BD55-4543E7E9F71F}" srcOrd="2" destOrd="0" presId="urn:microsoft.com/office/officeart/2018/2/layout/IconLabelList"/>
    <dgm:cxn modelId="{709F65BA-9964-43F8-8DF9-6FBD45EA93F5}" type="presParOf" srcId="{D9B6F24C-156D-405E-BD55-4543E7E9F71F}" destId="{A45CA1B4-4F67-48A6-A40A-B7B4DDD2C7C3}" srcOrd="0" destOrd="0" presId="urn:microsoft.com/office/officeart/2018/2/layout/IconLabelList"/>
    <dgm:cxn modelId="{57B5AC70-D208-45C3-B586-359A38785A6D}" type="presParOf" srcId="{D9B6F24C-156D-405E-BD55-4543E7E9F71F}" destId="{F077AFE7-926D-450A-ACEF-4EB8A4BEC951}" srcOrd="1" destOrd="0" presId="urn:microsoft.com/office/officeart/2018/2/layout/IconLabelList"/>
    <dgm:cxn modelId="{79A8023A-E9DC-4F19-924B-122331603848}" type="presParOf" srcId="{D9B6F24C-156D-405E-BD55-4543E7E9F71F}" destId="{5249BE3D-B858-4AB9-B229-A074645CEE90}" srcOrd="2" destOrd="0" presId="urn:microsoft.com/office/officeart/2018/2/layout/IconLabelList"/>
    <dgm:cxn modelId="{94EBE43B-00E6-4315-960A-D2A9B7659FC6}" type="presParOf" srcId="{F44E1F0C-FC2F-42C5-A9F1-EFDFA90D96A9}" destId="{43F574E7-3FAB-4CAC-951D-679B683BCD58}" srcOrd="3" destOrd="0" presId="urn:microsoft.com/office/officeart/2018/2/layout/IconLabelList"/>
    <dgm:cxn modelId="{E4E03AFA-4FD3-45E7-B2E3-674956E86EFE}" type="presParOf" srcId="{F44E1F0C-FC2F-42C5-A9F1-EFDFA90D96A9}" destId="{ABB80F4D-81F4-4698-A5F0-5185D04F2D3A}" srcOrd="4" destOrd="0" presId="urn:microsoft.com/office/officeart/2018/2/layout/IconLabelList"/>
    <dgm:cxn modelId="{A8116EB2-A500-4282-8C5E-C9CE26597886}" type="presParOf" srcId="{ABB80F4D-81F4-4698-A5F0-5185D04F2D3A}" destId="{D61D34B4-4608-4B87-B963-0A4E99C9D7EF}" srcOrd="0" destOrd="0" presId="urn:microsoft.com/office/officeart/2018/2/layout/IconLabelList"/>
    <dgm:cxn modelId="{E2227084-5ADC-4BC6-BCAB-D5100E6ED2B4}" type="presParOf" srcId="{ABB80F4D-81F4-4698-A5F0-5185D04F2D3A}" destId="{3584ED21-32FD-4D86-A9DB-D8B3BBB8B712}" srcOrd="1" destOrd="0" presId="urn:microsoft.com/office/officeart/2018/2/layout/IconLabelList"/>
    <dgm:cxn modelId="{2A4D18D8-AEE9-4453-BC07-3F0A28670E24}" type="presParOf" srcId="{ABB80F4D-81F4-4698-A5F0-5185D04F2D3A}" destId="{F47702F7-3D69-4169-9351-DA464381D481}" srcOrd="2" destOrd="0" presId="urn:microsoft.com/office/officeart/2018/2/layout/IconLabelList"/>
    <dgm:cxn modelId="{E4C714E2-6A61-4BE8-8345-1FCF796ED66A}" type="presParOf" srcId="{F44E1F0C-FC2F-42C5-A9F1-EFDFA90D96A9}" destId="{49702D22-14DE-4BA9-B404-241B36FB1809}" srcOrd="5" destOrd="0" presId="urn:microsoft.com/office/officeart/2018/2/layout/IconLabelList"/>
    <dgm:cxn modelId="{E68A7677-5882-4629-A07C-E2CA0D0FD880}" type="presParOf" srcId="{F44E1F0C-FC2F-42C5-A9F1-EFDFA90D96A9}" destId="{2D732C5F-9F54-45E8-B53C-DAB0755BC236}" srcOrd="6" destOrd="0" presId="urn:microsoft.com/office/officeart/2018/2/layout/IconLabelList"/>
    <dgm:cxn modelId="{FBAC0DF9-4FDA-4C63-A85D-B0348C235ED8}" type="presParOf" srcId="{2D732C5F-9F54-45E8-B53C-DAB0755BC236}" destId="{47C089D4-5C42-4282-8BA8-AD56059F1E24}" srcOrd="0" destOrd="0" presId="urn:microsoft.com/office/officeart/2018/2/layout/IconLabelList"/>
    <dgm:cxn modelId="{B277B455-B2AA-40F4-B4FE-2E839DF4C8AA}" type="presParOf" srcId="{2D732C5F-9F54-45E8-B53C-DAB0755BC236}" destId="{FB517D66-B6F5-44FA-9F92-4ADD51855ADA}" srcOrd="1" destOrd="0" presId="urn:microsoft.com/office/officeart/2018/2/layout/IconLabelList"/>
    <dgm:cxn modelId="{F842DBF7-2345-4506-BA57-53EBF9946C91}" type="presParOf" srcId="{2D732C5F-9F54-45E8-B53C-DAB0755BC236}" destId="{C0C8B90C-7ECC-4503-AA58-45DA1FB8F298}" srcOrd="2" destOrd="0" presId="urn:microsoft.com/office/officeart/2018/2/layout/IconLabelList"/>
    <dgm:cxn modelId="{5E8C8723-F64F-4F9D-B86B-59977B05E30A}" type="presParOf" srcId="{F44E1F0C-FC2F-42C5-A9F1-EFDFA90D96A9}" destId="{33D72CC8-F304-4E46-8E3F-91D09DF2AA7C}" srcOrd="7" destOrd="0" presId="urn:microsoft.com/office/officeart/2018/2/layout/IconLabelList"/>
    <dgm:cxn modelId="{5D875FE0-99CC-4BB8-ACD6-7F790DA6F4B1}" type="presParOf" srcId="{F44E1F0C-FC2F-42C5-A9F1-EFDFA90D96A9}" destId="{AE5B0233-DE75-4137-877C-00213AC5E40C}" srcOrd="8" destOrd="0" presId="urn:microsoft.com/office/officeart/2018/2/layout/IconLabelList"/>
    <dgm:cxn modelId="{6980FF15-1CCB-4DE5-B2E3-7CEFBEB2FE7F}" type="presParOf" srcId="{AE5B0233-DE75-4137-877C-00213AC5E40C}" destId="{AB943438-1305-44C0-B96C-9AA52949DFAD}" srcOrd="0" destOrd="0" presId="urn:microsoft.com/office/officeart/2018/2/layout/IconLabelList"/>
    <dgm:cxn modelId="{D2482059-393E-4C92-8AE3-A40AA409ECD7}" type="presParOf" srcId="{AE5B0233-DE75-4137-877C-00213AC5E40C}" destId="{A0A41401-F9A7-4897-9500-779F44A1D774}" srcOrd="1" destOrd="0" presId="urn:microsoft.com/office/officeart/2018/2/layout/IconLabelList"/>
    <dgm:cxn modelId="{967826B5-0800-4D72-93FC-6C0D9B8F92CB}" type="presParOf" srcId="{AE5B0233-DE75-4137-877C-00213AC5E40C}" destId="{4F84FD5A-DE50-4658-B823-E5334A87889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7490CB-00D2-405A-9271-998E3C0E5A4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0EC01F-AD04-4528-88A5-43D28DC2F6DF}">
      <dgm:prSet/>
      <dgm:spPr/>
      <dgm:t>
        <a:bodyPr/>
        <a:lstStyle/>
        <a:p>
          <a:r>
            <a:rPr lang="en-US"/>
            <a:t>Utilizing ReLU activation functions brings non-linearity into play, aiding the network in acquiring a grasp of intricate patterns. </a:t>
          </a:r>
        </a:p>
      </dgm:t>
    </dgm:pt>
    <dgm:pt modelId="{FCA13BAC-1118-4C34-8576-AAF081DD1996}" type="parTrans" cxnId="{33C6C10D-1475-4744-80EC-555DCFC95467}">
      <dgm:prSet/>
      <dgm:spPr/>
      <dgm:t>
        <a:bodyPr/>
        <a:lstStyle/>
        <a:p>
          <a:endParaRPr lang="en-US"/>
        </a:p>
      </dgm:t>
    </dgm:pt>
    <dgm:pt modelId="{11D7336B-EE96-4165-BD65-982346C8E9E8}" type="sibTrans" cxnId="{33C6C10D-1475-4744-80EC-555DCFC95467}">
      <dgm:prSet/>
      <dgm:spPr/>
      <dgm:t>
        <a:bodyPr/>
        <a:lstStyle/>
        <a:p>
          <a:endParaRPr lang="en-US"/>
        </a:p>
      </dgm:t>
    </dgm:pt>
    <dgm:pt modelId="{B3090D77-908C-4B83-BDBA-3CB6EBD2AA9A}">
      <dgm:prSet/>
      <dgm:spPr/>
      <dgm:t>
        <a:bodyPr/>
        <a:lstStyle/>
        <a:p>
          <a:r>
            <a:rPr lang="en-US"/>
            <a:t>The incorporation of max pooling layers serves to diminish spatial dimensions, effectively managing overfitting and lowering computational expenses.</a:t>
          </a:r>
        </a:p>
      </dgm:t>
    </dgm:pt>
    <dgm:pt modelId="{D242061D-DE8B-4924-94D5-AF5CF18541A4}" type="parTrans" cxnId="{E8CF9CCA-2F9D-415F-9EB0-FD3691D1DA09}">
      <dgm:prSet/>
      <dgm:spPr/>
      <dgm:t>
        <a:bodyPr/>
        <a:lstStyle/>
        <a:p>
          <a:endParaRPr lang="en-US"/>
        </a:p>
      </dgm:t>
    </dgm:pt>
    <dgm:pt modelId="{0AD34F82-9F90-4DA5-A0E5-AB66F67D4A72}" type="sibTrans" cxnId="{E8CF9CCA-2F9D-415F-9EB0-FD3691D1DA09}">
      <dgm:prSet/>
      <dgm:spPr/>
      <dgm:t>
        <a:bodyPr/>
        <a:lstStyle/>
        <a:p>
          <a:endParaRPr lang="en-US"/>
        </a:p>
      </dgm:t>
    </dgm:pt>
    <dgm:pt modelId="{A61ADA0E-B482-4579-BA42-FA8C27A532E0}">
      <dgm:prSet/>
      <dgm:spPr/>
      <dgm:t>
        <a:bodyPr/>
        <a:lstStyle/>
        <a:p>
          <a:r>
            <a:rPr lang="en-US"/>
            <a:t>Finally, the conclusive classification is executed by the fully connected layers at the end, leveraging the high-level features extracted by the preceding convolutional layers.</a:t>
          </a:r>
        </a:p>
      </dgm:t>
    </dgm:pt>
    <dgm:pt modelId="{91539483-DA69-4884-959F-400BB87B03C5}" type="parTrans" cxnId="{16FB3AF1-6098-433E-A3A4-D0E323341CFA}">
      <dgm:prSet/>
      <dgm:spPr/>
      <dgm:t>
        <a:bodyPr/>
        <a:lstStyle/>
        <a:p>
          <a:endParaRPr lang="en-US"/>
        </a:p>
      </dgm:t>
    </dgm:pt>
    <dgm:pt modelId="{72F75705-D140-45C1-8541-DD382AF3B84E}" type="sibTrans" cxnId="{16FB3AF1-6098-433E-A3A4-D0E323341CFA}">
      <dgm:prSet/>
      <dgm:spPr/>
      <dgm:t>
        <a:bodyPr/>
        <a:lstStyle/>
        <a:p>
          <a:endParaRPr lang="en-US"/>
        </a:p>
      </dgm:t>
    </dgm:pt>
    <dgm:pt modelId="{981711ED-D8DA-47B0-AC4F-3417A96A3B6D}" type="pres">
      <dgm:prSet presAssocID="{407490CB-00D2-405A-9271-998E3C0E5A46}" presName="root" presStyleCnt="0">
        <dgm:presLayoutVars>
          <dgm:dir/>
          <dgm:resizeHandles val="exact"/>
        </dgm:presLayoutVars>
      </dgm:prSet>
      <dgm:spPr/>
    </dgm:pt>
    <dgm:pt modelId="{3B8BCF71-A103-409E-9E87-927FBFE774B8}" type="pres">
      <dgm:prSet presAssocID="{360EC01F-AD04-4528-88A5-43D28DC2F6DF}" presName="compNode" presStyleCnt="0"/>
      <dgm:spPr/>
    </dgm:pt>
    <dgm:pt modelId="{9A1E7983-79DE-446C-8CCB-65D9AF00769D}" type="pres">
      <dgm:prSet presAssocID="{360EC01F-AD04-4528-88A5-43D28DC2F6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0A0B443D-5489-42F3-94F1-6C374308C227}" type="pres">
      <dgm:prSet presAssocID="{360EC01F-AD04-4528-88A5-43D28DC2F6DF}" presName="spaceRect" presStyleCnt="0"/>
      <dgm:spPr/>
    </dgm:pt>
    <dgm:pt modelId="{9DEAD819-B1DE-47A3-A679-E6BA8FFECB54}" type="pres">
      <dgm:prSet presAssocID="{360EC01F-AD04-4528-88A5-43D28DC2F6DF}" presName="textRect" presStyleLbl="revTx" presStyleIdx="0" presStyleCnt="3">
        <dgm:presLayoutVars>
          <dgm:chMax val="1"/>
          <dgm:chPref val="1"/>
        </dgm:presLayoutVars>
      </dgm:prSet>
      <dgm:spPr/>
    </dgm:pt>
    <dgm:pt modelId="{D392E6B3-E6E5-41E7-95B8-5F3EF4C97AA2}" type="pres">
      <dgm:prSet presAssocID="{11D7336B-EE96-4165-BD65-982346C8E9E8}" presName="sibTrans" presStyleCnt="0"/>
      <dgm:spPr/>
    </dgm:pt>
    <dgm:pt modelId="{C77D8F9B-9934-4068-8756-8EDFFA381F7D}" type="pres">
      <dgm:prSet presAssocID="{B3090D77-908C-4B83-BDBA-3CB6EBD2AA9A}" presName="compNode" presStyleCnt="0"/>
      <dgm:spPr/>
    </dgm:pt>
    <dgm:pt modelId="{AC2A3483-FAB6-4279-970E-F45BA0A6F037}" type="pres">
      <dgm:prSet presAssocID="{B3090D77-908C-4B83-BDBA-3CB6EBD2AA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4A3363E-B76D-40AD-8A92-68B571814B81}" type="pres">
      <dgm:prSet presAssocID="{B3090D77-908C-4B83-BDBA-3CB6EBD2AA9A}" presName="spaceRect" presStyleCnt="0"/>
      <dgm:spPr/>
    </dgm:pt>
    <dgm:pt modelId="{A31BC23E-9D8C-44AA-B6A0-CD5D2D1EB5AC}" type="pres">
      <dgm:prSet presAssocID="{B3090D77-908C-4B83-BDBA-3CB6EBD2AA9A}" presName="textRect" presStyleLbl="revTx" presStyleIdx="1" presStyleCnt="3">
        <dgm:presLayoutVars>
          <dgm:chMax val="1"/>
          <dgm:chPref val="1"/>
        </dgm:presLayoutVars>
      </dgm:prSet>
      <dgm:spPr/>
    </dgm:pt>
    <dgm:pt modelId="{4481E82F-4198-4660-9CE9-ECF9CFE24DC4}" type="pres">
      <dgm:prSet presAssocID="{0AD34F82-9F90-4DA5-A0E5-AB66F67D4A72}" presName="sibTrans" presStyleCnt="0"/>
      <dgm:spPr/>
    </dgm:pt>
    <dgm:pt modelId="{D892F852-7D81-43C9-97C5-D356B8E7F76C}" type="pres">
      <dgm:prSet presAssocID="{A61ADA0E-B482-4579-BA42-FA8C27A532E0}" presName="compNode" presStyleCnt="0"/>
      <dgm:spPr/>
    </dgm:pt>
    <dgm:pt modelId="{FE2E2A81-B769-4224-B7C3-E2B02615055D}" type="pres">
      <dgm:prSet presAssocID="{A61ADA0E-B482-4579-BA42-FA8C27A532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14CF39F-33A9-417D-B537-2989969B77BC}" type="pres">
      <dgm:prSet presAssocID="{A61ADA0E-B482-4579-BA42-FA8C27A532E0}" presName="spaceRect" presStyleCnt="0"/>
      <dgm:spPr/>
    </dgm:pt>
    <dgm:pt modelId="{1FFF374A-B674-440C-93FC-1463D267A3CE}" type="pres">
      <dgm:prSet presAssocID="{A61ADA0E-B482-4579-BA42-FA8C27A532E0}" presName="textRect" presStyleLbl="revTx" presStyleIdx="2" presStyleCnt="3">
        <dgm:presLayoutVars>
          <dgm:chMax val="1"/>
          <dgm:chPref val="1"/>
        </dgm:presLayoutVars>
      </dgm:prSet>
      <dgm:spPr/>
    </dgm:pt>
  </dgm:ptLst>
  <dgm:cxnLst>
    <dgm:cxn modelId="{33C6C10D-1475-4744-80EC-555DCFC95467}" srcId="{407490CB-00D2-405A-9271-998E3C0E5A46}" destId="{360EC01F-AD04-4528-88A5-43D28DC2F6DF}" srcOrd="0" destOrd="0" parTransId="{FCA13BAC-1118-4C34-8576-AAF081DD1996}" sibTransId="{11D7336B-EE96-4165-BD65-982346C8E9E8}"/>
    <dgm:cxn modelId="{5669BF5E-B119-4314-9374-09D262A17D1F}" type="presOf" srcId="{B3090D77-908C-4B83-BDBA-3CB6EBD2AA9A}" destId="{A31BC23E-9D8C-44AA-B6A0-CD5D2D1EB5AC}" srcOrd="0" destOrd="0" presId="urn:microsoft.com/office/officeart/2018/2/layout/IconLabelList"/>
    <dgm:cxn modelId="{E735287C-5E65-481B-AA64-1327FA7F5C2A}" type="presOf" srcId="{360EC01F-AD04-4528-88A5-43D28DC2F6DF}" destId="{9DEAD819-B1DE-47A3-A679-E6BA8FFECB54}" srcOrd="0" destOrd="0" presId="urn:microsoft.com/office/officeart/2018/2/layout/IconLabelList"/>
    <dgm:cxn modelId="{EE0AFBB8-F575-4834-AE28-3ED7E4FDC035}" type="presOf" srcId="{407490CB-00D2-405A-9271-998E3C0E5A46}" destId="{981711ED-D8DA-47B0-AC4F-3417A96A3B6D}" srcOrd="0" destOrd="0" presId="urn:microsoft.com/office/officeart/2018/2/layout/IconLabelList"/>
    <dgm:cxn modelId="{5A3431CA-5467-42BB-9291-CFC72BA459BD}" type="presOf" srcId="{A61ADA0E-B482-4579-BA42-FA8C27A532E0}" destId="{1FFF374A-B674-440C-93FC-1463D267A3CE}" srcOrd="0" destOrd="0" presId="urn:microsoft.com/office/officeart/2018/2/layout/IconLabelList"/>
    <dgm:cxn modelId="{E8CF9CCA-2F9D-415F-9EB0-FD3691D1DA09}" srcId="{407490CB-00D2-405A-9271-998E3C0E5A46}" destId="{B3090D77-908C-4B83-BDBA-3CB6EBD2AA9A}" srcOrd="1" destOrd="0" parTransId="{D242061D-DE8B-4924-94D5-AF5CF18541A4}" sibTransId="{0AD34F82-9F90-4DA5-A0E5-AB66F67D4A72}"/>
    <dgm:cxn modelId="{16FB3AF1-6098-433E-A3A4-D0E323341CFA}" srcId="{407490CB-00D2-405A-9271-998E3C0E5A46}" destId="{A61ADA0E-B482-4579-BA42-FA8C27A532E0}" srcOrd="2" destOrd="0" parTransId="{91539483-DA69-4884-959F-400BB87B03C5}" sibTransId="{72F75705-D140-45C1-8541-DD382AF3B84E}"/>
    <dgm:cxn modelId="{4D62A3D8-512F-434F-BF4D-1B644D85180E}" type="presParOf" srcId="{981711ED-D8DA-47B0-AC4F-3417A96A3B6D}" destId="{3B8BCF71-A103-409E-9E87-927FBFE774B8}" srcOrd="0" destOrd="0" presId="urn:microsoft.com/office/officeart/2018/2/layout/IconLabelList"/>
    <dgm:cxn modelId="{135AA974-228D-457D-AB3F-816D7FB6C97B}" type="presParOf" srcId="{3B8BCF71-A103-409E-9E87-927FBFE774B8}" destId="{9A1E7983-79DE-446C-8CCB-65D9AF00769D}" srcOrd="0" destOrd="0" presId="urn:microsoft.com/office/officeart/2018/2/layout/IconLabelList"/>
    <dgm:cxn modelId="{7662750E-0121-4B2F-906C-07C5F58B9037}" type="presParOf" srcId="{3B8BCF71-A103-409E-9E87-927FBFE774B8}" destId="{0A0B443D-5489-42F3-94F1-6C374308C227}" srcOrd="1" destOrd="0" presId="urn:microsoft.com/office/officeart/2018/2/layout/IconLabelList"/>
    <dgm:cxn modelId="{267AD444-8B0E-410F-A496-27671180292B}" type="presParOf" srcId="{3B8BCF71-A103-409E-9E87-927FBFE774B8}" destId="{9DEAD819-B1DE-47A3-A679-E6BA8FFECB54}" srcOrd="2" destOrd="0" presId="urn:microsoft.com/office/officeart/2018/2/layout/IconLabelList"/>
    <dgm:cxn modelId="{9405F4A3-4696-4123-B001-ACCA270C1D1D}" type="presParOf" srcId="{981711ED-D8DA-47B0-AC4F-3417A96A3B6D}" destId="{D392E6B3-E6E5-41E7-95B8-5F3EF4C97AA2}" srcOrd="1" destOrd="0" presId="urn:microsoft.com/office/officeart/2018/2/layout/IconLabelList"/>
    <dgm:cxn modelId="{D70B98C7-7F84-4CC9-83AC-1851EFFE39CC}" type="presParOf" srcId="{981711ED-D8DA-47B0-AC4F-3417A96A3B6D}" destId="{C77D8F9B-9934-4068-8756-8EDFFA381F7D}" srcOrd="2" destOrd="0" presId="urn:microsoft.com/office/officeart/2018/2/layout/IconLabelList"/>
    <dgm:cxn modelId="{FA6EBA23-1F6E-46CE-9A1D-A7FFFAD169C9}" type="presParOf" srcId="{C77D8F9B-9934-4068-8756-8EDFFA381F7D}" destId="{AC2A3483-FAB6-4279-970E-F45BA0A6F037}" srcOrd="0" destOrd="0" presId="urn:microsoft.com/office/officeart/2018/2/layout/IconLabelList"/>
    <dgm:cxn modelId="{D0D3A3BC-A8A5-4F25-BEF1-2B1C980B6674}" type="presParOf" srcId="{C77D8F9B-9934-4068-8756-8EDFFA381F7D}" destId="{34A3363E-B76D-40AD-8A92-68B571814B81}" srcOrd="1" destOrd="0" presId="urn:microsoft.com/office/officeart/2018/2/layout/IconLabelList"/>
    <dgm:cxn modelId="{8CF9BCAD-9577-4733-A03E-2C6F0FA1FCC0}" type="presParOf" srcId="{C77D8F9B-9934-4068-8756-8EDFFA381F7D}" destId="{A31BC23E-9D8C-44AA-B6A0-CD5D2D1EB5AC}" srcOrd="2" destOrd="0" presId="urn:microsoft.com/office/officeart/2018/2/layout/IconLabelList"/>
    <dgm:cxn modelId="{72A51D23-8D56-4F34-956F-7B52FB40CFE6}" type="presParOf" srcId="{981711ED-D8DA-47B0-AC4F-3417A96A3B6D}" destId="{4481E82F-4198-4660-9CE9-ECF9CFE24DC4}" srcOrd="3" destOrd="0" presId="urn:microsoft.com/office/officeart/2018/2/layout/IconLabelList"/>
    <dgm:cxn modelId="{45D033F9-4045-4685-903A-D308E8F31D12}" type="presParOf" srcId="{981711ED-D8DA-47B0-AC4F-3417A96A3B6D}" destId="{D892F852-7D81-43C9-97C5-D356B8E7F76C}" srcOrd="4" destOrd="0" presId="urn:microsoft.com/office/officeart/2018/2/layout/IconLabelList"/>
    <dgm:cxn modelId="{C16F8A1C-671C-4C65-9198-B84302B32490}" type="presParOf" srcId="{D892F852-7D81-43C9-97C5-D356B8E7F76C}" destId="{FE2E2A81-B769-4224-B7C3-E2B02615055D}" srcOrd="0" destOrd="0" presId="urn:microsoft.com/office/officeart/2018/2/layout/IconLabelList"/>
    <dgm:cxn modelId="{0D2F6D4A-5A71-45AF-A302-F18808124BB2}" type="presParOf" srcId="{D892F852-7D81-43C9-97C5-D356B8E7F76C}" destId="{914CF39F-33A9-417D-B537-2989969B77BC}" srcOrd="1" destOrd="0" presId="urn:microsoft.com/office/officeart/2018/2/layout/IconLabelList"/>
    <dgm:cxn modelId="{C95E36C3-06EC-4B32-ADA4-2925C296CF79}" type="presParOf" srcId="{D892F852-7D81-43C9-97C5-D356B8E7F76C}" destId="{1FFF374A-B674-440C-93FC-1463D267A3C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867BED-40DC-475F-95B5-6EFA2799602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844CBF-8EC2-4B63-A9DD-376D5FEE9E3F}">
      <dgm:prSet/>
      <dgm:spPr/>
      <dgm:t>
        <a:bodyPr/>
        <a:lstStyle/>
        <a:p>
          <a:pPr>
            <a:lnSpc>
              <a:spcPct val="100000"/>
            </a:lnSpc>
            <a:defRPr cap="all"/>
          </a:pPr>
          <a:r>
            <a:rPr lang="en-US" b="0" i="0"/>
            <a:t>Begin by setting up the CNN model and specifying the Cross Entropy Loss function. </a:t>
          </a:r>
          <a:endParaRPr lang="en-US"/>
        </a:p>
      </dgm:t>
    </dgm:pt>
    <dgm:pt modelId="{E221B884-591E-42EC-9F0D-A1F807490F44}" type="parTrans" cxnId="{6451F470-675B-447F-A47A-E6F94DC4CA95}">
      <dgm:prSet/>
      <dgm:spPr/>
      <dgm:t>
        <a:bodyPr/>
        <a:lstStyle/>
        <a:p>
          <a:endParaRPr lang="en-US"/>
        </a:p>
      </dgm:t>
    </dgm:pt>
    <dgm:pt modelId="{BEDF19EF-E7EC-4286-907C-F1E7A86631A2}" type="sibTrans" cxnId="{6451F470-675B-447F-A47A-E6F94DC4CA95}">
      <dgm:prSet phldrT="1" phldr="0"/>
      <dgm:spPr/>
      <dgm:t>
        <a:bodyPr/>
        <a:lstStyle/>
        <a:p>
          <a:endParaRPr lang="en-US"/>
        </a:p>
      </dgm:t>
    </dgm:pt>
    <dgm:pt modelId="{7F95D076-D997-4A95-93FB-598C11238D26}">
      <dgm:prSet/>
      <dgm:spPr/>
      <dgm:t>
        <a:bodyPr/>
        <a:lstStyle/>
        <a:p>
          <a:pPr>
            <a:lnSpc>
              <a:spcPct val="100000"/>
            </a:lnSpc>
            <a:defRPr cap="all"/>
          </a:pPr>
          <a:r>
            <a:rPr lang="en-US" b="0" i="0"/>
            <a:t>Employ the Adam optimizer with a learning rate of 0.001 for the optimization process. </a:t>
          </a:r>
          <a:endParaRPr lang="en-US"/>
        </a:p>
      </dgm:t>
    </dgm:pt>
    <dgm:pt modelId="{5DE28B00-CBE5-429B-9CD5-7CBE4149F6C1}" type="parTrans" cxnId="{BE545394-7B77-4921-9A85-59B857277C66}">
      <dgm:prSet/>
      <dgm:spPr/>
      <dgm:t>
        <a:bodyPr/>
        <a:lstStyle/>
        <a:p>
          <a:endParaRPr lang="en-US"/>
        </a:p>
      </dgm:t>
    </dgm:pt>
    <dgm:pt modelId="{ACF3424E-7C87-4C37-AB7E-719D963A62DC}" type="sibTrans" cxnId="{BE545394-7B77-4921-9A85-59B857277C66}">
      <dgm:prSet phldrT="2" phldr="0"/>
      <dgm:spPr/>
      <dgm:t>
        <a:bodyPr/>
        <a:lstStyle/>
        <a:p>
          <a:endParaRPr lang="en-US"/>
        </a:p>
      </dgm:t>
    </dgm:pt>
    <dgm:pt modelId="{726F0C92-92F9-423F-9FAA-34F348568DBD}">
      <dgm:prSet/>
      <dgm:spPr/>
      <dgm:t>
        <a:bodyPr/>
        <a:lstStyle/>
        <a:p>
          <a:pPr>
            <a:lnSpc>
              <a:spcPct val="100000"/>
            </a:lnSpc>
            <a:defRPr cap="all"/>
          </a:pPr>
          <a:r>
            <a:rPr lang="en-US" b="0" i="0"/>
            <a:t>Iterate through the training data for a designated number of epochs. During each iteration, calculate the outputs and loss, execute backpropagation, and adjust the model parameters accordingly. </a:t>
          </a:r>
          <a:endParaRPr lang="en-US"/>
        </a:p>
      </dgm:t>
    </dgm:pt>
    <dgm:pt modelId="{98EACF29-F8A9-4D35-838C-D09DD9CD765C}" type="parTrans" cxnId="{DA49EEED-ADD3-421E-B744-FD421C7F9B43}">
      <dgm:prSet/>
      <dgm:spPr/>
      <dgm:t>
        <a:bodyPr/>
        <a:lstStyle/>
        <a:p>
          <a:endParaRPr lang="en-US"/>
        </a:p>
      </dgm:t>
    </dgm:pt>
    <dgm:pt modelId="{0C8E6680-87CC-467C-AB13-CA35AE5AF8A9}" type="sibTrans" cxnId="{DA49EEED-ADD3-421E-B744-FD421C7F9B43}">
      <dgm:prSet phldrT="3" phldr="0"/>
      <dgm:spPr/>
      <dgm:t>
        <a:bodyPr/>
        <a:lstStyle/>
        <a:p>
          <a:endParaRPr lang="en-US"/>
        </a:p>
      </dgm:t>
    </dgm:pt>
    <dgm:pt modelId="{C5B12D8E-1ED1-4DBC-A91D-2211A3342620}">
      <dgm:prSet/>
      <dgm:spPr/>
      <dgm:t>
        <a:bodyPr/>
        <a:lstStyle/>
        <a:p>
          <a:pPr>
            <a:lnSpc>
              <a:spcPct val="100000"/>
            </a:lnSpc>
            <a:defRPr cap="all"/>
          </a:pPr>
          <a:r>
            <a:rPr lang="en-US" b="0" i="0"/>
            <a:t>Keep track of the gradient norm, and conclude the training process if it descends below a predetermined threshold. Conclude the training phase by printing a message indicating its completion.</a:t>
          </a:r>
          <a:endParaRPr lang="en-US"/>
        </a:p>
      </dgm:t>
    </dgm:pt>
    <dgm:pt modelId="{696DAF58-74F0-4512-A9A2-E2F7B65BF348}" type="parTrans" cxnId="{1DC9AB9E-8B35-4955-9B50-1BD44823F364}">
      <dgm:prSet/>
      <dgm:spPr/>
      <dgm:t>
        <a:bodyPr/>
        <a:lstStyle/>
        <a:p>
          <a:endParaRPr lang="en-US"/>
        </a:p>
      </dgm:t>
    </dgm:pt>
    <dgm:pt modelId="{B49EA614-69E4-468F-B5C5-D3CC04764DF9}" type="sibTrans" cxnId="{1DC9AB9E-8B35-4955-9B50-1BD44823F364}">
      <dgm:prSet phldrT="4" phldr="0"/>
      <dgm:spPr/>
      <dgm:t>
        <a:bodyPr/>
        <a:lstStyle/>
        <a:p>
          <a:endParaRPr lang="en-US"/>
        </a:p>
      </dgm:t>
    </dgm:pt>
    <dgm:pt modelId="{797F0D6F-1B6A-43B1-80A5-2137B74AA789}" type="pres">
      <dgm:prSet presAssocID="{E7867BED-40DC-475F-95B5-6EFA27996028}" presName="root" presStyleCnt="0">
        <dgm:presLayoutVars>
          <dgm:dir/>
          <dgm:resizeHandles val="exact"/>
        </dgm:presLayoutVars>
      </dgm:prSet>
      <dgm:spPr/>
    </dgm:pt>
    <dgm:pt modelId="{C29C68F0-0F4B-47CF-BDC3-B3E9FA3AD23E}" type="pres">
      <dgm:prSet presAssocID="{92844CBF-8EC2-4B63-A9DD-376D5FEE9E3F}" presName="compNode" presStyleCnt="0"/>
      <dgm:spPr/>
    </dgm:pt>
    <dgm:pt modelId="{9E9D3BB2-02A6-469A-BF36-A4366550DEE3}" type="pres">
      <dgm:prSet presAssocID="{92844CBF-8EC2-4B63-A9DD-376D5FEE9E3F}" presName="iconBgRect" presStyleLbl="bgShp" presStyleIdx="0" presStyleCnt="4"/>
      <dgm:spPr/>
    </dgm:pt>
    <dgm:pt modelId="{0EA90C3E-C264-4707-BBB0-C3173666AAD6}" type="pres">
      <dgm:prSet presAssocID="{92844CBF-8EC2-4B63-A9DD-376D5FEE9E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871BDF4A-D09E-459D-B913-8EF68FCB00CD}" type="pres">
      <dgm:prSet presAssocID="{92844CBF-8EC2-4B63-A9DD-376D5FEE9E3F}" presName="spaceRect" presStyleCnt="0"/>
      <dgm:spPr/>
    </dgm:pt>
    <dgm:pt modelId="{CCB49E94-1784-4291-A6FA-22940DED1AD2}" type="pres">
      <dgm:prSet presAssocID="{92844CBF-8EC2-4B63-A9DD-376D5FEE9E3F}" presName="textRect" presStyleLbl="revTx" presStyleIdx="0" presStyleCnt="4">
        <dgm:presLayoutVars>
          <dgm:chMax val="1"/>
          <dgm:chPref val="1"/>
        </dgm:presLayoutVars>
      </dgm:prSet>
      <dgm:spPr/>
    </dgm:pt>
    <dgm:pt modelId="{5DFFA4FF-D149-43B8-A31C-EA921E162BEA}" type="pres">
      <dgm:prSet presAssocID="{BEDF19EF-E7EC-4286-907C-F1E7A86631A2}" presName="sibTrans" presStyleCnt="0"/>
      <dgm:spPr/>
    </dgm:pt>
    <dgm:pt modelId="{44DADD96-C7B4-4296-8396-F9551842ECF6}" type="pres">
      <dgm:prSet presAssocID="{7F95D076-D997-4A95-93FB-598C11238D26}" presName="compNode" presStyleCnt="0"/>
      <dgm:spPr/>
    </dgm:pt>
    <dgm:pt modelId="{933E4ED7-4387-4225-857F-265633542425}" type="pres">
      <dgm:prSet presAssocID="{7F95D076-D997-4A95-93FB-598C11238D26}" presName="iconBgRect" presStyleLbl="bgShp" presStyleIdx="1" presStyleCnt="4"/>
      <dgm:spPr/>
    </dgm:pt>
    <dgm:pt modelId="{302CA492-1F55-494D-83CF-9948D3452941}" type="pres">
      <dgm:prSet presAssocID="{7F95D076-D997-4A95-93FB-598C11238D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ECFA012-902C-47CF-B2F0-3E93A1DC0CFF}" type="pres">
      <dgm:prSet presAssocID="{7F95D076-D997-4A95-93FB-598C11238D26}" presName="spaceRect" presStyleCnt="0"/>
      <dgm:spPr/>
    </dgm:pt>
    <dgm:pt modelId="{28D3A0A9-F8B6-4E45-8002-A4896F9B6F96}" type="pres">
      <dgm:prSet presAssocID="{7F95D076-D997-4A95-93FB-598C11238D26}" presName="textRect" presStyleLbl="revTx" presStyleIdx="1" presStyleCnt="4">
        <dgm:presLayoutVars>
          <dgm:chMax val="1"/>
          <dgm:chPref val="1"/>
        </dgm:presLayoutVars>
      </dgm:prSet>
      <dgm:spPr/>
    </dgm:pt>
    <dgm:pt modelId="{22A81ECA-8E18-482C-B2AD-0B839CE15742}" type="pres">
      <dgm:prSet presAssocID="{ACF3424E-7C87-4C37-AB7E-719D963A62DC}" presName="sibTrans" presStyleCnt="0"/>
      <dgm:spPr/>
    </dgm:pt>
    <dgm:pt modelId="{FE661BFA-C4EF-4B81-A65F-E95E373047FA}" type="pres">
      <dgm:prSet presAssocID="{726F0C92-92F9-423F-9FAA-34F348568DBD}" presName="compNode" presStyleCnt="0"/>
      <dgm:spPr/>
    </dgm:pt>
    <dgm:pt modelId="{E1553ED0-69B1-4D77-BF95-59EA390B6A0A}" type="pres">
      <dgm:prSet presAssocID="{726F0C92-92F9-423F-9FAA-34F348568DBD}" presName="iconBgRect" presStyleLbl="bgShp" presStyleIdx="2" presStyleCnt="4"/>
      <dgm:spPr/>
    </dgm:pt>
    <dgm:pt modelId="{47FA08F0-C3BD-46C2-8B73-76DFD9CD6B9D}" type="pres">
      <dgm:prSet presAssocID="{726F0C92-92F9-423F-9FAA-34F348568D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7370E08B-AD37-4FC7-BA11-6ABD9C9BA28F}" type="pres">
      <dgm:prSet presAssocID="{726F0C92-92F9-423F-9FAA-34F348568DBD}" presName="spaceRect" presStyleCnt="0"/>
      <dgm:spPr/>
    </dgm:pt>
    <dgm:pt modelId="{EE0072AB-B8A4-4802-B7BF-AA7D5D92E84B}" type="pres">
      <dgm:prSet presAssocID="{726F0C92-92F9-423F-9FAA-34F348568DBD}" presName="textRect" presStyleLbl="revTx" presStyleIdx="2" presStyleCnt="4">
        <dgm:presLayoutVars>
          <dgm:chMax val="1"/>
          <dgm:chPref val="1"/>
        </dgm:presLayoutVars>
      </dgm:prSet>
      <dgm:spPr/>
    </dgm:pt>
    <dgm:pt modelId="{5FC7D6EA-F6D0-471A-BAEC-F74D9FD91F16}" type="pres">
      <dgm:prSet presAssocID="{0C8E6680-87CC-467C-AB13-CA35AE5AF8A9}" presName="sibTrans" presStyleCnt="0"/>
      <dgm:spPr/>
    </dgm:pt>
    <dgm:pt modelId="{14741555-227C-409E-A9E2-888FAE071086}" type="pres">
      <dgm:prSet presAssocID="{C5B12D8E-1ED1-4DBC-A91D-2211A3342620}" presName="compNode" presStyleCnt="0"/>
      <dgm:spPr/>
    </dgm:pt>
    <dgm:pt modelId="{4CA35029-450F-4628-B256-B53E070BE6CF}" type="pres">
      <dgm:prSet presAssocID="{C5B12D8E-1ED1-4DBC-A91D-2211A3342620}" presName="iconBgRect" presStyleLbl="bgShp" presStyleIdx="3" presStyleCnt="4"/>
      <dgm:spPr/>
    </dgm:pt>
    <dgm:pt modelId="{1C842AF0-D5A0-4830-8D51-1F7C0D1AC4A6}" type="pres">
      <dgm:prSet presAssocID="{C5B12D8E-1ED1-4DBC-A91D-2211A33426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7BC17EED-64C8-4566-8246-C8FEC5F4B731}" type="pres">
      <dgm:prSet presAssocID="{C5B12D8E-1ED1-4DBC-A91D-2211A3342620}" presName="spaceRect" presStyleCnt="0"/>
      <dgm:spPr/>
    </dgm:pt>
    <dgm:pt modelId="{E859D475-371B-4812-AB23-5C6AE6432E2D}" type="pres">
      <dgm:prSet presAssocID="{C5B12D8E-1ED1-4DBC-A91D-2211A3342620}" presName="textRect" presStyleLbl="revTx" presStyleIdx="3" presStyleCnt="4">
        <dgm:presLayoutVars>
          <dgm:chMax val="1"/>
          <dgm:chPref val="1"/>
        </dgm:presLayoutVars>
      </dgm:prSet>
      <dgm:spPr/>
    </dgm:pt>
  </dgm:ptLst>
  <dgm:cxnLst>
    <dgm:cxn modelId="{42267B2D-884E-488A-9CE5-AF03EFC396CB}" type="presOf" srcId="{C5B12D8E-1ED1-4DBC-A91D-2211A3342620}" destId="{E859D475-371B-4812-AB23-5C6AE6432E2D}" srcOrd="0" destOrd="0" presId="urn:microsoft.com/office/officeart/2018/5/layout/IconCircleLabelList"/>
    <dgm:cxn modelId="{6451F470-675B-447F-A47A-E6F94DC4CA95}" srcId="{E7867BED-40DC-475F-95B5-6EFA27996028}" destId="{92844CBF-8EC2-4B63-A9DD-376D5FEE9E3F}" srcOrd="0" destOrd="0" parTransId="{E221B884-591E-42EC-9F0D-A1F807490F44}" sibTransId="{BEDF19EF-E7EC-4286-907C-F1E7A86631A2}"/>
    <dgm:cxn modelId="{BE545394-7B77-4921-9A85-59B857277C66}" srcId="{E7867BED-40DC-475F-95B5-6EFA27996028}" destId="{7F95D076-D997-4A95-93FB-598C11238D26}" srcOrd="1" destOrd="0" parTransId="{5DE28B00-CBE5-429B-9CD5-7CBE4149F6C1}" sibTransId="{ACF3424E-7C87-4C37-AB7E-719D963A62DC}"/>
    <dgm:cxn modelId="{1DC9AB9E-8B35-4955-9B50-1BD44823F364}" srcId="{E7867BED-40DC-475F-95B5-6EFA27996028}" destId="{C5B12D8E-1ED1-4DBC-A91D-2211A3342620}" srcOrd="3" destOrd="0" parTransId="{696DAF58-74F0-4512-A9A2-E2F7B65BF348}" sibTransId="{B49EA614-69E4-468F-B5C5-D3CC04764DF9}"/>
    <dgm:cxn modelId="{0224ABA8-E1CF-4012-AFB8-42259CE154F2}" type="presOf" srcId="{E7867BED-40DC-475F-95B5-6EFA27996028}" destId="{797F0D6F-1B6A-43B1-80A5-2137B74AA789}" srcOrd="0" destOrd="0" presId="urn:microsoft.com/office/officeart/2018/5/layout/IconCircleLabelList"/>
    <dgm:cxn modelId="{165F1EBC-3794-4B45-9313-B540C38018D0}" type="presOf" srcId="{726F0C92-92F9-423F-9FAA-34F348568DBD}" destId="{EE0072AB-B8A4-4802-B7BF-AA7D5D92E84B}" srcOrd="0" destOrd="0" presId="urn:microsoft.com/office/officeart/2018/5/layout/IconCircleLabelList"/>
    <dgm:cxn modelId="{428919C7-EFAC-4D85-BB8A-F44CD868827D}" type="presOf" srcId="{92844CBF-8EC2-4B63-A9DD-376D5FEE9E3F}" destId="{CCB49E94-1784-4291-A6FA-22940DED1AD2}" srcOrd="0" destOrd="0" presId="urn:microsoft.com/office/officeart/2018/5/layout/IconCircleLabelList"/>
    <dgm:cxn modelId="{1D15BDD0-08F5-454A-BA15-6EB0000CBEE4}" type="presOf" srcId="{7F95D076-D997-4A95-93FB-598C11238D26}" destId="{28D3A0A9-F8B6-4E45-8002-A4896F9B6F96}" srcOrd="0" destOrd="0" presId="urn:microsoft.com/office/officeart/2018/5/layout/IconCircleLabelList"/>
    <dgm:cxn modelId="{DA49EEED-ADD3-421E-B744-FD421C7F9B43}" srcId="{E7867BED-40DC-475F-95B5-6EFA27996028}" destId="{726F0C92-92F9-423F-9FAA-34F348568DBD}" srcOrd="2" destOrd="0" parTransId="{98EACF29-F8A9-4D35-838C-D09DD9CD765C}" sibTransId="{0C8E6680-87CC-467C-AB13-CA35AE5AF8A9}"/>
    <dgm:cxn modelId="{7322D7D2-6816-41F2-A53B-36552F22DDE6}" type="presParOf" srcId="{797F0D6F-1B6A-43B1-80A5-2137B74AA789}" destId="{C29C68F0-0F4B-47CF-BDC3-B3E9FA3AD23E}" srcOrd="0" destOrd="0" presId="urn:microsoft.com/office/officeart/2018/5/layout/IconCircleLabelList"/>
    <dgm:cxn modelId="{ACCB9A47-9D26-438A-A264-D2E9D3C80A10}" type="presParOf" srcId="{C29C68F0-0F4B-47CF-BDC3-B3E9FA3AD23E}" destId="{9E9D3BB2-02A6-469A-BF36-A4366550DEE3}" srcOrd="0" destOrd="0" presId="urn:microsoft.com/office/officeart/2018/5/layout/IconCircleLabelList"/>
    <dgm:cxn modelId="{49785C4B-A228-49C7-8D9A-E53E3B938DEA}" type="presParOf" srcId="{C29C68F0-0F4B-47CF-BDC3-B3E9FA3AD23E}" destId="{0EA90C3E-C264-4707-BBB0-C3173666AAD6}" srcOrd="1" destOrd="0" presId="urn:microsoft.com/office/officeart/2018/5/layout/IconCircleLabelList"/>
    <dgm:cxn modelId="{9EB4A7A1-CD3C-4DC4-96BA-A26B1C6BE95F}" type="presParOf" srcId="{C29C68F0-0F4B-47CF-BDC3-B3E9FA3AD23E}" destId="{871BDF4A-D09E-459D-B913-8EF68FCB00CD}" srcOrd="2" destOrd="0" presId="urn:microsoft.com/office/officeart/2018/5/layout/IconCircleLabelList"/>
    <dgm:cxn modelId="{2EFEC04C-EF03-4AB3-9491-15168681FEE5}" type="presParOf" srcId="{C29C68F0-0F4B-47CF-BDC3-B3E9FA3AD23E}" destId="{CCB49E94-1784-4291-A6FA-22940DED1AD2}" srcOrd="3" destOrd="0" presId="urn:microsoft.com/office/officeart/2018/5/layout/IconCircleLabelList"/>
    <dgm:cxn modelId="{95ADBFC0-2236-466D-967F-0F90D52378D1}" type="presParOf" srcId="{797F0D6F-1B6A-43B1-80A5-2137B74AA789}" destId="{5DFFA4FF-D149-43B8-A31C-EA921E162BEA}" srcOrd="1" destOrd="0" presId="urn:microsoft.com/office/officeart/2018/5/layout/IconCircleLabelList"/>
    <dgm:cxn modelId="{3E5BEC45-BECB-4DC5-B866-B334AA47693A}" type="presParOf" srcId="{797F0D6F-1B6A-43B1-80A5-2137B74AA789}" destId="{44DADD96-C7B4-4296-8396-F9551842ECF6}" srcOrd="2" destOrd="0" presId="urn:microsoft.com/office/officeart/2018/5/layout/IconCircleLabelList"/>
    <dgm:cxn modelId="{9904D8D3-DF03-4D79-8DC1-EA01077DA9A6}" type="presParOf" srcId="{44DADD96-C7B4-4296-8396-F9551842ECF6}" destId="{933E4ED7-4387-4225-857F-265633542425}" srcOrd="0" destOrd="0" presId="urn:microsoft.com/office/officeart/2018/5/layout/IconCircleLabelList"/>
    <dgm:cxn modelId="{1464716F-43B3-46E3-B271-3C76682D8652}" type="presParOf" srcId="{44DADD96-C7B4-4296-8396-F9551842ECF6}" destId="{302CA492-1F55-494D-83CF-9948D3452941}" srcOrd="1" destOrd="0" presId="urn:microsoft.com/office/officeart/2018/5/layout/IconCircleLabelList"/>
    <dgm:cxn modelId="{F5577DA9-0C0A-40E2-A0E0-322EE3F2D4F2}" type="presParOf" srcId="{44DADD96-C7B4-4296-8396-F9551842ECF6}" destId="{1ECFA012-902C-47CF-B2F0-3E93A1DC0CFF}" srcOrd="2" destOrd="0" presId="urn:microsoft.com/office/officeart/2018/5/layout/IconCircleLabelList"/>
    <dgm:cxn modelId="{19ED46EA-6D6B-4805-89F9-832C530AE08B}" type="presParOf" srcId="{44DADD96-C7B4-4296-8396-F9551842ECF6}" destId="{28D3A0A9-F8B6-4E45-8002-A4896F9B6F96}" srcOrd="3" destOrd="0" presId="urn:microsoft.com/office/officeart/2018/5/layout/IconCircleLabelList"/>
    <dgm:cxn modelId="{88538089-A357-4D3F-B08C-574BD79DB8AC}" type="presParOf" srcId="{797F0D6F-1B6A-43B1-80A5-2137B74AA789}" destId="{22A81ECA-8E18-482C-B2AD-0B839CE15742}" srcOrd="3" destOrd="0" presId="urn:microsoft.com/office/officeart/2018/5/layout/IconCircleLabelList"/>
    <dgm:cxn modelId="{C5D8B471-DD19-4EA7-8BA6-4482BF9AE6E5}" type="presParOf" srcId="{797F0D6F-1B6A-43B1-80A5-2137B74AA789}" destId="{FE661BFA-C4EF-4B81-A65F-E95E373047FA}" srcOrd="4" destOrd="0" presId="urn:microsoft.com/office/officeart/2018/5/layout/IconCircleLabelList"/>
    <dgm:cxn modelId="{261ABEA6-AB61-48D3-8BC0-5934D02B5E9A}" type="presParOf" srcId="{FE661BFA-C4EF-4B81-A65F-E95E373047FA}" destId="{E1553ED0-69B1-4D77-BF95-59EA390B6A0A}" srcOrd="0" destOrd="0" presId="urn:microsoft.com/office/officeart/2018/5/layout/IconCircleLabelList"/>
    <dgm:cxn modelId="{AD26B318-6086-4DF1-A5F5-937AD8931B6A}" type="presParOf" srcId="{FE661BFA-C4EF-4B81-A65F-E95E373047FA}" destId="{47FA08F0-C3BD-46C2-8B73-76DFD9CD6B9D}" srcOrd="1" destOrd="0" presId="urn:microsoft.com/office/officeart/2018/5/layout/IconCircleLabelList"/>
    <dgm:cxn modelId="{A9A4A269-9010-40FA-B0BD-43508F5CFC38}" type="presParOf" srcId="{FE661BFA-C4EF-4B81-A65F-E95E373047FA}" destId="{7370E08B-AD37-4FC7-BA11-6ABD9C9BA28F}" srcOrd="2" destOrd="0" presId="urn:microsoft.com/office/officeart/2018/5/layout/IconCircleLabelList"/>
    <dgm:cxn modelId="{84DCE10F-63E8-422F-96E3-647171416287}" type="presParOf" srcId="{FE661BFA-C4EF-4B81-A65F-E95E373047FA}" destId="{EE0072AB-B8A4-4802-B7BF-AA7D5D92E84B}" srcOrd="3" destOrd="0" presId="urn:microsoft.com/office/officeart/2018/5/layout/IconCircleLabelList"/>
    <dgm:cxn modelId="{2846CE70-86F9-434F-A8A5-557395C85100}" type="presParOf" srcId="{797F0D6F-1B6A-43B1-80A5-2137B74AA789}" destId="{5FC7D6EA-F6D0-471A-BAEC-F74D9FD91F16}" srcOrd="5" destOrd="0" presId="urn:microsoft.com/office/officeart/2018/5/layout/IconCircleLabelList"/>
    <dgm:cxn modelId="{216CDC63-89B0-4577-8F78-782D43C7A4A2}" type="presParOf" srcId="{797F0D6F-1B6A-43B1-80A5-2137B74AA789}" destId="{14741555-227C-409E-A9E2-888FAE071086}" srcOrd="6" destOrd="0" presId="urn:microsoft.com/office/officeart/2018/5/layout/IconCircleLabelList"/>
    <dgm:cxn modelId="{F5B2B930-E037-49B1-B6EB-597680C12841}" type="presParOf" srcId="{14741555-227C-409E-A9E2-888FAE071086}" destId="{4CA35029-450F-4628-B256-B53E070BE6CF}" srcOrd="0" destOrd="0" presId="urn:microsoft.com/office/officeart/2018/5/layout/IconCircleLabelList"/>
    <dgm:cxn modelId="{07EEDFDF-E617-4504-AAA3-E96E630D8A60}" type="presParOf" srcId="{14741555-227C-409E-A9E2-888FAE071086}" destId="{1C842AF0-D5A0-4830-8D51-1F7C0D1AC4A6}" srcOrd="1" destOrd="0" presId="urn:microsoft.com/office/officeart/2018/5/layout/IconCircleLabelList"/>
    <dgm:cxn modelId="{242773FD-A00B-4850-9E08-CCC64BB4E35F}" type="presParOf" srcId="{14741555-227C-409E-A9E2-888FAE071086}" destId="{7BC17EED-64C8-4566-8246-C8FEC5F4B731}" srcOrd="2" destOrd="0" presId="urn:microsoft.com/office/officeart/2018/5/layout/IconCircleLabelList"/>
    <dgm:cxn modelId="{27ECD352-005F-4C59-A1CA-2E6B0F84B89C}" type="presParOf" srcId="{14741555-227C-409E-A9E2-888FAE071086}" destId="{E859D475-371B-4812-AB23-5C6AE6432E2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2FD440-6581-47A8-8E0E-B2BF141D067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3F4BA1F-7D1B-430C-9E49-3B93DFBB0627}">
      <dgm:prSet/>
      <dgm:spPr/>
      <dgm:t>
        <a:bodyPr/>
        <a:lstStyle/>
        <a:p>
          <a:pPr>
            <a:lnSpc>
              <a:spcPct val="100000"/>
            </a:lnSpc>
          </a:pPr>
          <a:r>
            <a:rPr lang="en-US" b="1"/>
            <a:t>Learning Rate Scheduling: </a:t>
          </a:r>
          <a:r>
            <a:rPr lang="en-US"/>
            <a:t>Explore various learning rate schedules, such as decay or cyclical learning rates, to identify an optimal strategy for faster convergence and enhanced generalization.</a:t>
          </a:r>
        </a:p>
      </dgm:t>
    </dgm:pt>
    <dgm:pt modelId="{7AFBCCBF-E779-4AF4-A74E-4BE382F988DC}" type="parTrans" cxnId="{AD754E66-57C8-48B9-A30D-70987085763A}">
      <dgm:prSet/>
      <dgm:spPr/>
      <dgm:t>
        <a:bodyPr/>
        <a:lstStyle/>
        <a:p>
          <a:endParaRPr lang="en-US"/>
        </a:p>
      </dgm:t>
    </dgm:pt>
    <dgm:pt modelId="{03479CF1-1221-4C46-83B0-51935B513563}" type="sibTrans" cxnId="{AD754E66-57C8-48B9-A30D-70987085763A}">
      <dgm:prSet/>
      <dgm:spPr/>
      <dgm:t>
        <a:bodyPr/>
        <a:lstStyle/>
        <a:p>
          <a:endParaRPr lang="en-US"/>
        </a:p>
      </dgm:t>
    </dgm:pt>
    <dgm:pt modelId="{2E5775FB-D471-4C4F-9D4F-8A86317A3CA0}">
      <dgm:prSet/>
      <dgm:spPr/>
      <dgm:t>
        <a:bodyPr/>
        <a:lstStyle/>
        <a:p>
          <a:pPr>
            <a:lnSpc>
              <a:spcPct val="100000"/>
            </a:lnSpc>
          </a:pPr>
          <a:r>
            <a:rPr lang="en-US" b="1"/>
            <a:t>Hyperparameter Tuning: </a:t>
          </a:r>
          <a:r>
            <a:rPr lang="en-US"/>
            <a:t>Conduct a thorough search for optimal hyperparameters, encompassing variables like learning rate, batch size, and regularization strength, to attain the highest model performance.</a:t>
          </a:r>
        </a:p>
      </dgm:t>
    </dgm:pt>
    <dgm:pt modelId="{8540C5FC-F291-4EFF-81D5-15F3AC949FD6}" type="parTrans" cxnId="{FCB0A044-6200-43FC-A1CA-E266466800A6}">
      <dgm:prSet/>
      <dgm:spPr/>
      <dgm:t>
        <a:bodyPr/>
        <a:lstStyle/>
        <a:p>
          <a:endParaRPr lang="en-US"/>
        </a:p>
      </dgm:t>
    </dgm:pt>
    <dgm:pt modelId="{5DBE79CD-4898-47AD-84BF-89F79645FF0C}" type="sibTrans" cxnId="{FCB0A044-6200-43FC-A1CA-E266466800A6}">
      <dgm:prSet/>
      <dgm:spPr/>
      <dgm:t>
        <a:bodyPr/>
        <a:lstStyle/>
        <a:p>
          <a:endParaRPr lang="en-US"/>
        </a:p>
      </dgm:t>
    </dgm:pt>
    <dgm:pt modelId="{C23A1890-663C-43D2-B0E8-2A5B46D47F57}">
      <dgm:prSet/>
      <dgm:spPr/>
      <dgm:t>
        <a:bodyPr/>
        <a:lstStyle/>
        <a:p>
          <a:pPr>
            <a:lnSpc>
              <a:spcPct val="100000"/>
            </a:lnSpc>
          </a:pPr>
          <a:r>
            <a:rPr lang="en-US" b="1"/>
            <a:t>Data Augmentation: </a:t>
          </a:r>
          <a:r>
            <a:rPr lang="en-US"/>
            <a:t>Apply techniques for data augmentation to enhance the diversity of the training data, promoting improved generalization of the model.</a:t>
          </a:r>
        </a:p>
      </dgm:t>
    </dgm:pt>
    <dgm:pt modelId="{9B4C7AD5-2D47-43C6-A643-D19AFB46EB75}" type="parTrans" cxnId="{6380A667-838B-41E0-8D48-78E47D98CCCE}">
      <dgm:prSet/>
      <dgm:spPr/>
      <dgm:t>
        <a:bodyPr/>
        <a:lstStyle/>
        <a:p>
          <a:endParaRPr lang="en-US"/>
        </a:p>
      </dgm:t>
    </dgm:pt>
    <dgm:pt modelId="{69F40146-ED88-4302-ADBE-A8CE9B28599C}" type="sibTrans" cxnId="{6380A667-838B-41E0-8D48-78E47D98CCCE}">
      <dgm:prSet/>
      <dgm:spPr/>
      <dgm:t>
        <a:bodyPr/>
        <a:lstStyle/>
        <a:p>
          <a:endParaRPr lang="en-US"/>
        </a:p>
      </dgm:t>
    </dgm:pt>
    <dgm:pt modelId="{C6FEC088-F66D-4A13-B94E-29FE701FCF12}">
      <dgm:prSet/>
      <dgm:spPr/>
      <dgm:t>
        <a:bodyPr/>
        <a:lstStyle/>
        <a:p>
          <a:pPr>
            <a:lnSpc>
              <a:spcPct val="100000"/>
            </a:lnSpc>
          </a:pPr>
          <a:r>
            <a:rPr lang="en-US" b="1" dirty="0"/>
            <a:t>Regularization: </a:t>
          </a:r>
          <a:r>
            <a:rPr lang="en-US" dirty="0"/>
            <a:t>Employ regularization methods like dropout or batch normalization to mitigate overfitting, enhancing the model's capability to generalize effectively to unseen data.</a:t>
          </a:r>
        </a:p>
      </dgm:t>
    </dgm:pt>
    <dgm:pt modelId="{0EFFA76C-5FE3-4591-913D-B01CA9D32D5B}" type="parTrans" cxnId="{1587EA77-418C-4BD5-A7FD-B7A96674C95F}">
      <dgm:prSet/>
      <dgm:spPr/>
      <dgm:t>
        <a:bodyPr/>
        <a:lstStyle/>
        <a:p>
          <a:endParaRPr lang="en-US"/>
        </a:p>
      </dgm:t>
    </dgm:pt>
    <dgm:pt modelId="{BCFF2CED-AC79-42BD-844C-28B7D8061389}" type="sibTrans" cxnId="{1587EA77-418C-4BD5-A7FD-B7A96674C95F}">
      <dgm:prSet/>
      <dgm:spPr/>
      <dgm:t>
        <a:bodyPr/>
        <a:lstStyle/>
        <a:p>
          <a:endParaRPr lang="en-US"/>
        </a:p>
      </dgm:t>
    </dgm:pt>
    <dgm:pt modelId="{A0B31B58-2539-4C3E-9BBE-3E991AF294E7}">
      <dgm:prSet/>
      <dgm:spPr/>
      <dgm:t>
        <a:bodyPr/>
        <a:lstStyle/>
        <a:p>
          <a:pPr>
            <a:lnSpc>
              <a:spcPct val="100000"/>
            </a:lnSpc>
          </a:pPr>
          <a:r>
            <a:rPr lang="en-US" b="1" dirty="0"/>
            <a:t>Model Ensemble: </a:t>
          </a:r>
          <a:r>
            <a:rPr lang="en-US" dirty="0"/>
            <a:t>Consider creating an ensemble of models to merge multiple predictions, often resulting in improved generalization and overall performance.</a:t>
          </a:r>
        </a:p>
      </dgm:t>
    </dgm:pt>
    <dgm:pt modelId="{3735598F-2732-479D-A88E-74D17F92BF5A}" type="parTrans" cxnId="{871C84D0-D3B8-4C9A-B39B-636789F4C0F2}">
      <dgm:prSet/>
      <dgm:spPr/>
      <dgm:t>
        <a:bodyPr/>
        <a:lstStyle/>
        <a:p>
          <a:endParaRPr lang="en-US"/>
        </a:p>
      </dgm:t>
    </dgm:pt>
    <dgm:pt modelId="{BF34A70D-25B6-46AA-9689-40F882188E05}" type="sibTrans" cxnId="{871C84D0-D3B8-4C9A-B39B-636789F4C0F2}">
      <dgm:prSet/>
      <dgm:spPr/>
      <dgm:t>
        <a:bodyPr/>
        <a:lstStyle/>
        <a:p>
          <a:endParaRPr lang="en-US"/>
        </a:p>
      </dgm:t>
    </dgm:pt>
    <dgm:pt modelId="{3D7E5994-2EAF-46DD-8D5D-F8A866DE2F57}">
      <dgm:prSet/>
      <dgm:spPr/>
      <dgm:t>
        <a:bodyPr/>
        <a:lstStyle/>
        <a:p>
          <a:pPr>
            <a:lnSpc>
              <a:spcPct val="100000"/>
            </a:lnSpc>
          </a:pPr>
          <a:r>
            <a:rPr lang="en-US" b="1"/>
            <a:t>Transfer Learning: </a:t>
          </a:r>
          <a:r>
            <a:rPr lang="en-US"/>
            <a:t>Leverage pre-trained models, particularly those trained on related tasks or datasets, and fine-tune the network on the specific dataset of interest to leverage the acquired knowledge from the pre-trained model.</a:t>
          </a:r>
        </a:p>
      </dgm:t>
    </dgm:pt>
    <dgm:pt modelId="{571F32BD-0150-4CD9-9AF6-F0A7CCF8E7E7}" type="parTrans" cxnId="{5CFB061C-AF59-4777-950E-646F466C6CF3}">
      <dgm:prSet/>
      <dgm:spPr/>
      <dgm:t>
        <a:bodyPr/>
        <a:lstStyle/>
        <a:p>
          <a:endParaRPr lang="en-US"/>
        </a:p>
      </dgm:t>
    </dgm:pt>
    <dgm:pt modelId="{86E7263F-B922-4D3A-8833-13A8A71A33B3}" type="sibTrans" cxnId="{5CFB061C-AF59-4777-950E-646F466C6CF3}">
      <dgm:prSet/>
      <dgm:spPr/>
      <dgm:t>
        <a:bodyPr/>
        <a:lstStyle/>
        <a:p>
          <a:endParaRPr lang="en-US"/>
        </a:p>
      </dgm:t>
    </dgm:pt>
    <dgm:pt modelId="{450CF489-1CD3-40E2-A629-2C3C08CD3E55}" type="pres">
      <dgm:prSet presAssocID="{C02FD440-6581-47A8-8E0E-B2BF141D067B}" presName="root" presStyleCnt="0">
        <dgm:presLayoutVars>
          <dgm:dir/>
          <dgm:resizeHandles val="exact"/>
        </dgm:presLayoutVars>
      </dgm:prSet>
      <dgm:spPr/>
    </dgm:pt>
    <dgm:pt modelId="{781DA7DB-5EFC-4A67-970D-3453D7604CC3}" type="pres">
      <dgm:prSet presAssocID="{23F4BA1F-7D1B-430C-9E49-3B93DFBB0627}" presName="compNode" presStyleCnt="0"/>
      <dgm:spPr/>
    </dgm:pt>
    <dgm:pt modelId="{34C9F41D-E6C7-447A-B209-419841A43946}" type="pres">
      <dgm:prSet presAssocID="{23F4BA1F-7D1B-430C-9E49-3B93DFBB062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D31C8A91-1459-4C84-A5A8-3778B20CB170}" type="pres">
      <dgm:prSet presAssocID="{23F4BA1F-7D1B-430C-9E49-3B93DFBB0627}" presName="spaceRect" presStyleCnt="0"/>
      <dgm:spPr/>
    </dgm:pt>
    <dgm:pt modelId="{E48FA934-1BEB-4915-BDD1-F5E3010A7B7D}" type="pres">
      <dgm:prSet presAssocID="{23F4BA1F-7D1B-430C-9E49-3B93DFBB0627}" presName="textRect" presStyleLbl="revTx" presStyleIdx="0" presStyleCnt="6">
        <dgm:presLayoutVars>
          <dgm:chMax val="1"/>
          <dgm:chPref val="1"/>
        </dgm:presLayoutVars>
      </dgm:prSet>
      <dgm:spPr/>
    </dgm:pt>
    <dgm:pt modelId="{0B9B003B-F95E-4214-9156-EA9311981D1F}" type="pres">
      <dgm:prSet presAssocID="{03479CF1-1221-4C46-83B0-51935B513563}" presName="sibTrans" presStyleCnt="0"/>
      <dgm:spPr/>
    </dgm:pt>
    <dgm:pt modelId="{99EE6132-A3EE-4157-88C5-6A11B44F78AA}" type="pres">
      <dgm:prSet presAssocID="{2E5775FB-D471-4C4F-9D4F-8A86317A3CA0}" presName="compNode" presStyleCnt="0"/>
      <dgm:spPr/>
    </dgm:pt>
    <dgm:pt modelId="{11F17975-31D8-4CA6-8FC9-F37726734151}" type="pres">
      <dgm:prSet presAssocID="{2E5775FB-D471-4C4F-9D4F-8A86317A3C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E9150F3A-EB83-42F2-AC92-E83EA62F26C6}" type="pres">
      <dgm:prSet presAssocID="{2E5775FB-D471-4C4F-9D4F-8A86317A3CA0}" presName="spaceRect" presStyleCnt="0"/>
      <dgm:spPr/>
    </dgm:pt>
    <dgm:pt modelId="{E8868AAB-5A90-4A8B-841A-482182640127}" type="pres">
      <dgm:prSet presAssocID="{2E5775FB-D471-4C4F-9D4F-8A86317A3CA0}" presName="textRect" presStyleLbl="revTx" presStyleIdx="1" presStyleCnt="6">
        <dgm:presLayoutVars>
          <dgm:chMax val="1"/>
          <dgm:chPref val="1"/>
        </dgm:presLayoutVars>
      </dgm:prSet>
      <dgm:spPr/>
    </dgm:pt>
    <dgm:pt modelId="{F3016FFF-1AE3-4A0C-99A5-60019D549309}" type="pres">
      <dgm:prSet presAssocID="{5DBE79CD-4898-47AD-84BF-89F79645FF0C}" presName="sibTrans" presStyleCnt="0"/>
      <dgm:spPr/>
    </dgm:pt>
    <dgm:pt modelId="{5D4E325D-D22B-4069-B169-5593B87196BD}" type="pres">
      <dgm:prSet presAssocID="{C23A1890-663C-43D2-B0E8-2A5B46D47F57}" presName="compNode" presStyleCnt="0"/>
      <dgm:spPr/>
    </dgm:pt>
    <dgm:pt modelId="{DC241A2B-38F7-44A4-A472-D3B62936E6CC}" type="pres">
      <dgm:prSet presAssocID="{C23A1890-663C-43D2-B0E8-2A5B46D47F5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587C2C6-1584-46DA-98E5-EF53E07B09E9}" type="pres">
      <dgm:prSet presAssocID="{C23A1890-663C-43D2-B0E8-2A5B46D47F57}" presName="spaceRect" presStyleCnt="0"/>
      <dgm:spPr/>
    </dgm:pt>
    <dgm:pt modelId="{B87DE923-7B0E-40C0-B28C-E048BB6DE8B1}" type="pres">
      <dgm:prSet presAssocID="{C23A1890-663C-43D2-B0E8-2A5B46D47F57}" presName="textRect" presStyleLbl="revTx" presStyleIdx="2" presStyleCnt="6">
        <dgm:presLayoutVars>
          <dgm:chMax val="1"/>
          <dgm:chPref val="1"/>
        </dgm:presLayoutVars>
      </dgm:prSet>
      <dgm:spPr/>
    </dgm:pt>
    <dgm:pt modelId="{D0F27F85-45D4-498D-A3CD-4A76DD3B36EA}" type="pres">
      <dgm:prSet presAssocID="{69F40146-ED88-4302-ADBE-A8CE9B28599C}" presName="sibTrans" presStyleCnt="0"/>
      <dgm:spPr/>
    </dgm:pt>
    <dgm:pt modelId="{884DE5A0-E1E1-4E9A-9F3E-07DC50A33207}" type="pres">
      <dgm:prSet presAssocID="{C6FEC088-F66D-4A13-B94E-29FE701FCF12}" presName="compNode" presStyleCnt="0"/>
      <dgm:spPr/>
    </dgm:pt>
    <dgm:pt modelId="{4920312E-C7C9-45EE-B8F4-1254C124D31B}" type="pres">
      <dgm:prSet presAssocID="{C6FEC088-F66D-4A13-B94E-29FE701FCF1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300E4239-993D-413B-93A5-4345C40A7686}" type="pres">
      <dgm:prSet presAssocID="{C6FEC088-F66D-4A13-B94E-29FE701FCF12}" presName="spaceRect" presStyleCnt="0"/>
      <dgm:spPr/>
    </dgm:pt>
    <dgm:pt modelId="{9A2A5057-1A74-4669-A8C8-61B53479A958}" type="pres">
      <dgm:prSet presAssocID="{C6FEC088-F66D-4A13-B94E-29FE701FCF12}" presName="textRect" presStyleLbl="revTx" presStyleIdx="3" presStyleCnt="6">
        <dgm:presLayoutVars>
          <dgm:chMax val="1"/>
          <dgm:chPref val="1"/>
        </dgm:presLayoutVars>
      </dgm:prSet>
      <dgm:spPr/>
    </dgm:pt>
    <dgm:pt modelId="{9DB08758-0061-4CE9-99FB-128AB4840A6F}" type="pres">
      <dgm:prSet presAssocID="{BCFF2CED-AC79-42BD-844C-28B7D8061389}" presName="sibTrans" presStyleCnt="0"/>
      <dgm:spPr/>
    </dgm:pt>
    <dgm:pt modelId="{491E56AE-EA9C-47A7-A7DF-83C3736F2ACC}" type="pres">
      <dgm:prSet presAssocID="{A0B31B58-2539-4C3E-9BBE-3E991AF294E7}" presName="compNode" presStyleCnt="0"/>
      <dgm:spPr/>
    </dgm:pt>
    <dgm:pt modelId="{D438DB9A-36DD-4B54-B83F-FCD68A114BC8}" type="pres">
      <dgm:prSet presAssocID="{A0B31B58-2539-4C3E-9BBE-3E991AF294E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nching Diagram"/>
        </a:ext>
      </dgm:extLst>
    </dgm:pt>
    <dgm:pt modelId="{073A3DE3-19A5-4423-988E-B0CA51563AD2}" type="pres">
      <dgm:prSet presAssocID="{A0B31B58-2539-4C3E-9BBE-3E991AF294E7}" presName="spaceRect" presStyleCnt="0"/>
      <dgm:spPr/>
    </dgm:pt>
    <dgm:pt modelId="{8B7A1028-229C-4334-BAC5-99B248571497}" type="pres">
      <dgm:prSet presAssocID="{A0B31B58-2539-4C3E-9BBE-3E991AF294E7}" presName="textRect" presStyleLbl="revTx" presStyleIdx="4" presStyleCnt="6">
        <dgm:presLayoutVars>
          <dgm:chMax val="1"/>
          <dgm:chPref val="1"/>
        </dgm:presLayoutVars>
      </dgm:prSet>
      <dgm:spPr/>
    </dgm:pt>
    <dgm:pt modelId="{CA37F803-B961-4A60-B496-DD797A83F24D}" type="pres">
      <dgm:prSet presAssocID="{BF34A70D-25B6-46AA-9689-40F882188E05}" presName="sibTrans" presStyleCnt="0"/>
      <dgm:spPr/>
    </dgm:pt>
    <dgm:pt modelId="{D3D9B86E-BE17-42AD-8FA6-053B17233599}" type="pres">
      <dgm:prSet presAssocID="{3D7E5994-2EAF-46DD-8D5D-F8A866DE2F57}" presName="compNode" presStyleCnt="0"/>
      <dgm:spPr/>
    </dgm:pt>
    <dgm:pt modelId="{C5F95F22-B57F-4B52-8ABC-8AEAA3F81BBD}" type="pres">
      <dgm:prSet presAssocID="{3D7E5994-2EAF-46DD-8D5D-F8A866DE2F5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chart"/>
        </a:ext>
      </dgm:extLst>
    </dgm:pt>
    <dgm:pt modelId="{E15A153F-6169-4C6A-968C-CADA2AB40A12}" type="pres">
      <dgm:prSet presAssocID="{3D7E5994-2EAF-46DD-8D5D-F8A866DE2F57}" presName="spaceRect" presStyleCnt="0"/>
      <dgm:spPr/>
    </dgm:pt>
    <dgm:pt modelId="{E6A387C2-D026-47B9-A845-AA3822F5204F}" type="pres">
      <dgm:prSet presAssocID="{3D7E5994-2EAF-46DD-8D5D-F8A866DE2F57}" presName="textRect" presStyleLbl="revTx" presStyleIdx="5" presStyleCnt="6">
        <dgm:presLayoutVars>
          <dgm:chMax val="1"/>
          <dgm:chPref val="1"/>
        </dgm:presLayoutVars>
      </dgm:prSet>
      <dgm:spPr/>
    </dgm:pt>
  </dgm:ptLst>
  <dgm:cxnLst>
    <dgm:cxn modelId="{A5927605-8BCF-4314-8446-35FFF1E679B6}" type="presOf" srcId="{23F4BA1F-7D1B-430C-9E49-3B93DFBB0627}" destId="{E48FA934-1BEB-4915-BDD1-F5E3010A7B7D}" srcOrd="0" destOrd="0" presId="urn:microsoft.com/office/officeart/2018/2/layout/IconLabelList"/>
    <dgm:cxn modelId="{FA05370A-2AAC-4D11-A0F9-B44BEF403C8A}" type="presOf" srcId="{C02FD440-6581-47A8-8E0E-B2BF141D067B}" destId="{450CF489-1CD3-40E2-A629-2C3C08CD3E55}" srcOrd="0" destOrd="0" presId="urn:microsoft.com/office/officeart/2018/2/layout/IconLabelList"/>
    <dgm:cxn modelId="{5CFB061C-AF59-4777-950E-646F466C6CF3}" srcId="{C02FD440-6581-47A8-8E0E-B2BF141D067B}" destId="{3D7E5994-2EAF-46DD-8D5D-F8A866DE2F57}" srcOrd="5" destOrd="0" parTransId="{571F32BD-0150-4CD9-9AF6-F0A7CCF8E7E7}" sibTransId="{86E7263F-B922-4D3A-8833-13A8A71A33B3}"/>
    <dgm:cxn modelId="{A707D22A-0011-4513-826B-250533417EBD}" type="presOf" srcId="{C6FEC088-F66D-4A13-B94E-29FE701FCF12}" destId="{9A2A5057-1A74-4669-A8C8-61B53479A958}" srcOrd="0" destOrd="0" presId="urn:microsoft.com/office/officeart/2018/2/layout/IconLabelList"/>
    <dgm:cxn modelId="{461C082D-1EA2-49A7-A49E-B8F68E50B1FB}" type="presOf" srcId="{2E5775FB-D471-4C4F-9D4F-8A86317A3CA0}" destId="{E8868AAB-5A90-4A8B-841A-482182640127}" srcOrd="0" destOrd="0" presId="urn:microsoft.com/office/officeart/2018/2/layout/IconLabelList"/>
    <dgm:cxn modelId="{97A1E062-B644-4001-B663-26A8DAA48A25}" type="presOf" srcId="{A0B31B58-2539-4C3E-9BBE-3E991AF294E7}" destId="{8B7A1028-229C-4334-BAC5-99B248571497}" srcOrd="0" destOrd="0" presId="urn:microsoft.com/office/officeart/2018/2/layout/IconLabelList"/>
    <dgm:cxn modelId="{FCB0A044-6200-43FC-A1CA-E266466800A6}" srcId="{C02FD440-6581-47A8-8E0E-B2BF141D067B}" destId="{2E5775FB-D471-4C4F-9D4F-8A86317A3CA0}" srcOrd="1" destOrd="0" parTransId="{8540C5FC-F291-4EFF-81D5-15F3AC949FD6}" sibTransId="{5DBE79CD-4898-47AD-84BF-89F79645FF0C}"/>
    <dgm:cxn modelId="{AD754E66-57C8-48B9-A30D-70987085763A}" srcId="{C02FD440-6581-47A8-8E0E-B2BF141D067B}" destId="{23F4BA1F-7D1B-430C-9E49-3B93DFBB0627}" srcOrd="0" destOrd="0" parTransId="{7AFBCCBF-E779-4AF4-A74E-4BE382F988DC}" sibTransId="{03479CF1-1221-4C46-83B0-51935B513563}"/>
    <dgm:cxn modelId="{6380A667-838B-41E0-8D48-78E47D98CCCE}" srcId="{C02FD440-6581-47A8-8E0E-B2BF141D067B}" destId="{C23A1890-663C-43D2-B0E8-2A5B46D47F57}" srcOrd="2" destOrd="0" parTransId="{9B4C7AD5-2D47-43C6-A643-D19AFB46EB75}" sibTransId="{69F40146-ED88-4302-ADBE-A8CE9B28599C}"/>
    <dgm:cxn modelId="{770BDD67-3755-4646-9FE1-36899ED3A782}" type="presOf" srcId="{3D7E5994-2EAF-46DD-8D5D-F8A866DE2F57}" destId="{E6A387C2-D026-47B9-A845-AA3822F5204F}" srcOrd="0" destOrd="0" presId="urn:microsoft.com/office/officeart/2018/2/layout/IconLabelList"/>
    <dgm:cxn modelId="{762C5971-464D-427A-8242-F472EB5EC0FB}" type="presOf" srcId="{C23A1890-663C-43D2-B0E8-2A5B46D47F57}" destId="{B87DE923-7B0E-40C0-B28C-E048BB6DE8B1}" srcOrd="0" destOrd="0" presId="urn:microsoft.com/office/officeart/2018/2/layout/IconLabelList"/>
    <dgm:cxn modelId="{1587EA77-418C-4BD5-A7FD-B7A96674C95F}" srcId="{C02FD440-6581-47A8-8E0E-B2BF141D067B}" destId="{C6FEC088-F66D-4A13-B94E-29FE701FCF12}" srcOrd="3" destOrd="0" parTransId="{0EFFA76C-5FE3-4591-913D-B01CA9D32D5B}" sibTransId="{BCFF2CED-AC79-42BD-844C-28B7D8061389}"/>
    <dgm:cxn modelId="{871C84D0-D3B8-4C9A-B39B-636789F4C0F2}" srcId="{C02FD440-6581-47A8-8E0E-B2BF141D067B}" destId="{A0B31B58-2539-4C3E-9BBE-3E991AF294E7}" srcOrd="4" destOrd="0" parTransId="{3735598F-2732-479D-A88E-74D17F92BF5A}" sibTransId="{BF34A70D-25B6-46AA-9689-40F882188E05}"/>
    <dgm:cxn modelId="{922D49FA-F04D-4912-8B83-FAC98B023287}" type="presParOf" srcId="{450CF489-1CD3-40E2-A629-2C3C08CD3E55}" destId="{781DA7DB-5EFC-4A67-970D-3453D7604CC3}" srcOrd="0" destOrd="0" presId="urn:microsoft.com/office/officeart/2018/2/layout/IconLabelList"/>
    <dgm:cxn modelId="{7C9F26E0-C8AB-481A-918C-C22D473B4BD8}" type="presParOf" srcId="{781DA7DB-5EFC-4A67-970D-3453D7604CC3}" destId="{34C9F41D-E6C7-447A-B209-419841A43946}" srcOrd="0" destOrd="0" presId="urn:microsoft.com/office/officeart/2018/2/layout/IconLabelList"/>
    <dgm:cxn modelId="{5AE1B7EB-F681-4F51-81B3-9AAFB7C1FEE5}" type="presParOf" srcId="{781DA7DB-5EFC-4A67-970D-3453D7604CC3}" destId="{D31C8A91-1459-4C84-A5A8-3778B20CB170}" srcOrd="1" destOrd="0" presId="urn:microsoft.com/office/officeart/2018/2/layout/IconLabelList"/>
    <dgm:cxn modelId="{5241DAD1-C2F1-48A3-93A6-F0308D86F38F}" type="presParOf" srcId="{781DA7DB-5EFC-4A67-970D-3453D7604CC3}" destId="{E48FA934-1BEB-4915-BDD1-F5E3010A7B7D}" srcOrd="2" destOrd="0" presId="urn:microsoft.com/office/officeart/2018/2/layout/IconLabelList"/>
    <dgm:cxn modelId="{30BC0B59-170E-4439-A740-0C58BF3D3DCF}" type="presParOf" srcId="{450CF489-1CD3-40E2-A629-2C3C08CD3E55}" destId="{0B9B003B-F95E-4214-9156-EA9311981D1F}" srcOrd="1" destOrd="0" presId="urn:microsoft.com/office/officeart/2018/2/layout/IconLabelList"/>
    <dgm:cxn modelId="{DB42A80B-EB13-4612-AEDD-3FF94E682B51}" type="presParOf" srcId="{450CF489-1CD3-40E2-A629-2C3C08CD3E55}" destId="{99EE6132-A3EE-4157-88C5-6A11B44F78AA}" srcOrd="2" destOrd="0" presId="urn:microsoft.com/office/officeart/2018/2/layout/IconLabelList"/>
    <dgm:cxn modelId="{D77590C3-9EBF-44E3-AD4C-EF61677EB84A}" type="presParOf" srcId="{99EE6132-A3EE-4157-88C5-6A11B44F78AA}" destId="{11F17975-31D8-4CA6-8FC9-F37726734151}" srcOrd="0" destOrd="0" presId="urn:microsoft.com/office/officeart/2018/2/layout/IconLabelList"/>
    <dgm:cxn modelId="{BEE82B11-6CB2-4226-814D-3D93814C6B9B}" type="presParOf" srcId="{99EE6132-A3EE-4157-88C5-6A11B44F78AA}" destId="{E9150F3A-EB83-42F2-AC92-E83EA62F26C6}" srcOrd="1" destOrd="0" presId="urn:microsoft.com/office/officeart/2018/2/layout/IconLabelList"/>
    <dgm:cxn modelId="{9A16C970-4CA0-4C2A-B28B-A983316AA272}" type="presParOf" srcId="{99EE6132-A3EE-4157-88C5-6A11B44F78AA}" destId="{E8868AAB-5A90-4A8B-841A-482182640127}" srcOrd="2" destOrd="0" presId="urn:microsoft.com/office/officeart/2018/2/layout/IconLabelList"/>
    <dgm:cxn modelId="{9FDF795A-F497-4032-88E9-4E7CF4DC8193}" type="presParOf" srcId="{450CF489-1CD3-40E2-A629-2C3C08CD3E55}" destId="{F3016FFF-1AE3-4A0C-99A5-60019D549309}" srcOrd="3" destOrd="0" presId="urn:microsoft.com/office/officeart/2018/2/layout/IconLabelList"/>
    <dgm:cxn modelId="{88737CAA-96E3-4227-924B-04824F4D7336}" type="presParOf" srcId="{450CF489-1CD3-40E2-A629-2C3C08CD3E55}" destId="{5D4E325D-D22B-4069-B169-5593B87196BD}" srcOrd="4" destOrd="0" presId="urn:microsoft.com/office/officeart/2018/2/layout/IconLabelList"/>
    <dgm:cxn modelId="{637A5EF7-75F7-4105-8615-A9D46766190B}" type="presParOf" srcId="{5D4E325D-D22B-4069-B169-5593B87196BD}" destId="{DC241A2B-38F7-44A4-A472-D3B62936E6CC}" srcOrd="0" destOrd="0" presId="urn:microsoft.com/office/officeart/2018/2/layout/IconLabelList"/>
    <dgm:cxn modelId="{CBF0E108-1EDA-463F-AD65-78CAB90114A3}" type="presParOf" srcId="{5D4E325D-D22B-4069-B169-5593B87196BD}" destId="{4587C2C6-1584-46DA-98E5-EF53E07B09E9}" srcOrd="1" destOrd="0" presId="urn:microsoft.com/office/officeart/2018/2/layout/IconLabelList"/>
    <dgm:cxn modelId="{F8DC63C7-8552-446A-A56C-4E0C6E73876C}" type="presParOf" srcId="{5D4E325D-D22B-4069-B169-5593B87196BD}" destId="{B87DE923-7B0E-40C0-B28C-E048BB6DE8B1}" srcOrd="2" destOrd="0" presId="urn:microsoft.com/office/officeart/2018/2/layout/IconLabelList"/>
    <dgm:cxn modelId="{9FB9A97B-3A74-4A4E-A0EF-C59867DAC3A7}" type="presParOf" srcId="{450CF489-1CD3-40E2-A629-2C3C08CD3E55}" destId="{D0F27F85-45D4-498D-A3CD-4A76DD3B36EA}" srcOrd="5" destOrd="0" presId="urn:microsoft.com/office/officeart/2018/2/layout/IconLabelList"/>
    <dgm:cxn modelId="{EDE908CD-06DF-43C8-80BB-D449599A580A}" type="presParOf" srcId="{450CF489-1CD3-40E2-A629-2C3C08CD3E55}" destId="{884DE5A0-E1E1-4E9A-9F3E-07DC50A33207}" srcOrd="6" destOrd="0" presId="urn:microsoft.com/office/officeart/2018/2/layout/IconLabelList"/>
    <dgm:cxn modelId="{8126442F-A8E5-4A44-A166-DA5FA45FFE75}" type="presParOf" srcId="{884DE5A0-E1E1-4E9A-9F3E-07DC50A33207}" destId="{4920312E-C7C9-45EE-B8F4-1254C124D31B}" srcOrd="0" destOrd="0" presId="urn:microsoft.com/office/officeart/2018/2/layout/IconLabelList"/>
    <dgm:cxn modelId="{6E3EB60B-91D8-4447-B2AA-C9044EFEEB6F}" type="presParOf" srcId="{884DE5A0-E1E1-4E9A-9F3E-07DC50A33207}" destId="{300E4239-993D-413B-93A5-4345C40A7686}" srcOrd="1" destOrd="0" presId="urn:microsoft.com/office/officeart/2018/2/layout/IconLabelList"/>
    <dgm:cxn modelId="{52F0362A-F20C-4530-AACD-4A69390DEED4}" type="presParOf" srcId="{884DE5A0-E1E1-4E9A-9F3E-07DC50A33207}" destId="{9A2A5057-1A74-4669-A8C8-61B53479A958}" srcOrd="2" destOrd="0" presId="urn:microsoft.com/office/officeart/2018/2/layout/IconLabelList"/>
    <dgm:cxn modelId="{6930291D-E893-4F5A-A5B5-09EB0FED40C9}" type="presParOf" srcId="{450CF489-1CD3-40E2-A629-2C3C08CD3E55}" destId="{9DB08758-0061-4CE9-99FB-128AB4840A6F}" srcOrd="7" destOrd="0" presId="urn:microsoft.com/office/officeart/2018/2/layout/IconLabelList"/>
    <dgm:cxn modelId="{8B7C8540-1BD0-4A22-91E8-BFB4664FBAA9}" type="presParOf" srcId="{450CF489-1CD3-40E2-A629-2C3C08CD3E55}" destId="{491E56AE-EA9C-47A7-A7DF-83C3736F2ACC}" srcOrd="8" destOrd="0" presId="urn:microsoft.com/office/officeart/2018/2/layout/IconLabelList"/>
    <dgm:cxn modelId="{D2B7B15B-491A-4F60-BF1A-00DD563E48D2}" type="presParOf" srcId="{491E56AE-EA9C-47A7-A7DF-83C3736F2ACC}" destId="{D438DB9A-36DD-4B54-B83F-FCD68A114BC8}" srcOrd="0" destOrd="0" presId="urn:microsoft.com/office/officeart/2018/2/layout/IconLabelList"/>
    <dgm:cxn modelId="{82B8EFB8-3BB9-4F4E-8F47-869591DFA66E}" type="presParOf" srcId="{491E56AE-EA9C-47A7-A7DF-83C3736F2ACC}" destId="{073A3DE3-19A5-4423-988E-B0CA51563AD2}" srcOrd="1" destOrd="0" presId="urn:microsoft.com/office/officeart/2018/2/layout/IconLabelList"/>
    <dgm:cxn modelId="{1EC1B1A7-12F1-4A91-B736-C84C844070A0}" type="presParOf" srcId="{491E56AE-EA9C-47A7-A7DF-83C3736F2ACC}" destId="{8B7A1028-229C-4334-BAC5-99B248571497}" srcOrd="2" destOrd="0" presId="urn:microsoft.com/office/officeart/2018/2/layout/IconLabelList"/>
    <dgm:cxn modelId="{895E63BA-E25A-4104-A3EF-80E45F6E0CD4}" type="presParOf" srcId="{450CF489-1CD3-40E2-A629-2C3C08CD3E55}" destId="{CA37F803-B961-4A60-B496-DD797A83F24D}" srcOrd="9" destOrd="0" presId="urn:microsoft.com/office/officeart/2018/2/layout/IconLabelList"/>
    <dgm:cxn modelId="{92BE2064-6C63-4E76-BAF2-092A201690D7}" type="presParOf" srcId="{450CF489-1CD3-40E2-A629-2C3C08CD3E55}" destId="{D3D9B86E-BE17-42AD-8FA6-053B17233599}" srcOrd="10" destOrd="0" presId="urn:microsoft.com/office/officeart/2018/2/layout/IconLabelList"/>
    <dgm:cxn modelId="{29BA6B22-D5D9-4CCC-8FEE-9F671ACCE7FE}" type="presParOf" srcId="{D3D9B86E-BE17-42AD-8FA6-053B17233599}" destId="{C5F95F22-B57F-4B52-8ABC-8AEAA3F81BBD}" srcOrd="0" destOrd="0" presId="urn:microsoft.com/office/officeart/2018/2/layout/IconLabelList"/>
    <dgm:cxn modelId="{D1AEA72A-0D0C-45B8-85DA-5355C9D749F7}" type="presParOf" srcId="{D3D9B86E-BE17-42AD-8FA6-053B17233599}" destId="{E15A153F-6169-4C6A-968C-CADA2AB40A12}" srcOrd="1" destOrd="0" presId="urn:microsoft.com/office/officeart/2018/2/layout/IconLabelList"/>
    <dgm:cxn modelId="{65FCF309-0875-41CF-83D9-7E955994C83C}" type="presParOf" srcId="{D3D9B86E-BE17-42AD-8FA6-053B17233599}" destId="{E6A387C2-D026-47B9-A845-AA3822F5204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DF5E0-0848-4F61-929C-2976E14CA2AE}">
      <dsp:nvSpPr>
        <dsp:cNvPr id="0" name=""/>
        <dsp:cNvSpPr/>
      </dsp:nvSpPr>
      <dsp:spPr>
        <a:xfrm>
          <a:off x="61415" y="162392"/>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E2043-2B08-46BE-AC36-EC3E862839CC}">
      <dsp:nvSpPr>
        <dsp:cNvPr id="0" name=""/>
        <dsp:cNvSpPr/>
      </dsp:nvSpPr>
      <dsp:spPr>
        <a:xfrm>
          <a:off x="325600" y="426576"/>
          <a:ext cx="729652" cy="7296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CB28D8-75C6-4400-A24F-C3749DDEAD61}">
      <dsp:nvSpPr>
        <dsp:cNvPr id="0" name=""/>
        <dsp:cNvSpPr/>
      </dsp:nvSpPr>
      <dsp:spPr>
        <a:xfrm>
          <a:off x="1589012" y="162392"/>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Convolutional Neural Networks (CNNs) constitute a category of deep neural networks explicitly crafted for the processing of structured grid-like data, particularly images. </a:t>
          </a:r>
        </a:p>
      </dsp:txBody>
      <dsp:txXfrm>
        <a:off x="1589012" y="162392"/>
        <a:ext cx="2965335" cy="1258021"/>
      </dsp:txXfrm>
    </dsp:sp>
    <dsp:sp modelId="{389A0492-6191-43A4-B17C-8153298BD27B}">
      <dsp:nvSpPr>
        <dsp:cNvPr id="0" name=""/>
        <dsp:cNvSpPr/>
      </dsp:nvSpPr>
      <dsp:spPr>
        <a:xfrm>
          <a:off x="5071035" y="162392"/>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8BA57-5D5B-4320-BFE7-8D916F3C389F}">
      <dsp:nvSpPr>
        <dsp:cNvPr id="0" name=""/>
        <dsp:cNvSpPr/>
      </dsp:nvSpPr>
      <dsp:spPr>
        <a:xfrm>
          <a:off x="5335219" y="426576"/>
          <a:ext cx="729652" cy="7296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F39AF2-D81E-4DAC-940C-733ECA427AEE}">
      <dsp:nvSpPr>
        <dsp:cNvPr id="0" name=""/>
        <dsp:cNvSpPr/>
      </dsp:nvSpPr>
      <dsp:spPr>
        <a:xfrm>
          <a:off x="6598632" y="162392"/>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Comprising layers like convolutional layers, pooling layers, and fully connected layers, CNNs excel in acquiring hierarchical representations of visual data, enabling the capture of intricate patterns and features within images. </a:t>
          </a:r>
        </a:p>
      </dsp:txBody>
      <dsp:txXfrm>
        <a:off x="6598632" y="162392"/>
        <a:ext cx="2965335" cy="1258021"/>
      </dsp:txXfrm>
    </dsp:sp>
    <dsp:sp modelId="{AB43D4C6-0F61-45E5-A51F-6454F4A54BB8}">
      <dsp:nvSpPr>
        <dsp:cNvPr id="0" name=""/>
        <dsp:cNvSpPr/>
      </dsp:nvSpPr>
      <dsp:spPr>
        <a:xfrm>
          <a:off x="61415" y="2002269"/>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8E7C9-CC73-4B8B-8E6D-2A717EFD6012}">
      <dsp:nvSpPr>
        <dsp:cNvPr id="0" name=""/>
        <dsp:cNvSpPr/>
      </dsp:nvSpPr>
      <dsp:spPr>
        <a:xfrm>
          <a:off x="325600" y="2266453"/>
          <a:ext cx="729652" cy="7296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C4F2CF-2E55-42E4-BED8-061535E87299}">
      <dsp:nvSpPr>
        <dsp:cNvPr id="0" name=""/>
        <dsp:cNvSpPr/>
      </dsp:nvSpPr>
      <dsp:spPr>
        <a:xfrm>
          <a:off x="1589012" y="2002269"/>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These networks leverage specialized operations, including convolution, ReLU activation, and pooling, to extract and maintain crucial spatial information.</a:t>
          </a:r>
        </a:p>
      </dsp:txBody>
      <dsp:txXfrm>
        <a:off x="1589012" y="2002269"/>
        <a:ext cx="2965335" cy="1258021"/>
      </dsp:txXfrm>
    </dsp:sp>
    <dsp:sp modelId="{6C283C6A-30DD-4D0E-8A3D-0281CF0999CC}">
      <dsp:nvSpPr>
        <dsp:cNvPr id="0" name=""/>
        <dsp:cNvSpPr/>
      </dsp:nvSpPr>
      <dsp:spPr>
        <a:xfrm>
          <a:off x="5071035" y="2002269"/>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2B7FF-3513-41C1-8A5C-5E0FEF91812F}">
      <dsp:nvSpPr>
        <dsp:cNvPr id="0" name=""/>
        <dsp:cNvSpPr/>
      </dsp:nvSpPr>
      <dsp:spPr>
        <a:xfrm>
          <a:off x="5335219" y="2266453"/>
          <a:ext cx="729652" cy="7296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EB72A8-F8F8-4E79-8A27-CA53BF10D9F6}">
      <dsp:nvSpPr>
        <dsp:cNvPr id="0" name=""/>
        <dsp:cNvSpPr/>
      </dsp:nvSpPr>
      <dsp:spPr>
        <a:xfrm>
          <a:off x="6598632" y="2002269"/>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impact of CNNs on computer vision and image recognition has been transformative, ushering in significant advancements across applications such as image classification, object detection, and image segmentation.</a:t>
          </a:r>
        </a:p>
      </dsp:txBody>
      <dsp:txXfrm>
        <a:off x="6598632" y="2002269"/>
        <a:ext cx="2965335" cy="1258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BED1C-2F0E-4F62-B9E2-F177EE74A69B}">
      <dsp:nvSpPr>
        <dsp:cNvPr id="0" name=""/>
        <dsp:cNvSpPr/>
      </dsp:nvSpPr>
      <dsp:spPr>
        <a:xfrm>
          <a:off x="467378" y="482926"/>
          <a:ext cx="759375" cy="75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D3CC52-8040-451F-962E-45ED189A79E3}">
      <dsp:nvSpPr>
        <dsp:cNvPr id="0" name=""/>
        <dsp:cNvSpPr/>
      </dsp:nvSpPr>
      <dsp:spPr>
        <a:xfrm>
          <a:off x="3316" y="1610850"/>
          <a:ext cx="1687500" cy="132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CNN architecture consists of five convolutional layers, each succeeded by a ReLU activation function and a subsequent max pooling layer. </a:t>
          </a:r>
          <a:endParaRPr lang="en-US" sz="1100" kern="1200"/>
        </a:p>
      </dsp:txBody>
      <dsp:txXfrm>
        <a:off x="3316" y="1610850"/>
        <a:ext cx="1687500" cy="1328906"/>
      </dsp:txXfrm>
    </dsp:sp>
    <dsp:sp modelId="{A45CA1B4-4F67-48A6-A40A-B7B4DDD2C7C3}">
      <dsp:nvSpPr>
        <dsp:cNvPr id="0" name=""/>
        <dsp:cNvSpPr/>
      </dsp:nvSpPr>
      <dsp:spPr>
        <a:xfrm>
          <a:off x="2450191" y="482926"/>
          <a:ext cx="759375" cy="75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49BE3D-B858-4AB9-B229-A074645CEE90}">
      <dsp:nvSpPr>
        <dsp:cNvPr id="0" name=""/>
        <dsp:cNvSpPr/>
      </dsp:nvSpPr>
      <dsp:spPr>
        <a:xfrm>
          <a:off x="1986128" y="1610850"/>
          <a:ext cx="1687500" cy="132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number of filters within the convolutional layers progressively increases from 32 to 512. All convolutional layers employ a 3x3 kernel size with padding. </a:t>
          </a:r>
          <a:endParaRPr lang="en-US" sz="1100" kern="1200"/>
        </a:p>
      </dsp:txBody>
      <dsp:txXfrm>
        <a:off x="1986128" y="1610850"/>
        <a:ext cx="1687500" cy="1328906"/>
      </dsp:txXfrm>
    </dsp:sp>
    <dsp:sp modelId="{D61D34B4-4608-4B87-B963-0A4E99C9D7EF}">
      <dsp:nvSpPr>
        <dsp:cNvPr id="0" name=""/>
        <dsp:cNvSpPr/>
      </dsp:nvSpPr>
      <dsp:spPr>
        <a:xfrm>
          <a:off x="4433004" y="482926"/>
          <a:ext cx="759375" cy="75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7702F7-3D69-4169-9351-DA464381D481}">
      <dsp:nvSpPr>
        <dsp:cNvPr id="0" name=""/>
        <dsp:cNvSpPr/>
      </dsp:nvSpPr>
      <dsp:spPr>
        <a:xfrm>
          <a:off x="3968941" y="1610850"/>
          <a:ext cx="1687500" cy="132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Following the convolutional layers, the network employs an adaptive average pooling layer to diminish spatial dimensions to 1x1. </a:t>
          </a:r>
          <a:endParaRPr lang="en-US" sz="1100" kern="1200"/>
        </a:p>
      </dsp:txBody>
      <dsp:txXfrm>
        <a:off x="3968941" y="1610850"/>
        <a:ext cx="1687500" cy="1328906"/>
      </dsp:txXfrm>
    </dsp:sp>
    <dsp:sp modelId="{47C089D4-5C42-4282-8BA8-AD56059F1E24}">
      <dsp:nvSpPr>
        <dsp:cNvPr id="0" name=""/>
        <dsp:cNvSpPr/>
      </dsp:nvSpPr>
      <dsp:spPr>
        <a:xfrm>
          <a:off x="6415816" y="482926"/>
          <a:ext cx="759375" cy="7593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C8B90C-7ECC-4503-AA58-45DA1FB8F298}">
      <dsp:nvSpPr>
        <dsp:cNvPr id="0" name=""/>
        <dsp:cNvSpPr/>
      </dsp:nvSpPr>
      <dsp:spPr>
        <a:xfrm>
          <a:off x="5951754" y="1610850"/>
          <a:ext cx="1687500" cy="132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resulting output undergoes flattening and is then processed through two fully connected layers. </a:t>
          </a:r>
          <a:endParaRPr lang="en-US" sz="1100" kern="1200"/>
        </a:p>
      </dsp:txBody>
      <dsp:txXfrm>
        <a:off x="5951754" y="1610850"/>
        <a:ext cx="1687500" cy="1328906"/>
      </dsp:txXfrm>
    </dsp:sp>
    <dsp:sp modelId="{AB943438-1305-44C0-B96C-9AA52949DFAD}">
      <dsp:nvSpPr>
        <dsp:cNvPr id="0" name=""/>
        <dsp:cNvSpPr/>
      </dsp:nvSpPr>
      <dsp:spPr>
        <a:xfrm>
          <a:off x="8398629" y="482926"/>
          <a:ext cx="759375" cy="7593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84FD5A-DE50-4658-B823-E5334A878897}">
      <dsp:nvSpPr>
        <dsp:cNvPr id="0" name=""/>
        <dsp:cNvSpPr/>
      </dsp:nvSpPr>
      <dsp:spPr>
        <a:xfrm>
          <a:off x="7934566" y="1610850"/>
          <a:ext cx="1687500" cy="132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initial fully connected layer comprises 512 neurons, accompanied by a subsequent ReLU activation function. The final layer consists of 10 neurons, aligning with the number of classes in the classification task.</a:t>
          </a:r>
          <a:endParaRPr lang="en-US" sz="1100" kern="1200"/>
        </a:p>
      </dsp:txBody>
      <dsp:txXfrm>
        <a:off x="7934566" y="1610850"/>
        <a:ext cx="1687500" cy="1328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E7983-79DE-446C-8CCB-65D9AF00769D}">
      <dsp:nvSpPr>
        <dsp:cNvPr id="0" name=""/>
        <dsp:cNvSpPr/>
      </dsp:nvSpPr>
      <dsp:spPr>
        <a:xfrm>
          <a:off x="923249" y="512515"/>
          <a:ext cx="1250177" cy="1250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EAD819-B1DE-47A3-A679-E6BA8FFECB54}">
      <dsp:nvSpPr>
        <dsp:cNvPr id="0" name=""/>
        <dsp:cNvSpPr/>
      </dsp:nvSpPr>
      <dsp:spPr>
        <a:xfrm>
          <a:off x="159251" y="2122667"/>
          <a:ext cx="27781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Utilizing ReLU activation functions brings non-linearity into play, aiding the network in acquiring a grasp of intricate patterns. </a:t>
          </a:r>
        </a:p>
      </dsp:txBody>
      <dsp:txXfrm>
        <a:off x="159251" y="2122667"/>
        <a:ext cx="2778172" cy="787500"/>
      </dsp:txXfrm>
    </dsp:sp>
    <dsp:sp modelId="{AC2A3483-FAB6-4279-970E-F45BA0A6F037}">
      <dsp:nvSpPr>
        <dsp:cNvPr id="0" name=""/>
        <dsp:cNvSpPr/>
      </dsp:nvSpPr>
      <dsp:spPr>
        <a:xfrm>
          <a:off x="4187602" y="512515"/>
          <a:ext cx="1250177" cy="1250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1BC23E-9D8C-44AA-B6A0-CD5D2D1EB5AC}">
      <dsp:nvSpPr>
        <dsp:cNvPr id="0" name=""/>
        <dsp:cNvSpPr/>
      </dsp:nvSpPr>
      <dsp:spPr>
        <a:xfrm>
          <a:off x="3423605" y="2122667"/>
          <a:ext cx="27781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incorporation of max pooling layers serves to diminish spatial dimensions, effectively managing overfitting and lowering computational expenses.</a:t>
          </a:r>
        </a:p>
      </dsp:txBody>
      <dsp:txXfrm>
        <a:off x="3423605" y="2122667"/>
        <a:ext cx="2778172" cy="787500"/>
      </dsp:txXfrm>
    </dsp:sp>
    <dsp:sp modelId="{FE2E2A81-B769-4224-B7C3-E2B02615055D}">
      <dsp:nvSpPr>
        <dsp:cNvPr id="0" name=""/>
        <dsp:cNvSpPr/>
      </dsp:nvSpPr>
      <dsp:spPr>
        <a:xfrm>
          <a:off x="7451955" y="512515"/>
          <a:ext cx="1250177" cy="1250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FF374A-B674-440C-93FC-1463D267A3CE}">
      <dsp:nvSpPr>
        <dsp:cNvPr id="0" name=""/>
        <dsp:cNvSpPr/>
      </dsp:nvSpPr>
      <dsp:spPr>
        <a:xfrm>
          <a:off x="6687958" y="2122667"/>
          <a:ext cx="27781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Finally, the conclusive classification is executed by the fully connected layers at the end, leveraging the high-level features extracted by the preceding convolutional layers.</a:t>
          </a:r>
        </a:p>
      </dsp:txBody>
      <dsp:txXfrm>
        <a:off x="6687958" y="2122667"/>
        <a:ext cx="2778172"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D3BB2-02A6-469A-BF36-A4366550DEE3}">
      <dsp:nvSpPr>
        <dsp:cNvPr id="0" name=""/>
        <dsp:cNvSpPr/>
      </dsp:nvSpPr>
      <dsp:spPr>
        <a:xfrm>
          <a:off x="1396470" y="1258"/>
          <a:ext cx="1007929" cy="100792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90C3E-C264-4707-BBB0-C3173666AAD6}">
      <dsp:nvSpPr>
        <dsp:cNvPr id="0" name=""/>
        <dsp:cNvSpPr/>
      </dsp:nvSpPr>
      <dsp:spPr>
        <a:xfrm>
          <a:off x="1611275" y="216062"/>
          <a:ext cx="578320" cy="578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B49E94-1784-4291-A6FA-22940DED1AD2}">
      <dsp:nvSpPr>
        <dsp:cNvPr id="0" name=""/>
        <dsp:cNvSpPr/>
      </dsp:nvSpPr>
      <dsp:spPr>
        <a:xfrm>
          <a:off x="1074263" y="1323133"/>
          <a:ext cx="1652343" cy="176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Begin by setting up the CNN model and specifying the Cross Entropy Loss function. </a:t>
          </a:r>
          <a:endParaRPr lang="en-US" sz="1100" kern="1200"/>
        </a:p>
      </dsp:txBody>
      <dsp:txXfrm>
        <a:off x="1074263" y="1323133"/>
        <a:ext cx="1652343" cy="1762069"/>
      </dsp:txXfrm>
    </dsp:sp>
    <dsp:sp modelId="{933E4ED7-4387-4225-857F-265633542425}">
      <dsp:nvSpPr>
        <dsp:cNvPr id="0" name=""/>
        <dsp:cNvSpPr/>
      </dsp:nvSpPr>
      <dsp:spPr>
        <a:xfrm>
          <a:off x="3337974" y="1258"/>
          <a:ext cx="1007929" cy="10079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CA492-1F55-494D-83CF-9948D3452941}">
      <dsp:nvSpPr>
        <dsp:cNvPr id="0" name=""/>
        <dsp:cNvSpPr/>
      </dsp:nvSpPr>
      <dsp:spPr>
        <a:xfrm>
          <a:off x="3552779" y="216062"/>
          <a:ext cx="578320" cy="578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3A0A9-F8B6-4E45-8002-A4896F9B6F96}">
      <dsp:nvSpPr>
        <dsp:cNvPr id="0" name=""/>
        <dsp:cNvSpPr/>
      </dsp:nvSpPr>
      <dsp:spPr>
        <a:xfrm>
          <a:off x="3015767" y="1323133"/>
          <a:ext cx="1652343" cy="176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Employ the Adam optimizer with a learning rate of 0.001 for the optimization process. </a:t>
          </a:r>
          <a:endParaRPr lang="en-US" sz="1100" kern="1200"/>
        </a:p>
      </dsp:txBody>
      <dsp:txXfrm>
        <a:off x="3015767" y="1323133"/>
        <a:ext cx="1652343" cy="1762069"/>
      </dsp:txXfrm>
    </dsp:sp>
    <dsp:sp modelId="{E1553ED0-69B1-4D77-BF95-59EA390B6A0A}">
      <dsp:nvSpPr>
        <dsp:cNvPr id="0" name=""/>
        <dsp:cNvSpPr/>
      </dsp:nvSpPr>
      <dsp:spPr>
        <a:xfrm>
          <a:off x="5279478" y="1258"/>
          <a:ext cx="1007929" cy="100792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A08F0-C3BD-46C2-8B73-76DFD9CD6B9D}">
      <dsp:nvSpPr>
        <dsp:cNvPr id="0" name=""/>
        <dsp:cNvSpPr/>
      </dsp:nvSpPr>
      <dsp:spPr>
        <a:xfrm>
          <a:off x="5494283" y="216062"/>
          <a:ext cx="578320" cy="5783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0072AB-B8A4-4802-B7BF-AA7D5D92E84B}">
      <dsp:nvSpPr>
        <dsp:cNvPr id="0" name=""/>
        <dsp:cNvSpPr/>
      </dsp:nvSpPr>
      <dsp:spPr>
        <a:xfrm>
          <a:off x="4957271" y="1323133"/>
          <a:ext cx="1652343" cy="176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Iterate through the training data for a designated number of epochs. During each iteration, calculate the outputs and loss, execute backpropagation, and adjust the model parameters accordingly. </a:t>
          </a:r>
          <a:endParaRPr lang="en-US" sz="1100" kern="1200"/>
        </a:p>
      </dsp:txBody>
      <dsp:txXfrm>
        <a:off x="4957271" y="1323133"/>
        <a:ext cx="1652343" cy="1762069"/>
      </dsp:txXfrm>
    </dsp:sp>
    <dsp:sp modelId="{4CA35029-450F-4628-B256-B53E070BE6CF}">
      <dsp:nvSpPr>
        <dsp:cNvPr id="0" name=""/>
        <dsp:cNvSpPr/>
      </dsp:nvSpPr>
      <dsp:spPr>
        <a:xfrm>
          <a:off x="7220982" y="1258"/>
          <a:ext cx="1007929" cy="100792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42AF0-D5A0-4830-8D51-1F7C0D1AC4A6}">
      <dsp:nvSpPr>
        <dsp:cNvPr id="0" name=""/>
        <dsp:cNvSpPr/>
      </dsp:nvSpPr>
      <dsp:spPr>
        <a:xfrm>
          <a:off x="7435787" y="216062"/>
          <a:ext cx="578320" cy="5783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59D475-371B-4812-AB23-5C6AE6432E2D}">
      <dsp:nvSpPr>
        <dsp:cNvPr id="0" name=""/>
        <dsp:cNvSpPr/>
      </dsp:nvSpPr>
      <dsp:spPr>
        <a:xfrm>
          <a:off x="6898775" y="1323133"/>
          <a:ext cx="1652343" cy="176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Keep track of the gradient norm, and conclude the training process if it descends below a predetermined threshold. Conclude the training phase by printing a message indicating its completion.</a:t>
          </a:r>
          <a:endParaRPr lang="en-US" sz="1100" kern="1200"/>
        </a:p>
      </dsp:txBody>
      <dsp:txXfrm>
        <a:off x="6898775" y="1323133"/>
        <a:ext cx="1652343" cy="17620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9F41D-E6C7-447A-B209-419841A43946}">
      <dsp:nvSpPr>
        <dsp:cNvPr id="0" name=""/>
        <dsp:cNvSpPr/>
      </dsp:nvSpPr>
      <dsp:spPr>
        <a:xfrm>
          <a:off x="354699" y="648964"/>
          <a:ext cx="577441" cy="577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FA934-1BEB-4915-BDD1-F5E3010A7B7D}">
      <dsp:nvSpPr>
        <dsp:cNvPr id="0" name=""/>
        <dsp:cNvSpPr/>
      </dsp:nvSpPr>
      <dsp:spPr>
        <a:xfrm>
          <a:off x="1818" y="1544282"/>
          <a:ext cx="1283203" cy="122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Learning Rate Scheduling: </a:t>
          </a:r>
          <a:r>
            <a:rPr lang="en-US" sz="1100" kern="1200"/>
            <a:t>Explore various learning rate schedules, such as decay or cyclical learning rates, to identify an optimal strategy for faster convergence and enhanced generalization.</a:t>
          </a:r>
        </a:p>
      </dsp:txBody>
      <dsp:txXfrm>
        <a:off x="1818" y="1544282"/>
        <a:ext cx="1283203" cy="1223052"/>
      </dsp:txXfrm>
    </dsp:sp>
    <dsp:sp modelId="{11F17975-31D8-4CA6-8FC9-F37726734151}">
      <dsp:nvSpPr>
        <dsp:cNvPr id="0" name=""/>
        <dsp:cNvSpPr/>
      </dsp:nvSpPr>
      <dsp:spPr>
        <a:xfrm>
          <a:off x="1862463" y="648964"/>
          <a:ext cx="577441" cy="577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868AAB-5A90-4A8B-841A-482182640127}">
      <dsp:nvSpPr>
        <dsp:cNvPr id="0" name=""/>
        <dsp:cNvSpPr/>
      </dsp:nvSpPr>
      <dsp:spPr>
        <a:xfrm>
          <a:off x="1509582" y="1544282"/>
          <a:ext cx="1283203" cy="122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Hyperparameter Tuning: </a:t>
          </a:r>
          <a:r>
            <a:rPr lang="en-US" sz="1100" kern="1200"/>
            <a:t>Conduct a thorough search for optimal hyperparameters, encompassing variables like learning rate, batch size, and regularization strength, to attain the highest model performance.</a:t>
          </a:r>
        </a:p>
      </dsp:txBody>
      <dsp:txXfrm>
        <a:off x="1509582" y="1544282"/>
        <a:ext cx="1283203" cy="1223052"/>
      </dsp:txXfrm>
    </dsp:sp>
    <dsp:sp modelId="{DC241A2B-38F7-44A4-A472-D3B62936E6CC}">
      <dsp:nvSpPr>
        <dsp:cNvPr id="0" name=""/>
        <dsp:cNvSpPr/>
      </dsp:nvSpPr>
      <dsp:spPr>
        <a:xfrm>
          <a:off x="3370226" y="648964"/>
          <a:ext cx="577441" cy="5774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DE923-7B0E-40C0-B28C-E048BB6DE8B1}">
      <dsp:nvSpPr>
        <dsp:cNvPr id="0" name=""/>
        <dsp:cNvSpPr/>
      </dsp:nvSpPr>
      <dsp:spPr>
        <a:xfrm>
          <a:off x="3017346" y="1544282"/>
          <a:ext cx="1283203" cy="122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Data Augmentation: </a:t>
          </a:r>
          <a:r>
            <a:rPr lang="en-US" sz="1100" kern="1200"/>
            <a:t>Apply techniques for data augmentation to enhance the diversity of the training data, promoting improved generalization of the model.</a:t>
          </a:r>
        </a:p>
      </dsp:txBody>
      <dsp:txXfrm>
        <a:off x="3017346" y="1544282"/>
        <a:ext cx="1283203" cy="1223052"/>
      </dsp:txXfrm>
    </dsp:sp>
    <dsp:sp modelId="{4920312E-C7C9-45EE-B8F4-1254C124D31B}">
      <dsp:nvSpPr>
        <dsp:cNvPr id="0" name=""/>
        <dsp:cNvSpPr/>
      </dsp:nvSpPr>
      <dsp:spPr>
        <a:xfrm>
          <a:off x="4877990" y="648964"/>
          <a:ext cx="577441" cy="5774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A5057-1A74-4669-A8C8-61B53479A958}">
      <dsp:nvSpPr>
        <dsp:cNvPr id="0" name=""/>
        <dsp:cNvSpPr/>
      </dsp:nvSpPr>
      <dsp:spPr>
        <a:xfrm>
          <a:off x="4525109" y="1544282"/>
          <a:ext cx="1283203" cy="122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Regularization: </a:t>
          </a:r>
          <a:r>
            <a:rPr lang="en-US" sz="1100" kern="1200" dirty="0"/>
            <a:t>Employ regularization methods like dropout or batch normalization to mitigate overfitting, enhancing the model's capability to generalize effectively to unseen data.</a:t>
          </a:r>
        </a:p>
      </dsp:txBody>
      <dsp:txXfrm>
        <a:off x="4525109" y="1544282"/>
        <a:ext cx="1283203" cy="1223052"/>
      </dsp:txXfrm>
    </dsp:sp>
    <dsp:sp modelId="{D438DB9A-36DD-4B54-B83F-FCD68A114BC8}">
      <dsp:nvSpPr>
        <dsp:cNvPr id="0" name=""/>
        <dsp:cNvSpPr/>
      </dsp:nvSpPr>
      <dsp:spPr>
        <a:xfrm>
          <a:off x="6385754" y="648964"/>
          <a:ext cx="577441" cy="5774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A1028-229C-4334-BAC5-99B248571497}">
      <dsp:nvSpPr>
        <dsp:cNvPr id="0" name=""/>
        <dsp:cNvSpPr/>
      </dsp:nvSpPr>
      <dsp:spPr>
        <a:xfrm>
          <a:off x="6032873" y="1544282"/>
          <a:ext cx="1283203" cy="122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Model Ensemble: </a:t>
          </a:r>
          <a:r>
            <a:rPr lang="en-US" sz="1100" kern="1200" dirty="0"/>
            <a:t>Consider creating an ensemble of models to merge multiple predictions, often resulting in improved generalization and overall performance.</a:t>
          </a:r>
        </a:p>
      </dsp:txBody>
      <dsp:txXfrm>
        <a:off x="6032873" y="1544282"/>
        <a:ext cx="1283203" cy="1223052"/>
      </dsp:txXfrm>
    </dsp:sp>
    <dsp:sp modelId="{C5F95F22-B57F-4B52-8ABC-8AEAA3F81BBD}">
      <dsp:nvSpPr>
        <dsp:cNvPr id="0" name=""/>
        <dsp:cNvSpPr/>
      </dsp:nvSpPr>
      <dsp:spPr>
        <a:xfrm>
          <a:off x="7893517" y="648964"/>
          <a:ext cx="577441" cy="5774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387C2-D026-47B9-A845-AA3822F5204F}">
      <dsp:nvSpPr>
        <dsp:cNvPr id="0" name=""/>
        <dsp:cNvSpPr/>
      </dsp:nvSpPr>
      <dsp:spPr>
        <a:xfrm>
          <a:off x="7540637" y="1544282"/>
          <a:ext cx="1283203" cy="122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Transfer Learning: </a:t>
          </a:r>
          <a:r>
            <a:rPr lang="en-US" sz="1100" kern="1200"/>
            <a:t>Leverage pre-trained models, particularly those trained on related tasks or datasets, and fine-tune the network on the specific dataset of interest to leverage the acquired knowledge from the pre-trained model.</a:t>
          </a:r>
        </a:p>
      </dsp:txBody>
      <dsp:txXfrm>
        <a:off x="7540637" y="1544282"/>
        <a:ext cx="1283203" cy="122305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115897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86C45-9864-4004-8C54-017E80ED76B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269105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4732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8389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4186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A86C45-9864-4004-8C54-017E80ED76B0}"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4123918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A86C45-9864-4004-8C54-017E80ED76B0}" type="datetimeFigureOut">
              <a:rPr lang="en-US" smtClean="0"/>
              <a:t>11/30/2023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1942980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329636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36331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45702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86C45-9864-4004-8C54-017E80ED76B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161789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86C45-9864-4004-8C54-017E80ED76B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54801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86C45-9864-4004-8C54-017E80ED76B0}"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105663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86C45-9864-4004-8C54-017E80ED76B0}"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72154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86C45-9864-4004-8C54-017E80ED76B0}"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312557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86C45-9864-4004-8C54-017E80ED76B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412406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86C45-9864-4004-8C54-017E80ED76B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5B4F9B-A49E-4BDF-A88B-DC966E6B4C8B}" type="slidenum">
              <a:rPr lang="en-US" smtClean="0"/>
              <a:t>‹#›</a:t>
            </a:fld>
            <a:endParaRPr lang="en-US"/>
          </a:p>
        </p:txBody>
      </p:sp>
    </p:spTree>
    <p:extLst>
      <p:ext uri="{BB962C8B-B14F-4D97-AF65-F5344CB8AC3E}">
        <p14:creationId xmlns:p14="http://schemas.microsoft.com/office/powerpoint/2010/main" val="178730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A86C45-9864-4004-8C54-017E80ED76B0}" type="datetimeFigureOut">
              <a:rPr lang="en-US" smtClean="0"/>
              <a:t>11/30/2023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5B4F9B-A49E-4BDF-A88B-DC966E6B4C8B}" type="slidenum">
              <a:rPr lang="en-US" smtClean="0"/>
              <a:t>‹#›</a:t>
            </a:fld>
            <a:endParaRPr lang="en-US"/>
          </a:p>
        </p:txBody>
      </p:sp>
    </p:spTree>
    <p:extLst>
      <p:ext uri="{BB962C8B-B14F-4D97-AF65-F5344CB8AC3E}">
        <p14:creationId xmlns:p14="http://schemas.microsoft.com/office/powerpoint/2010/main" val="3860433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2AE8F12-74CB-1104-AD04-CB5AA51525AC}"/>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58705B4-411F-A974-9BC9-105FCF0DD166}"/>
              </a:ext>
            </a:extLst>
          </p:cNvPr>
          <p:cNvSpPr>
            <a:spLocks noGrp="1"/>
          </p:cNvSpPr>
          <p:nvPr>
            <p:ph type="ctrTitle"/>
          </p:nvPr>
        </p:nvSpPr>
        <p:spPr>
          <a:xfrm>
            <a:off x="1154955" y="2099733"/>
            <a:ext cx="8825658" cy="2677648"/>
          </a:xfrm>
        </p:spPr>
        <p:txBody>
          <a:bodyPr>
            <a:normAutofit/>
          </a:bodyPr>
          <a:lstStyle/>
          <a:p>
            <a:r>
              <a:rPr lang="en-US" dirty="0">
                <a:solidFill>
                  <a:schemeClr val="tx1"/>
                </a:solidFill>
              </a:rPr>
              <a:t>A System to classify an object of an RGB Image</a:t>
            </a:r>
          </a:p>
        </p:txBody>
      </p:sp>
      <p:sp>
        <p:nvSpPr>
          <p:cNvPr id="3" name="Subtitle 2">
            <a:extLst>
              <a:ext uri="{FF2B5EF4-FFF2-40B4-BE49-F238E27FC236}">
                <a16:creationId xmlns:a16="http://schemas.microsoft.com/office/drawing/2014/main" id="{CFF900A4-D986-C8E6-F988-197F2C11E796}"/>
              </a:ext>
            </a:extLst>
          </p:cNvPr>
          <p:cNvSpPr>
            <a:spLocks noGrp="1"/>
          </p:cNvSpPr>
          <p:nvPr>
            <p:ph type="subTitle" idx="1"/>
          </p:nvPr>
        </p:nvSpPr>
        <p:spPr>
          <a:xfrm>
            <a:off x="1154955" y="4777380"/>
            <a:ext cx="8825658" cy="861420"/>
          </a:xfrm>
        </p:spPr>
        <p:txBody>
          <a:bodyPr>
            <a:normAutofit/>
          </a:bodyPr>
          <a:lstStyle/>
          <a:p>
            <a:r>
              <a:rPr lang="en-US" dirty="0">
                <a:solidFill>
                  <a:schemeClr val="tx1"/>
                </a:solidFill>
              </a:rPr>
              <a:t> </a:t>
            </a:r>
          </a:p>
          <a:p>
            <a:r>
              <a:rPr lang="en-US" dirty="0">
                <a:solidFill>
                  <a:schemeClr val="tx1"/>
                </a:solidFill>
              </a:rPr>
              <a:t> </a:t>
            </a:r>
          </a:p>
          <a:p>
            <a:endParaRPr lang="en-US" dirty="0">
              <a:solidFill>
                <a:schemeClr val="tx1"/>
              </a:solidFill>
            </a:endParaRPr>
          </a:p>
        </p:txBody>
      </p:sp>
    </p:spTree>
    <p:extLst>
      <p:ext uri="{BB962C8B-B14F-4D97-AF65-F5344CB8AC3E}">
        <p14:creationId xmlns:p14="http://schemas.microsoft.com/office/powerpoint/2010/main" val="10608503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BE4E0-5319-51AA-7E80-F97BCF8AD00A}"/>
              </a:ext>
            </a:extLst>
          </p:cNvPr>
          <p:cNvSpPr>
            <a:spLocks noGrp="1"/>
          </p:cNvSpPr>
          <p:nvPr>
            <p:ph type="title"/>
          </p:nvPr>
        </p:nvSpPr>
        <p:spPr/>
        <p:txBody>
          <a:bodyPr/>
          <a:lstStyle/>
          <a:p>
            <a:r>
              <a:rPr lang="en-US" dirty="0"/>
              <a:t>Functions</a:t>
            </a:r>
            <a:endParaRPr lang="en-IN" dirty="0"/>
          </a:p>
        </p:txBody>
      </p:sp>
      <p:sp>
        <p:nvSpPr>
          <p:cNvPr id="5" name="Text Placeholder 4">
            <a:extLst>
              <a:ext uri="{FF2B5EF4-FFF2-40B4-BE49-F238E27FC236}">
                <a16:creationId xmlns:a16="http://schemas.microsoft.com/office/drawing/2014/main" id="{048D40D2-0D98-0118-69B7-E177471BCEA1}"/>
              </a:ext>
            </a:extLst>
          </p:cNvPr>
          <p:cNvSpPr>
            <a:spLocks noGrp="1"/>
          </p:cNvSpPr>
          <p:nvPr>
            <p:ph type="body" idx="1"/>
          </p:nvPr>
        </p:nvSpPr>
        <p:spPr/>
        <p:txBody>
          <a:bodyPr/>
          <a:lstStyle/>
          <a:p>
            <a:r>
              <a:rPr lang="en-US" sz="3200" dirty="0"/>
              <a:t>System Loss Function</a:t>
            </a:r>
            <a:endParaRPr lang="en-IN" sz="3200" dirty="0"/>
          </a:p>
        </p:txBody>
      </p:sp>
      <p:sp>
        <p:nvSpPr>
          <p:cNvPr id="6" name="Content Placeholder 5">
            <a:extLst>
              <a:ext uri="{FF2B5EF4-FFF2-40B4-BE49-F238E27FC236}">
                <a16:creationId xmlns:a16="http://schemas.microsoft.com/office/drawing/2014/main" id="{2A60CB85-FF8C-665F-0361-041339CB414F}"/>
              </a:ext>
            </a:extLst>
          </p:cNvPr>
          <p:cNvSpPr>
            <a:spLocks noGrp="1"/>
          </p:cNvSpPr>
          <p:nvPr>
            <p:ph sz="half" idx="2"/>
          </p:nvPr>
        </p:nvSpPr>
        <p:spPr/>
        <p:txBody>
          <a:bodyPr>
            <a:normAutofit/>
          </a:bodyPr>
          <a:lstStyle/>
          <a:p>
            <a:r>
              <a:rPr lang="en-US" sz="2400" dirty="0"/>
              <a:t>Categorial Cross Entropy</a:t>
            </a:r>
            <a:endParaRPr lang="en-IN" sz="2400" dirty="0"/>
          </a:p>
        </p:txBody>
      </p:sp>
      <p:sp>
        <p:nvSpPr>
          <p:cNvPr id="7" name="Text Placeholder 6">
            <a:extLst>
              <a:ext uri="{FF2B5EF4-FFF2-40B4-BE49-F238E27FC236}">
                <a16:creationId xmlns:a16="http://schemas.microsoft.com/office/drawing/2014/main" id="{645BF4C7-48A2-56C1-DD9B-1D120BF9DF38}"/>
              </a:ext>
            </a:extLst>
          </p:cNvPr>
          <p:cNvSpPr>
            <a:spLocks noGrp="1"/>
          </p:cNvSpPr>
          <p:nvPr>
            <p:ph type="body" sz="quarter" idx="3"/>
          </p:nvPr>
        </p:nvSpPr>
        <p:spPr/>
        <p:txBody>
          <a:bodyPr/>
          <a:lstStyle/>
          <a:p>
            <a:r>
              <a:rPr lang="en-US" sz="3200" dirty="0"/>
              <a:t>Activation Function</a:t>
            </a:r>
            <a:endParaRPr lang="en-IN" sz="3200" dirty="0"/>
          </a:p>
        </p:txBody>
      </p:sp>
      <p:sp>
        <p:nvSpPr>
          <p:cNvPr id="8" name="Content Placeholder 7">
            <a:extLst>
              <a:ext uri="{FF2B5EF4-FFF2-40B4-BE49-F238E27FC236}">
                <a16:creationId xmlns:a16="http://schemas.microsoft.com/office/drawing/2014/main" id="{1588A435-C821-17F2-72A7-DBEFFA202F54}"/>
              </a:ext>
            </a:extLst>
          </p:cNvPr>
          <p:cNvSpPr>
            <a:spLocks noGrp="1"/>
          </p:cNvSpPr>
          <p:nvPr>
            <p:ph sz="quarter" idx="4"/>
          </p:nvPr>
        </p:nvSpPr>
        <p:spPr>
          <a:xfrm>
            <a:off x="6208712" y="3179762"/>
            <a:ext cx="4825159" cy="2840039"/>
          </a:xfrm>
        </p:spPr>
        <p:txBody>
          <a:bodyPr>
            <a:normAutofit/>
          </a:bodyPr>
          <a:lstStyle/>
          <a:p>
            <a:r>
              <a:rPr lang="en-US" sz="2400" dirty="0" err="1"/>
              <a:t>ReLu</a:t>
            </a:r>
            <a:r>
              <a:rPr lang="en-US" sz="2400" dirty="0"/>
              <a:t> (Rectified Linear Unit)</a:t>
            </a:r>
            <a:endParaRPr lang="en-IN" sz="2400" dirty="0"/>
          </a:p>
        </p:txBody>
      </p:sp>
      <p:pic>
        <p:nvPicPr>
          <p:cNvPr id="3074" name="Picture 2" descr="Human Brain Icon for PowerPoint Presentations– Smiletemplates - download at  SmileTemplates.com">
            <a:extLst>
              <a:ext uri="{FF2B5EF4-FFF2-40B4-BE49-F238E27FC236}">
                <a16:creationId xmlns:a16="http://schemas.microsoft.com/office/drawing/2014/main" id="{7A5CB4F4-FFBF-BF7E-4F7C-AD1B8FAB6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054" y="4102630"/>
            <a:ext cx="4100945" cy="275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82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a:solidFill>
                  <a:srgbClr val="EBEBEB"/>
                </a:solidFill>
              </a:rPr>
              <a:t>Training</a:t>
            </a:r>
          </a:p>
        </p:txBody>
      </p:sp>
      <p:graphicFrame>
        <p:nvGraphicFramePr>
          <p:cNvPr id="7" name="Content Placeholder 2">
            <a:extLst>
              <a:ext uri="{FF2B5EF4-FFF2-40B4-BE49-F238E27FC236}">
                <a16:creationId xmlns:a16="http://schemas.microsoft.com/office/drawing/2014/main" id="{31F65F73-4FF5-2A70-1CAB-668D7CD5D017}"/>
              </a:ext>
            </a:extLst>
          </p:cNvPr>
          <p:cNvGraphicFramePr>
            <a:graphicFrameLocks noGrp="1"/>
          </p:cNvGraphicFramePr>
          <p:nvPr>
            <p:ph idx="1"/>
            <p:extLst>
              <p:ext uri="{D42A27DB-BD31-4B8C-83A1-F6EECF244321}">
                <p14:modId xmlns:p14="http://schemas.microsoft.com/office/powerpoint/2010/main" val="2424825343"/>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63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8" name="Group 1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28166" y="821095"/>
            <a:ext cx="9230185" cy="1069909"/>
          </a:xfrm>
        </p:spPr>
        <p:txBody>
          <a:bodyPr>
            <a:normAutofit/>
          </a:bodyPr>
          <a:lstStyle/>
          <a:p>
            <a:pPr algn="r"/>
            <a:r>
              <a:rPr lang="en-US" b="1" dirty="0">
                <a:solidFill>
                  <a:schemeClr val="tx1"/>
                </a:solidFill>
              </a:rPr>
              <a:t>Training Loss</a:t>
            </a:r>
          </a:p>
        </p:txBody>
      </p:sp>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1128166" y="2202025"/>
            <a:ext cx="7645173" cy="3508310"/>
          </a:xfrm>
        </p:spPr>
        <p:txBody>
          <a:bodyPr anchor="t">
            <a:normAutofit/>
          </a:bodyPr>
          <a:lstStyle/>
          <a:p>
            <a:pPr marL="0" indent="0">
              <a:lnSpc>
                <a:spcPct val="90000"/>
              </a:lnSpc>
              <a:buNone/>
            </a:pPr>
            <a:r>
              <a:rPr lang="en-US" sz="1500" dirty="0">
                <a:solidFill>
                  <a:schemeClr val="tx1"/>
                </a:solidFill>
              </a:rPr>
              <a:t>Training Loss Explanation:</a:t>
            </a:r>
          </a:p>
          <a:p>
            <a:pPr marL="0" indent="0">
              <a:lnSpc>
                <a:spcPct val="90000"/>
              </a:lnSpc>
              <a:buNone/>
            </a:pPr>
            <a:endParaRPr lang="en-US" sz="1500" dirty="0">
              <a:solidFill>
                <a:schemeClr val="tx1"/>
              </a:solidFill>
            </a:endParaRPr>
          </a:p>
          <a:p>
            <a:pPr marL="0" indent="0">
              <a:lnSpc>
                <a:spcPct val="90000"/>
              </a:lnSpc>
              <a:buNone/>
            </a:pPr>
            <a:r>
              <a:rPr lang="en-US" sz="1500" dirty="0">
                <a:solidFill>
                  <a:schemeClr val="tx1"/>
                </a:solidFill>
              </a:rPr>
              <a:t>Loss denotes the disparity or discrepancy between the model's predicted output and the true target labels within the training dataset. Minimizing this loss is paramount during training, as it indicates the model's proficiency in making precise predictions and adapting its parameters accordingly.</a:t>
            </a:r>
          </a:p>
          <a:p>
            <a:pPr marL="0" indent="0">
              <a:lnSpc>
                <a:spcPct val="90000"/>
              </a:lnSpc>
              <a:buNone/>
            </a:pPr>
            <a:endParaRPr lang="en-US" sz="1500" dirty="0">
              <a:solidFill>
                <a:schemeClr val="tx1"/>
              </a:solidFill>
            </a:endParaRPr>
          </a:p>
          <a:p>
            <a:pPr marL="0" indent="0">
              <a:lnSpc>
                <a:spcPct val="90000"/>
              </a:lnSpc>
              <a:buNone/>
            </a:pPr>
            <a:r>
              <a:rPr lang="en-US" sz="1500" dirty="0">
                <a:solidFill>
                  <a:schemeClr val="tx1"/>
                </a:solidFill>
              </a:rPr>
              <a:t>Significance of Monitoring Loss:</a:t>
            </a:r>
          </a:p>
          <a:p>
            <a:pPr marL="0" indent="0">
              <a:lnSpc>
                <a:spcPct val="90000"/>
              </a:lnSpc>
              <a:buNone/>
            </a:pPr>
            <a:endParaRPr lang="en-US" sz="1500" dirty="0">
              <a:solidFill>
                <a:schemeClr val="tx1"/>
              </a:solidFill>
            </a:endParaRPr>
          </a:p>
          <a:p>
            <a:pPr marL="0" indent="0">
              <a:lnSpc>
                <a:spcPct val="90000"/>
              </a:lnSpc>
              <a:buNone/>
            </a:pPr>
            <a:r>
              <a:rPr lang="en-US" sz="1500" dirty="0">
                <a:solidFill>
                  <a:schemeClr val="tx1"/>
                </a:solidFill>
              </a:rPr>
              <a:t>Observing the loss is crucial for evaluating the model's performance and convergence throughout the training phase. It provides insights into the effectiveness of the selected optimization algorithm and learning rate.</a:t>
            </a:r>
          </a:p>
        </p:txBody>
      </p:sp>
    </p:spTree>
    <p:extLst>
      <p:ext uri="{BB962C8B-B14F-4D97-AF65-F5344CB8AC3E}">
        <p14:creationId xmlns:p14="http://schemas.microsoft.com/office/powerpoint/2010/main" val="23901620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dirty="0">
                <a:solidFill>
                  <a:srgbClr val="EBEBEB"/>
                </a:solidFill>
              </a:rPr>
              <a:t>Calculating the Training Loss</a:t>
            </a:r>
          </a:p>
        </p:txBody>
      </p:sp>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5980954" y="2603500"/>
            <a:ext cx="5211979" cy="3416300"/>
          </a:xfrm>
        </p:spPr>
        <p:txBody>
          <a:bodyPr anchor="ctr">
            <a:normAutofit/>
          </a:bodyPr>
          <a:lstStyle/>
          <a:p>
            <a:r>
              <a:rPr lang="en-US" dirty="0"/>
              <a:t>The loss was determined through the application of the Cross Entropy Loss function, a standard choice for tasks involving multi-class classification. This computation of loss was performed individually for each batch of training data, and subsequently, an average was taken to track the comprehensive progress of the training.</a:t>
            </a:r>
          </a:p>
          <a:p>
            <a:pPr marL="0" indent="0">
              <a:buNone/>
            </a:pPr>
            <a:endParaRPr lang="en-US" dirty="0"/>
          </a:p>
        </p:txBody>
      </p:sp>
      <p:pic>
        <p:nvPicPr>
          <p:cNvPr id="6" name="Picture 5" descr="A line graph with numbers and a line&#10;&#10;Description automatically generated">
            <a:extLst>
              <a:ext uri="{FF2B5EF4-FFF2-40B4-BE49-F238E27FC236}">
                <a16:creationId xmlns:a16="http://schemas.microsoft.com/office/drawing/2014/main" id="{BEA7FA69-22D5-A561-3ACE-26F2D24D9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 y="2344463"/>
            <a:ext cx="6192114" cy="3934374"/>
          </a:xfrm>
          <a:prstGeom prst="rect">
            <a:avLst/>
          </a:prstGeom>
        </p:spPr>
      </p:pic>
    </p:spTree>
    <p:extLst>
      <p:ext uri="{BB962C8B-B14F-4D97-AF65-F5344CB8AC3E}">
        <p14:creationId xmlns:p14="http://schemas.microsoft.com/office/powerpoint/2010/main" val="133546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639098" y="629265"/>
            <a:ext cx="3421623" cy="5601210"/>
          </a:xfrm>
        </p:spPr>
        <p:txBody>
          <a:bodyPr>
            <a:normAutofit/>
          </a:bodyPr>
          <a:lstStyle/>
          <a:p>
            <a:r>
              <a:rPr lang="en-US" sz="4000" b="1" dirty="0">
                <a:solidFill>
                  <a:srgbClr val="EBEBEB"/>
                </a:solidFill>
              </a:rPr>
              <a:t>Model Testing and Evaluations</a:t>
            </a:r>
          </a:p>
        </p:txBody>
      </p:sp>
      <p:sp>
        <p:nvSpPr>
          <p:cNvPr id="14"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4719483" y="629265"/>
            <a:ext cx="6813755" cy="3811740"/>
          </a:xfrm>
        </p:spPr>
        <p:txBody>
          <a:bodyPr anchor="ctr">
            <a:normAutofit/>
          </a:bodyPr>
          <a:lstStyle/>
          <a:p>
            <a:pPr marL="0" indent="0">
              <a:buNone/>
            </a:pPr>
            <a:r>
              <a:rPr lang="en-US" dirty="0">
                <a:solidFill>
                  <a:srgbClr val="FFFFFF"/>
                </a:solidFill>
              </a:rPr>
              <a:t>The Accuracy of the model is 46%, when run for 15 epochs when 20% of the total training set was used for validation.</a:t>
            </a:r>
          </a:p>
        </p:txBody>
      </p:sp>
      <p:pic>
        <p:nvPicPr>
          <p:cNvPr id="7" name="Graphic 6" descr="Presentation with Pie Chart">
            <a:extLst>
              <a:ext uri="{FF2B5EF4-FFF2-40B4-BE49-F238E27FC236}">
                <a16:creationId xmlns:a16="http://schemas.microsoft.com/office/drawing/2014/main" id="{1C207D14-5277-8492-F4DB-9E51998FC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85" y="4552335"/>
            <a:ext cx="1678140" cy="167814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925828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dirty="0">
                <a:solidFill>
                  <a:srgbClr val="EBEBEB"/>
                </a:solidFill>
              </a:rPr>
              <a:t>Pros</a:t>
            </a:r>
          </a:p>
        </p:txBody>
      </p:sp>
      <p:pic>
        <p:nvPicPr>
          <p:cNvPr id="7" name="Graphic 6" descr="Report Add">
            <a:extLst>
              <a:ext uri="{FF2B5EF4-FFF2-40B4-BE49-F238E27FC236}">
                <a16:creationId xmlns:a16="http://schemas.microsoft.com/office/drawing/2014/main" id="{EA369AD3-4249-5F07-27F4-D5F4BEBF00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467" y="2793582"/>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11" name="Content Placeholder 2">
            <a:extLst>
              <a:ext uri="{FF2B5EF4-FFF2-40B4-BE49-F238E27FC236}">
                <a16:creationId xmlns:a16="http://schemas.microsoft.com/office/drawing/2014/main" id="{D1F3379F-FB13-0AF3-E1A2-BFF095A4AEAB}"/>
              </a:ext>
            </a:extLst>
          </p:cNvPr>
          <p:cNvSpPr>
            <a:spLocks noGrp="1"/>
          </p:cNvSpPr>
          <p:nvPr>
            <p:ph idx="1"/>
          </p:nvPr>
        </p:nvSpPr>
        <p:spPr>
          <a:xfrm>
            <a:off x="4641336" y="2321168"/>
            <a:ext cx="6551597" cy="4536831"/>
          </a:xfrm>
        </p:spPr>
        <p:txBody>
          <a:bodyPr anchor="ctr">
            <a:normAutofit lnSpcReduction="10000"/>
          </a:bodyPr>
          <a:lstStyle/>
          <a:p>
            <a:pPr marL="0" indent="0">
              <a:lnSpc>
                <a:spcPct val="90000"/>
              </a:lnSpc>
              <a:buNone/>
            </a:pPr>
            <a:endParaRPr lang="en-US" sz="1400" b="1" dirty="0"/>
          </a:p>
          <a:p>
            <a:pPr marL="0" indent="0">
              <a:lnSpc>
                <a:spcPct val="90000"/>
              </a:lnSpc>
              <a:buNone/>
            </a:pPr>
            <a:r>
              <a:rPr lang="en-US" sz="1400" b="1" dirty="0"/>
              <a:t>Effective Feature Extraction: </a:t>
            </a:r>
            <a:r>
              <a:rPr lang="en-US" sz="1400" dirty="0"/>
              <a:t>Our model being a CNN, automatically learns hierarchical representations and features from images without the need for manual feature engineering. This capability is crucial for tasks where the relevant features are complex and multi-level.</a:t>
            </a:r>
          </a:p>
          <a:p>
            <a:pPr marL="0" indent="0">
              <a:lnSpc>
                <a:spcPct val="90000"/>
              </a:lnSpc>
              <a:buNone/>
            </a:pPr>
            <a:r>
              <a:rPr lang="en-US" sz="1400" b="1" dirty="0"/>
              <a:t>Complex Architecture: </a:t>
            </a:r>
            <a:r>
              <a:rPr lang="en-US" sz="1400" dirty="0"/>
              <a:t>The structure incorporates multiple convolutional layers, enabling the model to acquire intricate hierarchical features from the input information.</a:t>
            </a:r>
          </a:p>
          <a:p>
            <a:pPr marL="0" indent="0">
              <a:lnSpc>
                <a:spcPct val="90000"/>
              </a:lnSpc>
              <a:buNone/>
            </a:pPr>
            <a:r>
              <a:rPr lang="en-US" sz="1400" b="1" dirty="0"/>
              <a:t>Utilization of Max Pooling: </a:t>
            </a:r>
            <a:r>
              <a:rPr lang="en-US" sz="1400" dirty="0"/>
              <a:t>The integration of max pooling layers facilitates the down sampling of feature maps, aiding in the retention of crucial features while reducing spatial dimensions.</a:t>
            </a:r>
          </a:p>
          <a:p>
            <a:pPr marL="0" indent="0">
              <a:lnSpc>
                <a:spcPct val="90000"/>
              </a:lnSpc>
              <a:buNone/>
            </a:pPr>
            <a:r>
              <a:rPr lang="en-US" sz="1400" b="1" dirty="0"/>
              <a:t>Adaptive Average Pooling: </a:t>
            </a:r>
            <a:r>
              <a:rPr lang="en-US" sz="1400" dirty="0"/>
              <a:t>The adoption of adaptive average pooling before fully connected layers allows the model to handle input images of varying sizes.</a:t>
            </a:r>
          </a:p>
          <a:p>
            <a:pPr marL="0" indent="0">
              <a:lnSpc>
                <a:spcPct val="90000"/>
              </a:lnSpc>
              <a:buNone/>
            </a:pPr>
            <a:r>
              <a:rPr lang="en-US" sz="1400" b="1" dirty="0"/>
              <a:t>Application of </a:t>
            </a:r>
            <a:r>
              <a:rPr lang="en-US" sz="1400" b="1" dirty="0" err="1"/>
              <a:t>ReLU</a:t>
            </a:r>
            <a:r>
              <a:rPr lang="en-US" sz="1400" b="1" dirty="0"/>
              <a:t> Activation: </a:t>
            </a:r>
            <a:r>
              <a:rPr lang="en-US" sz="1400" dirty="0"/>
              <a:t>The consistent use of the </a:t>
            </a:r>
            <a:r>
              <a:rPr lang="en-US" sz="1400" dirty="0" err="1"/>
              <a:t>ReLU</a:t>
            </a:r>
            <a:r>
              <a:rPr lang="en-US" sz="1400" dirty="0"/>
              <a:t> activation function throughout the network accelerates convergence during training and mitigates challenges associated with the vanishing gradient problem.</a:t>
            </a:r>
          </a:p>
          <a:p>
            <a:pPr marL="0" indent="0">
              <a:lnSpc>
                <a:spcPct val="90000"/>
              </a:lnSpc>
              <a:buNone/>
            </a:pPr>
            <a:r>
              <a:rPr lang="en-US" sz="1400" b="1" dirty="0"/>
              <a:t>Ample Model Capacity: </a:t>
            </a:r>
            <a:r>
              <a:rPr lang="en-US" sz="1400" dirty="0"/>
              <a:t>With a substantial number of parameters and layers, the model possesses a considerable capacity to comprehend intricate patterns within the data.</a:t>
            </a:r>
          </a:p>
          <a:p>
            <a:pPr marL="0" indent="0">
              <a:lnSpc>
                <a:spcPct val="90000"/>
              </a:lnSpc>
              <a:buNone/>
            </a:pPr>
            <a:endParaRPr lang="en-US" sz="1400" dirty="0"/>
          </a:p>
        </p:txBody>
      </p:sp>
    </p:spTree>
    <p:extLst>
      <p:ext uri="{BB962C8B-B14F-4D97-AF65-F5344CB8AC3E}">
        <p14:creationId xmlns:p14="http://schemas.microsoft.com/office/powerpoint/2010/main" val="110244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dirty="0">
                <a:solidFill>
                  <a:srgbClr val="EBEBEB"/>
                </a:solidFill>
              </a:rPr>
              <a:t>Cons</a:t>
            </a:r>
          </a:p>
        </p:txBody>
      </p:sp>
      <p:pic>
        <p:nvPicPr>
          <p:cNvPr id="23" name="Graphic 22" descr="Fingerprint">
            <a:extLst>
              <a:ext uri="{FF2B5EF4-FFF2-40B4-BE49-F238E27FC236}">
                <a16:creationId xmlns:a16="http://schemas.microsoft.com/office/drawing/2014/main" id="{D3A751CA-6206-8466-09FF-180B45912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467" y="2793582"/>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4641336" y="2603500"/>
            <a:ext cx="6551597" cy="3416300"/>
          </a:xfrm>
        </p:spPr>
        <p:txBody>
          <a:bodyPr anchor="ctr">
            <a:noAutofit/>
          </a:bodyPr>
          <a:lstStyle/>
          <a:p>
            <a:pPr marL="0" indent="0">
              <a:lnSpc>
                <a:spcPct val="90000"/>
              </a:lnSpc>
              <a:buNone/>
            </a:pPr>
            <a:r>
              <a:rPr lang="en-US" sz="1400" b="1" dirty="0"/>
              <a:t>Cons:</a:t>
            </a:r>
            <a:endParaRPr lang="en-US" sz="1400" dirty="0"/>
          </a:p>
          <a:p>
            <a:pPr marL="0" indent="0">
              <a:lnSpc>
                <a:spcPct val="90000"/>
              </a:lnSpc>
              <a:buNone/>
            </a:pPr>
            <a:r>
              <a:rPr lang="en-US" sz="1400" b="1" dirty="0"/>
              <a:t>Complexity and Overfitting Concerns: </a:t>
            </a:r>
            <a:r>
              <a:rPr lang="en-US" sz="1400" dirty="0"/>
              <a:t>The substantial model capacity may result in overfitting, particularly with limited datasets, unless appropriate regularization techniques are applied.</a:t>
            </a:r>
          </a:p>
          <a:p>
            <a:pPr marL="0" indent="0">
              <a:lnSpc>
                <a:spcPct val="90000"/>
              </a:lnSpc>
              <a:buNone/>
            </a:pPr>
            <a:r>
              <a:rPr lang="en-US" sz="1400" b="1" dirty="0"/>
              <a:t>Computational Intensity: </a:t>
            </a:r>
            <a:r>
              <a:rPr lang="en-US" sz="1400" dirty="0"/>
              <a:t>The extensive number of parameters and layers can impose significant computational demands, rendering training and inference computationally intensive, especially on devices with constrained resources.</a:t>
            </a:r>
          </a:p>
          <a:p>
            <a:pPr marL="0" indent="0">
              <a:lnSpc>
                <a:spcPct val="90000"/>
              </a:lnSpc>
              <a:buNone/>
            </a:pPr>
            <a:r>
              <a:rPr lang="en-US" sz="1400" b="1" dirty="0"/>
              <a:t>Potential Gradient Issues: </a:t>
            </a:r>
            <a:r>
              <a:rPr lang="en-US" sz="1400" dirty="0"/>
              <a:t>Deeper networks may encounter challenges such as vanishing or exploding gradient problems during training, potentially impeding convergence.</a:t>
            </a:r>
          </a:p>
          <a:p>
            <a:pPr marL="0" indent="0">
              <a:lnSpc>
                <a:spcPct val="90000"/>
              </a:lnSpc>
              <a:buNone/>
            </a:pPr>
            <a:r>
              <a:rPr lang="en-US" sz="1400" b="1" dirty="0"/>
              <a:t>Limited Model Interpretability: </a:t>
            </a:r>
            <a:r>
              <a:rPr lang="en-US" sz="1400" dirty="0"/>
              <a:t>Due to the intricate architecture, comprehending the internal mechanisms of the model and interpreting its decision-making process can be challenging, thereby limiting interpretability.</a:t>
            </a:r>
          </a:p>
          <a:p>
            <a:pPr marL="0" indent="0">
              <a:lnSpc>
                <a:spcPct val="90000"/>
              </a:lnSpc>
              <a:buNone/>
            </a:pPr>
            <a:r>
              <a:rPr lang="en-US" sz="1400" b="1" dirty="0"/>
              <a:t>Hyperparameter Sensitivity: </a:t>
            </a:r>
            <a:r>
              <a:rPr lang="en-US" sz="1400" dirty="0"/>
              <a:t>The architecture's performance may heavily rely on the selection of hyperparameters, including learning rate, batch size, and regularization. Consequently, extensive hyperparameter tuning becomes crucial for achieving optimal results.</a:t>
            </a:r>
          </a:p>
          <a:p>
            <a:pPr marL="0" indent="0">
              <a:lnSpc>
                <a:spcPct val="90000"/>
              </a:lnSpc>
              <a:buNone/>
            </a:pPr>
            <a:endParaRPr lang="en-US" sz="1400" dirty="0"/>
          </a:p>
        </p:txBody>
      </p:sp>
    </p:spTree>
    <p:extLst>
      <p:ext uri="{BB962C8B-B14F-4D97-AF65-F5344CB8AC3E}">
        <p14:creationId xmlns:p14="http://schemas.microsoft.com/office/powerpoint/2010/main" val="9256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p:txBody>
          <a:bodyPr/>
          <a:lstStyle/>
          <a:p>
            <a:r>
              <a:rPr lang="en-US" b="1"/>
              <a:t>Further Improvements</a:t>
            </a:r>
            <a:endParaRPr lang="en-US" b="1" dirty="0"/>
          </a:p>
        </p:txBody>
      </p:sp>
      <p:graphicFrame>
        <p:nvGraphicFramePr>
          <p:cNvPr id="15" name="Content Placeholder 2">
            <a:extLst>
              <a:ext uri="{FF2B5EF4-FFF2-40B4-BE49-F238E27FC236}">
                <a16:creationId xmlns:a16="http://schemas.microsoft.com/office/drawing/2014/main" id="{A4006E8F-DDEC-352F-11A8-CFB98AEF5AA3}"/>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36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28166" y="821095"/>
            <a:ext cx="9230185" cy="1069909"/>
          </a:xfrm>
        </p:spPr>
        <p:txBody>
          <a:bodyPr>
            <a:normAutofit/>
          </a:bodyPr>
          <a:lstStyle/>
          <a:p>
            <a:pPr algn="r"/>
            <a:r>
              <a:rPr lang="en-US" b="1">
                <a:solidFill>
                  <a:schemeClr val="tx1"/>
                </a:solidFill>
              </a:rPr>
              <a:t>Further Improvements</a:t>
            </a:r>
          </a:p>
        </p:txBody>
      </p:sp>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1128166" y="2202025"/>
            <a:ext cx="7645173" cy="3508310"/>
          </a:xfrm>
        </p:spPr>
        <p:txBody>
          <a:bodyPr anchor="t">
            <a:normAutofit/>
          </a:bodyPr>
          <a:lstStyle/>
          <a:p>
            <a:pPr marL="0" indent="0">
              <a:buNone/>
            </a:pPr>
            <a:endParaRPr lang="en-US">
              <a:solidFill>
                <a:schemeClr val="tx1"/>
              </a:solidFill>
            </a:endParaRPr>
          </a:p>
          <a:p>
            <a:pPr marL="0" indent="0">
              <a:buNone/>
            </a:pPr>
            <a:r>
              <a:rPr lang="en-US" b="1">
                <a:solidFill>
                  <a:schemeClr val="tx1"/>
                </a:solidFill>
              </a:rPr>
              <a:t>Gradient Clipping: </a:t>
            </a:r>
            <a:r>
              <a:rPr lang="en-US">
                <a:solidFill>
                  <a:schemeClr val="tx1"/>
                </a:solidFill>
              </a:rPr>
              <a:t>Implement gradient clipping as a precautionary measure against gradient explosion or vanishing during training. This can contribute to stabilizing the training process and promoting better convergence.</a:t>
            </a:r>
          </a:p>
          <a:p>
            <a:pPr marL="0" indent="0">
              <a:buNone/>
            </a:pPr>
            <a:endParaRPr lang="en-US">
              <a:solidFill>
                <a:schemeClr val="tx1"/>
              </a:solidFill>
            </a:endParaRPr>
          </a:p>
          <a:p>
            <a:pPr marL="0" indent="0">
              <a:buNone/>
            </a:pPr>
            <a:r>
              <a:rPr lang="en-US" b="1">
                <a:solidFill>
                  <a:schemeClr val="tx1"/>
                </a:solidFill>
              </a:rPr>
              <a:t>Advanced Optimization Algorithms: </a:t>
            </a:r>
            <a:r>
              <a:rPr lang="en-US">
                <a:solidFill>
                  <a:schemeClr val="tx1"/>
                </a:solidFill>
              </a:rPr>
              <a:t>Experiment with diverse optimization algorithms such as Adam, RMSprop, or AdaGrad to enhance convergence speed and overall model performance.</a:t>
            </a:r>
          </a:p>
          <a:p>
            <a:pPr marL="0" indent="0">
              <a:buNone/>
            </a:pPr>
            <a:endParaRPr lang="en-US">
              <a:solidFill>
                <a:schemeClr val="tx1"/>
              </a:solidFill>
            </a:endParaRPr>
          </a:p>
        </p:txBody>
      </p:sp>
    </p:spTree>
    <p:extLst>
      <p:ext uri="{BB962C8B-B14F-4D97-AF65-F5344CB8AC3E}">
        <p14:creationId xmlns:p14="http://schemas.microsoft.com/office/powerpoint/2010/main" val="149550838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ny Questions&quot; Images – Browse 382 Stock Photos, Vectors ...">
            <a:extLst>
              <a:ext uri="{FF2B5EF4-FFF2-40B4-BE49-F238E27FC236}">
                <a16:creationId xmlns:a16="http://schemas.microsoft.com/office/drawing/2014/main" id="{4EADC10C-CE03-6A62-6C97-98BA905A7C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34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02EB79EA-DF80-FF63-9BBC-96A1468CF539}"/>
              </a:ext>
            </a:extLst>
          </p:cNvPr>
          <p:cNvSpPr>
            <a:spLocks noGrp="1"/>
          </p:cNvSpPr>
          <p:nvPr>
            <p:ph type="title"/>
          </p:nvPr>
        </p:nvSpPr>
        <p:spPr>
          <a:xfrm>
            <a:off x="1128166" y="821095"/>
            <a:ext cx="9230185" cy="1069909"/>
          </a:xfrm>
        </p:spPr>
        <p:txBody>
          <a:bodyPr>
            <a:normAutofit/>
          </a:bodyPr>
          <a:lstStyle/>
          <a:p>
            <a:pPr algn="r"/>
            <a:r>
              <a:rPr lang="en-US">
                <a:solidFill>
                  <a:schemeClr val="tx1"/>
                </a:solidFill>
              </a:rPr>
              <a:t>My Team</a:t>
            </a:r>
            <a:endParaRPr lang="en-IN">
              <a:solidFill>
                <a:schemeClr val="tx1"/>
              </a:solidFill>
            </a:endParaRPr>
          </a:p>
        </p:txBody>
      </p:sp>
      <p:sp>
        <p:nvSpPr>
          <p:cNvPr id="3" name="Content Placeholder 2">
            <a:extLst>
              <a:ext uri="{FF2B5EF4-FFF2-40B4-BE49-F238E27FC236}">
                <a16:creationId xmlns:a16="http://schemas.microsoft.com/office/drawing/2014/main" id="{A0763BA6-2929-E8E1-76C1-15E43BEB5900}"/>
              </a:ext>
            </a:extLst>
          </p:cNvPr>
          <p:cNvSpPr>
            <a:spLocks noGrp="1"/>
          </p:cNvSpPr>
          <p:nvPr>
            <p:ph idx="1"/>
          </p:nvPr>
        </p:nvSpPr>
        <p:spPr>
          <a:xfrm>
            <a:off x="1128166" y="2202025"/>
            <a:ext cx="7645173" cy="3508310"/>
          </a:xfrm>
        </p:spPr>
        <p:txBody>
          <a:bodyPr anchor="t">
            <a:normAutofit/>
          </a:bodyPr>
          <a:lstStyle/>
          <a:p>
            <a:r>
              <a:rPr lang="en-US">
                <a:solidFill>
                  <a:schemeClr val="tx1"/>
                </a:solidFill>
              </a:rPr>
              <a:t>Sasi Supraja Muthakana(A04314182)</a:t>
            </a:r>
          </a:p>
          <a:p>
            <a:r>
              <a:rPr lang="en-US">
                <a:solidFill>
                  <a:schemeClr val="tx1"/>
                </a:solidFill>
              </a:rPr>
              <a:t>Naga Venkata Vasudeva Rao Bodi(A04314290)</a:t>
            </a:r>
          </a:p>
          <a:p>
            <a:r>
              <a:rPr lang="en-US">
                <a:solidFill>
                  <a:schemeClr val="tx1"/>
                </a:solidFill>
              </a:rPr>
              <a:t>Harshita Papaiahgari(A04317038)</a:t>
            </a:r>
          </a:p>
          <a:p>
            <a:r>
              <a:rPr lang="en-IN">
                <a:solidFill>
                  <a:schemeClr val="tx1"/>
                </a:solidFill>
              </a:rPr>
              <a:t>Sai Avinash Vagicherla (A04312707)</a:t>
            </a:r>
          </a:p>
          <a:p>
            <a:r>
              <a:rPr lang="en-IN">
                <a:solidFill>
                  <a:schemeClr val="tx1"/>
                </a:solidFill>
              </a:rPr>
              <a:t>Venkata Siva Bharghav Guggilapu (A04324653)</a:t>
            </a:r>
          </a:p>
          <a:p>
            <a:r>
              <a:rPr lang="en-IN">
                <a:solidFill>
                  <a:schemeClr val="tx1"/>
                </a:solidFill>
              </a:rPr>
              <a:t>Nithin Sampath Rohan Bheemavarapu (A04317338)</a:t>
            </a:r>
          </a:p>
        </p:txBody>
      </p:sp>
    </p:spTree>
    <p:extLst>
      <p:ext uri="{BB962C8B-B14F-4D97-AF65-F5344CB8AC3E}">
        <p14:creationId xmlns:p14="http://schemas.microsoft.com/office/powerpoint/2010/main" val="36931449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059" name="Rectangle 205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052" name="Picture 4" descr="80,400+ Thank You Stock Photos, Pictures &amp; Royalty-Free Images - iStock |  Thank you card, Appreciation, Gratitude">
            <a:extLst>
              <a:ext uri="{FF2B5EF4-FFF2-40B4-BE49-F238E27FC236}">
                <a16:creationId xmlns:a16="http://schemas.microsoft.com/office/drawing/2014/main" id="{86A56246-D4E4-6EC7-3BBB-BC6B2390C6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35295" y="1284394"/>
            <a:ext cx="6416578" cy="428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4000349-521B-C221-26F6-5A3281A5673E}"/>
              </a:ext>
            </a:extLst>
          </p:cNvPr>
          <p:cNvPicPr>
            <a:picLocks noChangeAspect="1"/>
          </p:cNvPicPr>
          <p:nvPr/>
        </p:nvPicPr>
        <p:blipFill rotWithShape="1">
          <a:blip r:embed="rId2">
            <a:alphaModFix amt="40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7A8A1D8A-0A2A-69D1-0819-4712F8465D43}"/>
              </a:ext>
            </a:extLst>
          </p:cNvPr>
          <p:cNvSpPr>
            <a:spLocks noGrp="1"/>
          </p:cNvSpPr>
          <p:nvPr>
            <p:ph type="title"/>
          </p:nvPr>
        </p:nvSpPr>
        <p:spPr>
          <a:xfrm>
            <a:off x="1154954" y="973668"/>
            <a:ext cx="8761413" cy="706964"/>
          </a:xfrm>
        </p:spPr>
        <p:txBody>
          <a:bodyPr>
            <a:normAutofit/>
          </a:bodyPr>
          <a:lstStyle/>
          <a:p>
            <a:r>
              <a:rPr lang="en-US" dirty="0">
                <a:solidFill>
                  <a:schemeClr val="tx1"/>
                </a:solidFill>
              </a:rPr>
              <a:t>CONTENTS</a:t>
            </a:r>
            <a:endParaRPr lang="en-IN" dirty="0">
              <a:solidFill>
                <a:schemeClr val="tx1"/>
              </a:solidFill>
            </a:endParaRPr>
          </a:p>
        </p:txBody>
      </p:sp>
      <p:sp>
        <p:nvSpPr>
          <p:cNvPr id="37" name="Content Placeholder 2">
            <a:extLst>
              <a:ext uri="{FF2B5EF4-FFF2-40B4-BE49-F238E27FC236}">
                <a16:creationId xmlns:a16="http://schemas.microsoft.com/office/drawing/2014/main" id="{0E81825D-3CC4-B4B4-47D3-6C0F1442E8D5}"/>
              </a:ext>
            </a:extLst>
          </p:cNvPr>
          <p:cNvSpPr>
            <a:spLocks noGrp="1"/>
          </p:cNvSpPr>
          <p:nvPr>
            <p:ph idx="1"/>
          </p:nvPr>
        </p:nvSpPr>
        <p:spPr>
          <a:xfrm>
            <a:off x="1154954" y="2603500"/>
            <a:ext cx="8825659" cy="3416300"/>
          </a:xfrm>
        </p:spPr>
        <p:txBody>
          <a:bodyPr>
            <a:noAutofit/>
          </a:bodyPr>
          <a:lstStyle/>
          <a:p>
            <a:pPr>
              <a:lnSpc>
                <a:spcPct val="90000"/>
              </a:lnSpc>
            </a:pPr>
            <a:r>
              <a:rPr lang="en-US" sz="1600" dirty="0">
                <a:solidFill>
                  <a:schemeClr val="tx1"/>
                </a:solidFill>
              </a:rPr>
              <a:t>Overview</a:t>
            </a:r>
          </a:p>
          <a:p>
            <a:pPr>
              <a:lnSpc>
                <a:spcPct val="90000"/>
              </a:lnSpc>
            </a:pPr>
            <a:r>
              <a:rPr lang="en-US" sz="1600" dirty="0">
                <a:solidFill>
                  <a:schemeClr val="tx1"/>
                </a:solidFill>
              </a:rPr>
              <a:t>Objective</a:t>
            </a:r>
          </a:p>
          <a:p>
            <a:pPr>
              <a:lnSpc>
                <a:spcPct val="90000"/>
              </a:lnSpc>
            </a:pPr>
            <a:r>
              <a:rPr lang="en-US" sz="1600" dirty="0">
                <a:solidFill>
                  <a:schemeClr val="tx1"/>
                </a:solidFill>
              </a:rPr>
              <a:t>Data Pre-processing</a:t>
            </a:r>
          </a:p>
          <a:p>
            <a:pPr>
              <a:lnSpc>
                <a:spcPct val="90000"/>
              </a:lnSpc>
            </a:pPr>
            <a:r>
              <a:rPr lang="en-US" sz="1600" dirty="0">
                <a:solidFill>
                  <a:schemeClr val="tx1"/>
                </a:solidFill>
              </a:rPr>
              <a:t>About CNN</a:t>
            </a:r>
          </a:p>
          <a:p>
            <a:pPr>
              <a:lnSpc>
                <a:spcPct val="90000"/>
              </a:lnSpc>
            </a:pPr>
            <a:r>
              <a:rPr lang="en-US" sz="1600" dirty="0">
                <a:solidFill>
                  <a:schemeClr val="tx1"/>
                </a:solidFill>
              </a:rPr>
              <a:t>The Architecture</a:t>
            </a:r>
          </a:p>
          <a:p>
            <a:pPr>
              <a:lnSpc>
                <a:spcPct val="90000"/>
              </a:lnSpc>
            </a:pPr>
            <a:r>
              <a:rPr lang="en-US" sz="1600" dirty="0">
                <a:solidFill>
                  <a:schemeClr val="tx1"/>
                </a:solidFill>
              </a:rPr>
              <a:t>Training</a:t>
            </a:r>
          </a:p>
          <a:p>
            <a:pPr>
              <a:lnSpc>
                <a:spcPct val="90000"/>
              </a:lnSpc>
            </a:pPr>
            <a:r>
              <a:rPr lang="en-US" sz="1600" dirty="0">
                <a:solidFill>
                  <a:schemeClr val="tx1"/>
                </a:solidFill>
              </a:rPr>
              <a:t>Training Loss</a:t>
            </a:r>
          </a:p>
          <a:p>
            <a:pPr>
              <a:lnSpc>
                <a:spcPct val="90000"/>
              </a:lnSpc>
            </a:pPr>
            <a:r>
              <a:rPr lang="en-US" sz="1600" dirty="0">
                <a:solidFill>
                  <a:schemeClr val="tx1"/>
                </a:solidFill>
              </a:rPr>
              <a:t>Calculations</a:t>
            </a:r>
          </a:p>
          <a:p>
            <a:pPr>
              <a:lnSpc>
                <a:spcPct val="90000"/>
              </a:lnSpc>
            </a:pPr>
            <a:r>
              <a:rPr lang="en-US" sz="1600" dirty="0">
                <a:solidFill>
                  <a:schemeClr val="tx1"/>
                </a:solidFill>
              </a:rPr>
              <a:t>Model Testing and Evaluation</a:t>
            </a:r>
          </a:p>
          <a:p>
            <a:pPr>
              <a:lnSpc>
                <a:spcPct val="90000"/>
              </a:lnSpc>
            </a:pPr>
            <a:r>
              <a:rPr lang="en-US" sz="1600" dirty="0">
                <a:solidFill>
                  <a:schemeClr val="tx1"/>
                </a:solidFill>
              </a:rPr>
              <a:t>Pros and Cons</a:t>
            </a:r>
          </a:p>
          <a:p>
            <a:pPr>
              <a:lnSpc>
                <a:spcPct val="90000"/>
              </a:lnSpc>
            </a:pPr>
            <a:r>
              <a:rPr lang="en-US" sz="1600" dirty="0">
                <a:solidFill>
                  <a:schemeClr val="tx1"/>
                </a:solidFill>
              </a:rPr>
              <a:t>Further Improvements</a:t>
            </a:r>
          </a:p>
          <a:p>
            <a:pPr>
              <a:lnSpc>
                <a:spcPct val="90000"/>
              </a:lnSpc>
            </a:pPr>
            <a:endParaRPr lang="en-US" sz="1600" dirty="0">
              <a:solidFill>
                <a:schemeClr val="tx1"/>
              </a:solidFill>
            </a:endParaRPr>
          </a:p>
          <a:p>
            <a:pPr>
              <a:lnSpc>
                <a:spcPct val="90000"/>
              </a:lnSpc>
            </a:pPr>
            <a:endParaRPr lang="en-US" sz="1600" dirty="0">
              <a:solidFill>
                <a:schemeClr val="tx1"/>
              </a:solidFill>
            </a:endParaRPr>
          </a:p>
          <a:p>
            <a:pPr>
              <a:lnSpc>
                <a:spcPct val="90000"/>
              </a:lnSpc>
            </a:pPr>
            <a:endParaRPr lang="en-IN" sz="1600" dirty="0">
              <a:solidFill>
                <a:schemeClr val="tx1"/>
              </a:solidFill>
            </a:endParaRPr>
          </a:p>
        </p:txBody>
      </p:sp>
    </p:spTree>
    <p:extLst>
      <p:ext uri="{BB962C8B-B14F-4D97-AF65-F5344CB8AC3E}">
        <p14:creationId xmlns:p14="http://schemas.microsoft.com/office/powerpoint/2010/main" val="33413239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in red circle">
            <a:extLst>
              <a:ext uri="{FF2B5EF4-FFF2-40B4-BE49-F238E27FC236}">
                <a16:creationId xmlns:a16="http://schemas.microsoft.com/office/drawing/2014/main" id="{6B872D3A-DEB8-11BE-0229-01B94AC6E7F2}"/>
              </a:ext>
            </a:extLst>
          </p:cNvPr>
          <p:cNvPicPr>
            <a:picLocks noChangeAspect="1"/>
          </p:cNvPicPr>
          <p:nvPr/>
        </p:nvPicPr>
        <p:blipFill rotWithShape="1">
          <a:blip r:embed="rId2">
            <a:alphaModFix amt="40000"/>
          </a:blip>
          <a:srcRect t="8468" b="11175"/>
          <a:stretch/>
        </p:blipFill>
        <p:spPr>
          <a:xfrm>
            <a:off x="20" y="10"/>
            <a:ext cx="12191980" cy="6857990"/>
          </a:xfrm>
          <a:prstGeom prst="rect">
            <a:avLst/>
          </a:prstGeom>
        </p:spPr>
      </p:pic>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a:solidFill>
                  <a:schemeClr val="tx1"/>
                </a:solidFill>
              </a:rPr>
              <a:t>Overview</a:t>
            </a:r>
          </a:p>
        </p:txBody>
      </p:sp>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1154954" y="2603500"/>
            <a:ext cx="8825659" cy="3416300"/>
          </a:xfrm>
        </p:spPr>
        <p:txBody>
          <a:bodyPr>
            <a:normAutofit/>
          </a:bodyPr>
          <a:lstStyle/>
          <a:p>
            <a:r>
              <a:rPr lang="en-US">
                <a:solidFill>
                  <a:schemeClr val="tx1"/>
                </a:solidFill>
              </a:rPr>
              <a:t>The project aims to create a system for categorizing objects in RGB images. The dataset comprises 9,999 RGB images, each with dimensions of 32x32x3. These images are associated with class labels, dividing them into ten distinct categories: airplane, cat, deer, frog, horse, ship, automobile, bird, dog, truck.</a:t>
            </a:r>
          </a:p>
        </p:txBody>
      </p:sp>
    </p:spTree>
    <p:extLst>
      <p:ext uri="{BB962C8B-B14F-4D97-AF65-F5344CB8AC3E}">
        <p14:creationId xmlns:p14="http://schemas.microsoft.com/office/powerpoint/2010/main" val="24943577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6F3B2063-E3FD-4F6E-85CA-8E9F4652707E}"/>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a:solidFill>
                  <a:schemeClr val="tx1"/>
                </a:solidFill>
              </a:rPr>
              <a:t>OBJECTIVE</a:t>
            </a:r>
          </a:p>
        </p:txBody>
      </p:sp>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1154954" y="2603500"/>
            <a:ext cx="8825659" cy="3416300"/>
          </a:xfrm>
        </p:spPr>
        <p:txBody>
          <a:bodyPr>
            <a:normAutofit/>
          </a:bodyPr>
          <a:lstStyle/>
          <a:p>
            <a:endParaRPr lang="en-US" sz="2400" dirty="0">
              <a:solidFill>
                <a:schemeClr val="tx1"/>
              </a:solidFill>
            </a:endParaRPr>
          </a:p>
          <a:p>
            <a:r>
              <a:rPr lang="en-US" sz="2400" dirty="0">
                <a:solidFill>
                  <a:schemeClr val="tx1"/>
                </a:solidFill>
              </a:rPr>
              <a:t>Create a reliable classification system capable of precisely recognizing objects in RGB images. Employ a Convolutional Neural Network (CNN) structure to extract pertinent features and patterns from the images. Attain a substantial classification accuracy on the test dataset to showcase the system's resilience and efficacy.</a:t>
            </a:r>
          </a:p>
        </p:txBody>
      </p:sp>
    </p:spTree>
    <p:extLst>
      <p:ext uri="{BB962C8B-B14F-4D97-AF65-F5344CB8AC3E}">
        <p14:creationId xmlns:p14="http://schemas.microsoft.com/office/powerpoint/2010/main" val="6354709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855481"/>
            <a:ext cx="8761413" cy="898674"/>
          </a:xfrm>
        </p:spPr>
        <p:txBody>
          <a:bodyPr anchor="b">
            <a:normAutofit/>
          </a:bodyPr>
          <a:lstStyle/>
          <a:p>
            <a:r>
              <a:rPr lang="en-US" b="1">
                <a:solidFill>
                  <a:schemeClr val="tx1"/>
                </a:solidFill>
              </a:rPr>
              <a:t>Data Preprocessing</a:t>
            </a:r>
          </a:p>
        </p:txBody>
      </p:sp>
      <p:sp>
        <p:nvSpPr>
          <p:cNvPr id="3" name="Content Placeholder 2">
            <a:extLst>
              <a:ext uri="{FF2B5EF4-FFF2-40B4-BE49-F238E27FC236}">
                <a16:creationId xmlns:a16="http://schemas.microsoft.com/office/drawing/2014/main" id="{D1F3379F-FB13-0AF3-E1A2-BFF095A4AEAB}"/>
              </a:ext>
            </a:extLst>
          </p:cNvPr>
          <p:cNvSpPr>
            <a:spLocks noGrp="1"/>
          </p:cNvSpPr>
          <p:nvPr>
            <p:ph idx="1"/>
          </p:nvPr>
        </p:nvSpPr>
        <p:spPr>
          <a:xfrm>
            <a:off x="1154954" y="2079173"/>
            <a:ext cx="8182191" cy="3730689"/>
          </a:xfrm>
        </p:spPr>
        <p:txBody>
          <a:bodyPr anchor="ctr">
            <a:normAutofit/>
          </a:bodyPr>
          <a:lstStyle/>
          <a:p>
            <a:pPr>
              <a:lnSpc>
                <a:spcPct val="90000"/>
              </a:lnSpc>
            </a:pPr>
            <a:r>
              <a:rPr lang="en-US" sz="1500">
                <a:solidFill>
                  <a:schemeClr val="tx1"/>
                </a:solidFill>
              </a:rPr>
              <a:t>We are transforming the RGB image into grayscale.</a:t>
            </a:r>
          </a:p>
          <a:p>
            <a:pPr>
              <a:lnSpc>
                <a:spcPct val="90000"/>
              </a:lnSpc>
            </a:pPr>
            <a:r>
              <a:rPr lang="en-US" sz="1500">
                <a:solidFill>
                  <a:schemeClr val="tx1"/>
                </a:solidFill>
              </a:rPr>
              <a:t>Transform an RGB image into a grayscale image using the following steps:</a:t>
            </a:r>
          </a:p>
          <a:p>
            <a:pPr>
              <a:lnSpc>
                <a:spcPct val="90000"/>
              </a:lnSpc>
            </a:pPr>
            <a:endParaRPr lang="en-US" sz="1500">
              <a:solidFill>
                <a:schemeClr val="tx1"/>
              </a:solidFill>
            </a:endParaRPr>
          </a:p>
          <a:p>
            <a:pPr lvl="1">
              <a:lnSpc>
                <a:spcPct val="90000"/>
              </a:lnSpc>
            </a:pPr>
            <a:r>
              <a:rPr lang="en-US" sz="1500">
                <a:solidFill>
                  <a:schemeClr val="tx1"/>
                </a:solidFill>
              </a:rPr>
              <a:t>Create an empty list to hold the grayscale images.</a:t>
            </a:r>
          </a:p>
          <a:p>
            <a:pPr lvl="1">
              <a:lnSpc>
                <a:spcPct val="90000"/>
              </a:lnSpc>
            </a:pPr>
            <a:r>
              <a:rPr lang="en-US" sz="1500">
                <a:solidFill>
                  <a:schemeClr val="tx1"/>
                </a:solidFill>
              </a:rPr>
              <a:t>Go through each RGB image in the dataset.</a:t>
            </a:r>
          </a:p>
          <a:p>
            <a:pPr lvl="1">
              <a:lnSpc>
                <a:spcPct val="90000"/>
              </a:lnSpc>
            </a:pPr>
            <a:r>
              <a:rPr lang="en-US" sz="1500">
                <a:solidFill>
                  <a:schemeClr val="tx1"/>
                </a:solidFill>
              </a:rPr>
              <a:t>Reshape each image to the dimensions 32x32x3.</a:t>
            </a:r>
          </a:p>
          <a:p>
            <a:pPr lvl="1">
              <a:lnSpc>
                <a:spcPct val="90000"/>
              </a:lnSpc>
            </a:pPr>
            <a:r>
              <a:rPr lang="en-US" sz="1500">
                <a:solidFill>
                  <a:schemeClr val="tx1"/>
                </a:solidFill>
              </a:rPr>
              <a:t>Utilize a weighted sum method to convert the RGB image to grayscale.</a:t>
            </a:r>
          </a:p>
          <a:p>
            <a:pPr lvl="1">
              <a:lnSpc>
                <a:spcPct val="90000"/>
              </a:lnSpc>
            </a:pPr>
            <a:r>
              <a:rPr lang="en-US" sz="1500">
                <a:solidFill>
                  <a:schemeClr val="tx1"/>
                </a:solidFill>
              </a:rPr>
              <a:t>Save the resulting grayscale images in the list.</a:t>
            </a:r>
          </a:p>
          <a:p>
            <a:pPr lvl="1">
              <a:lnSpc>
                <a:spcPct val="90000"/>
              </a:lnSpc>
            </a:pPr>
            <a:r>
              <a:rPr lang="en-US" sz="1500">
                <a:solidFill>
                  <a:schemeClr val="tx1"/>
                </a:solidFill>
              </a:rPr>
              <a:t>Split the dataset into two subsets:</a:t>
            </a:r>
          </a:p>
          <a:p>
            <a:pPr lvl="1">
              <a:lnSpc>
                <a:spcPct val="90000"/>
              </a:lnSpc>
            </a:pPr>
            <a:r>
              <a:rPr lang="en-US" sz="1500">
                <a:solidFill>
                  <a:schemeClr val="tx1"/>
                </a:solidFill>
              </a:rPr>
              <a:t>Training set (Dtrain) comprising 70% of the data.</a:t>
            </a:r>
          </a:p>
          <a:p>
            <a:pPr lvl="1">
              <a:lnSpc>
                <a:spcPct val="90000"/>
              </a:lnSpc>
            </a:pPr>
            <a:r>
              <a:rPr lang="en-US" sz="1500">
                <a:solidFill>
                  <a:schemeClr val="tx1"/>
                </a:solidFill>
              </a:rPr>
              <a:t>Testing set (Dtest) comprising the remaining 30%.</a:t>
            </a:r>
          </a:p>
        </p:txBody>
      </p:sp>
    </p:spTree>
    <p:extLst>
      <p:ext uri="{BB962C8B-B14F-4D97-AF65-F5344CB8AC3E}">
        <p14:creationId xmlns:p14="http://schemas.microsoft.com/office/powerpoint/2010/main" val="27726256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a:solidFill>
                  <a:srgbClr val="FFFFFF"/>
                </a:solidFill>
              </a:rPr>
              <a:t>About CNN</a:t>
            </a:r>
          </a:p>
        </p:txBody>
      </p:sp>
      <p:sp>
        <p:nvSpPr>
          <p:cNvPr id="29" name="Rectangle 2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30" name="Content Placeholder 2">
            <a:extLst>
              <a:ext uri="{FF2B5EF4-FFF2-40B4-BE49-F238E27FC236}">
                <a16:creationId xmlns:a16="http://schemas.microsoft.com/office/drawing/2014/main" id="{4FF065B0-C78D-2799-D26A-F53FFDB70879}"/>
              </a:ext>
            </a:extLst>
          </p:cNvPr>
          <p:cNvGraphicFramePr>
            <a:graphicFrameLocks noGrp="1"/>
          </p:cNvGraphicFramePr>
          <p:nvPr>
            <p:ph idx="1"/>
            <p:extLst>
              <p:ext uri="{D42A27DB-BD31-4B8C-83A1-F6EECF244321}">
                <p14:modId xmlns:p14="http://schemas.microsoft.com/office/powerpoint/2010/main" val="224415108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29649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a:solidFill>
                  <a:srgbClr val="FFFFFF"/>
                </a:solidFill>
              </a:rPr>
              <a:t>The Architecture</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5BEEDD84-DBC5-55FB-1893-9459832D91CB}"/>
              </a:ext>
            </a:extLst>
          </p:cNvPr>
          <p:cNvGraphicFramePr>
            <a:graphicFrameLocks noGrp="1"/>
          </p:cNvGraphicFramePr>
          <p:nvPr>
            <p:ph idx="1"/>
            <p:extLst>
              <p:ext uri="{D42A27DB-BD31-4B8C-83A1-F6EECF244321}">
                <p14:modId xmlns:p14="http://schemas.microsoft.com/office/powerpoint/2010/main" val="205387057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23166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5EAE13E2-BB08-9954-D90A-90B9F4011FE5}"/>
              </a:ext>
            </a:extLst>
          </p:cNvPr>
          <p:cNvSpPr>
            <a:spLocks noGrp="1"/>
          </p:cNvSpPr>
          <p:nvPr>
            <p:ph type="title"/>
          </p:nvPr>
        </p:nvSpPr>
        <p:spPr>
          <a:xfrm>
            <a:off x="1154954" y="973668"/>
            <a:ext cx="8761413" cy="706964"/>
          </a:xfrm>
        </p:spPr>
        <p:txBody>
          <a:bodyPr>
            <a:normAutofit/>
          </a:bodyPr>
          <a:lstStyle/>
          <a:p>
            <a:r>
              <a:rPr lang="en-US" b="1">
                <a:solidFill>
                  <a:srgbClr val="FFFFFF"/>
                </a:solidFill>
              </a:rPr>
              <a:t>The Architecture</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B59C820A-BCC9-A0CE-DEED-6CB95D31C514}"/>
              </a:ext>
            </a:extLst>
          </p:cNvPr>
          <p:cNvGraphicFramePr>
            <a:graphicFrameLocks noGrp="1"/>
          </p:cNvGraphicFramePr>
          <p:nvPr>
            <p:ph idx="1"/>
            <p:extLst>
              <p:ext uri="{D42A27DB-BD31-4B8C-83A1-F6EECF244321}">
                <p14:modId xmlns:p14="http://schemas.microsoft.com/office/powerpoint/2010/main" val="132736874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301512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240</TotalTime>
  <Words>1442</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A System to classify an object of an RGB Image</vt:lpstr>
      <vt:lpstr>My Team</vt:lpstr>
      <vt:lpstr>CONTENTS</vt:lpstr>
      <vt:lpstr>Overview</vt:lpstr>
      <vt:lpstr>OBJECTIVE</vt:lpstr>
      <vt:lpstr>Data Preprocessing</vt:lpstr>
      <vt:lpstr>About CNN</vt:lpstr>
      <vt:lpstr>The Architecture</vt:lpstr>
      <vt:lpstr>The Architecture</vt:lpstr>
      <vt:lpstr>Functions</vt:lpstr>
      <vt:lpstr>Training</vt:lpstr>
      <vt:lpstr>Training Loss</vt:lpstr>
      <vt:lpstr>Calculating the Training Loss</vt:lpstr>
      <vt:lpstr>Model Testing and Evaluations</vt:lpstr>
      <vt:lpstr>Pros</vt:lpstr>
      <vt:lpstr>Cons</vt:lpstr>
      <vt:lpstr>Further Improvements</vt:lpstr>
      <vt:lpstr>Further Improvements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919337157292</dc:creator>
  <cp:lastModifiedBy>Vasudeva Rao Bodi</cp:lastModifiedBy>
  <cp:revision>7</cp:revision>
  <dcterms:created xsi:type="dcterms:W3CDTF">2023-11-27T16:09:02Z</dcterms:created>
  <dcterms:modified xsi:type="dcterms:W3CDTF">2023-11-30T22:21:15Z</dcterms:modified>
</cp:coreProperties>
</file>