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D26C8-94A1-4F94-89B9-BF2EE4A773E2}" v="5" dt="2023-09-18T16:31:07.0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ikiran manepalli" userId="fee646196ddd47a9" providerId="LiveId" clId="{4BFD26C8-94A1-4F94-89B9-BF2EE4A773E2}"/>
    <pc:docChg chg="undo custSel modSld">
      <pc:chgData name="sasikiran manepalli" userId="fee646196ddd47a9" providerId="LiveId" clId="{4BFD26C8-94A1-4F94-89B9-BF2EE4A773E2}" dt="2023-09-18T16:31:57.787" v="209" actId="14100"/>
      <pc:docMkLst>
        <pc:docMk/>
      </pc:docMkLst>
      <pc:sldChg chg="addSp delSp modSp mod">
        <pc:chgData name="sasikiran manepalli" userId="fee646196ddd47a9" providerId="LiveId" clId="{4BFD26C8-94A1-4F94-89B9-BF2EE4A773E2}" dt="2023-09-18T16:31:57.787" v="209" actId="14100"/>
        <pc:sldMkLst>
          <pc:docMk/>
          <pc:sldMk cId="0" sldId="258"/>
        </pc:sldMkLst>
        <pc:spChg chg="mod">
          <ac:chgData name="sasikiran manepalli" userId="fee646196ddd47a9" providerId="LiveId" clId="{4BFD26C8-94A1-4F94-89B9-BF2EE4A773E2}" dt="2023-09-18T16:17:30.570" v="3" actId="1076"/>
          <ac:spMkLst>
            <pc:docMk/>
            <pc:sldMk cId="0" sldId="258"/>
            <ac:spMk id="21" creationId="{00000000-0000-0000-0000-000000000000}"/>
          </ac:spMkLst>
        </pc:spChg>
        <pc:spChg chg="del mod">
          <ac:chgData name="sasikiran manepalli" userId="fee646196ddd47a9" providerId="LiveId" clId="{4BFD26C8-94A1-4F94-89B9-BF2EE4A773E2}" dt="2023-09-18T16:17:16.534" v="1" actId="478"/>
          <ac:spMkLst>
            <pc:docMk/>
            <pc:sldMk cId="0" sldId="258"/>
            <ac:spMk id="33" creationId="{00000000-0000-0000-0000-000000000000}"/>
          </ac:spMkLst>
        </pc:spChg>
        <pc:spChg chg="mod">
          <ac:chgData name="sasikiran manepalli" userId="fee646196ddd47a9" providerId="LiveId" clId="{4BFD26C8-94A1-4F94-89B9-BF2EE4A773E2}" dt="2023-09-18T16:31:26.122" v="203" actId="20577"/>
          <ac:spMkLst>
            <pc:docMk/>
            <pc:sldMk cId="0" sldId="258"/>
            <ac:spMk id="36" creationId="{00000000-0000-0000-0000-000000000000}"/>
          </ac:spMkLst>
        </pc:spChg>
        <pc:spChg chg="add del mod">
          <ac:chgData name="sasikiran manepalli" userId="fee646196ddd47a9" providerId="LiveId" clId="{4BFD26C8-94A1-4F94-89B9-BF2EE4A773E2}" dt="2023-09-18T16:24:54.653" v="134" actId="478"/>
          <ac:spMkLst>
            <pc:docMk/>
            <pc:sldMk cId="0" sldId="258"/>
            <ac:spMk id="38" creationId="{00000000-0000-0000-0000-000000000000}"/>
          </ac:spMkLst>
        </pc:spChg>
        <pc:spChg chg="mod">
          <ac:chgData name="sasikiran manepalli" userId="fee646196ddd47a9" providerId="LiveId" clId="{4BFD26C8-94A1-4F94-89B9-BF2EE4A773E2}" dt="2023-09-18T16:18:04.055" v="38" actId="20577"/>
          <ac:spMkLst>
            <pc:docMk/>
            <pc:sldMk cId="0" sldId="258"/>
            <ac:spMk id="47" creationId="{00000000-0000-0000-0000-000000000000}"/>
          </ac:spMkLst>
        </pc:spChg>
        <pc:spChg chg="add del mod">
          <ac:chgData name="sasikiran manepalli" userId="fee646196ddd47a9" providerId="LiveId" clId="{4BFD26C8-94A1-4F94-89B9-BF2EE4A773E2}" dt="2023-09-18T16:28:34.513" v="162"/>
          <ac:spMkLst>
            <pc:docMk/>
            <pc:sldMk cId="0" sldId="258"/>
            <ac:spMk id="50" creationId="{14F6E261-4B32-0A82-BBCF-E56FD371DD00}"/>
          </ac:spMkLst>
        </pc:spChg>
        <pc:spChg chg="add mod">
          <ac:chgData name="sasikiran manepalli" userId="fee646196ddd47a9" providerId="LiveId" clId="{4BFD26C8-94A1-4F94-89B9-BF2EE4A773E2}" dt="2023-09-18T16:29:34.224" v="179" actId="1076"/>
          <ac:spMkLst>
            <pc:docMk/>
            <pc:sldMk cId="0" sldId="258"/>
            <ac:spMk id="55" creationId="{98AE6951-05D6-BBD4-5DBF-1F2447108BCC}"/>
          </ac:spMkLst>
        </pc:spChg>
        <pc:spChg chg="add mod">
          <ac:chgData name="sasikiran manepalli" userId="fee646196ddd47a9" providerId="LiveId" clId="{4BFD26C8-94A1-4F94-89B9-BF2EE4A773E2}" dt="2023-09-18T16:31:50.930" v="207" actId="1076"/>
          <ac:spMkLst>
            <pc:docMk/>
            <pc:sldMk cId="0" sldId="258"/>
            <ac:spMk id="59" creationId="{042BC8FD-68A6-F9D0-DFC0-938D1A6B8FDC}"/>
          </ac:spMkLst>
        </pc:spChg>
        <pc:grpChg chg="mod">
          <ac:chgData name="sasikiran manepalli" userId="fee646196ddd47a9" providerId="LiveId" clId="{4BFD26C8-94A1-4F94-89B9-BF2EE4A773E2}" dt="2023-09-18T16:17:23.928" v="2" actId="14100"/>
          <ac:grpSpMkLst>
            <pc:docMk/>
            <pc:sldMk cId="0" sldId="258"/>
            <ac:grpSpMk id="17" creationId="{00000000-0000-0000-0000-000000000000}"/>
          </ac:grpSpMkLst>
        </pc:grpChg>
        <pc:picChg chg="mod">
          <ac:chgData name="sasikiran manepalli" userId="fee646196ddd47a9" providerId="LiveId" clId="{4BFD26C8-94A1-4F94-89B9-BF2EE4A773E2}" dt="2023-09-18T16:27:32.049" v="148" actId="1076"/>
          <ac:picMkLst>
            <pc:docMk/>
            <pc:sldMk cId="0" sldId="258"/>
            <ac:picMk id="14" creationId="{00000000-0000-0000-0000-000000000000}"/>
          </ac:picMkLst>
        </pc:picChg>
        <pc:picChg chg="mod">
          <ac:chgData name="sasikiran manepalli" userId="fee646196ddd47a9" providerId="LiveId" clId="{4BFD26C8-94A1-4F94-89B9-BF2EE4A773E2}" dt="2023-09-18T16:28:02.786" v="153" actId="1076"/>
          <ac:picMkLst>
            <pc:docMk/>
            <pc:sldMk cId="0" sldId="258"/>
            <ac:picMk id="35" creationId="{00000000-0000-0000-0000-000000000000}"/>
          </ac:picMkLst>
        </pc:picChg>
        <pc:picChg chg="add mod">
          <ac:chgData name="sasikiran manepalli" userId="fee646196ddd47a9" providerId="LiveId" clId="{4BFD26C8-94A1-4F94-89B9-BF2EE4A773E2}" dt="2023-09-18T16:29:26.631" v="178" actId="1076"/>
          <ac:picMkLst>
            <pc:docMk/>
            <pc:sldMk cId="0" sldId="258"/>
            <ac:picMk id="51" creationId="{3B0EDB06-FD04-FBC3-8B03-869654D6D6B7}"/>
          </ac:picMkLst>
        </pc:picChg>
        <pc:picChg chg="add mod">
          <ac:chgData name="sasikiran manepalli" userId="fee646196ddd47a9" providerId="LiveId" clId="{4BFD26C8-94A1-4F94-89B9-BF2EE4A773E2}" dt="2023-09-18T16:31:57.787" v="209" actId="14100"/>
          <ac:picMkLst>
            <pc:docMk/>
            <pc:sldMk cId="0" sldId="258"/>
            <ac:picMk id="58" creationId="{77BB2B16-2F64-9A92-36F2-9FC80AF215FC}"/>
          </ac:picMkLst>
        </pc:picChg>
        <pc:cxnChg chg="add mod">
          <ac:chgData name="sasikiran manepalli" userId="fee646196ddd47a9" providerId="LiveId" clId="{4BFD26C8-94A1-4F94-89B9-BF2EE4A773E2}" dt="2023-09-18T16:30:05.161" v="185" actId="1582"/>
          <ac:cxnSpMkLst>
            <pc:docMk/>
            <pc:sldMk cId="0" sldId="258"/>
            <ac:cxnSpMk id="45" creationId="{DE4406D3-AE33-B25B-39E2-0DD5B7F87927}"/>
          </ac:cxnSpMkLst>
        </pc:cxnChg>
        <pc:cxnChg chg="add mod">
          <ac:chgData name="sasikiran manepalli" userId="fee646196ddd47a9" providerId="LiveId" clId="{4BFD26C8-94A1-4F94-89B9-BF2EE4A773E2}" dt="2023-09-18T16:28:22.576" v="157" actId="14100"/>
          <ac:cxnSpMkLst>
            <pc:docMk/>
            <pc:sldMk cId="0" sldId="258"/>
            <ac:cxnSpMk id="49" creationId="{82BDCCE5-DA48-C8F8-FE29-B3ECF34A4DB7}"/>
          </ac:cxnSpMkLst>
        </pc:cxnChg>
        <pc:cxnChg chg="add mod">
          <ac:chgData name="sasikiran manepalli" userId="fee646196ddd47a9" providerId="LiveId" clId="{4BFD26C8-94A1-4F94-89B9-BF2EE4A773E2}" dt="2023-09-18T16:30:29.677" v="189" actId="1582"/>
          <ac:cxnSpMkLst>
            <pc:docMk/>
            <pc:sldMk cId="0" sldId="258"/>
            <ac:cxnSpMk id="57" creationId="{F746B595-28DA-EDD9-237A-7033D69839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2237232"/>
            <a:ext cx="3657600" cy="2124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1545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75487"/>
            <a:ext cx="1844039" cy="2633980"/>
          </a:xfrm>
          <a:custGeom>
            <a:avLst/>
            <a:gdLst/>
            <a:ahLst/>
            <a:cxnLst/>
            <a:rect l="l" t="t" r="r" b="b"/>
            <a:pathLst>
              <a:path w="1844039" h="2633980">
                <a:moveTo>
                  <a:pt x="1844040" y="0"/>
                </a:moveTo>
                <a:lnTo>
                  <a:pt x="922020" y="922020"/>
                </a:lnTo>
                <a:lnTo>
                  <a:pt x="0" y="0"/>
                </a:lnTo>
                <a:lnTo>
                  <a:pt x="0" y="1711452"/>
                </a:lnTo>
                <a:lnTo>
                  <a:pt x="922020" y="2633472"/>
                </a:lnTo>
                <a:lnTo>
                  <a:pt x="1844040" y="1711452"/>
                </a:lnTo>
                <a:lnTo>
                  <a:pt x="184404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5487"/>
            <a:ext cx="1844039" cy="2633980"/>
          </a:xfrm>
          <a:custGeom>
            <a:avLst/>
            <a:gdLst/>
            <a:ahLst/>
            <a:cxnLst/>
            <a:rect l="l" t="t" r="r" b="b"/>
            <a:pathLst>
              <a:path w="1844039" h="2633980">
                <a:moveTo>
                  <a:pt x="1844040" y="0"/>
                </a:moveTo>
                <a:lnTo>
                  <a:pt x="1844040" y="1711452"/>
                </a:lnTo>
                <a:lnTo>
                  <a:pt x="922020" y="2633472"/>
                </a:lnTo>
                <a:lnTo>
                  <a:pt x="0" y="1711452"/>
                </a:lnTo>
                <a:lnTo>
                  <a:pt x="0" y="0"/>
                </a:lnTo>
                <a:lnTo>
                  <a:pt x="922020" y="922020"/>
                </a:lnTo>
                <a:lnTo>
                  <a:pt x="1844040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8518" y="220218"/>
            <a:ext cx="4665345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PROBLEM</a:t>
            </a:r>
            <a:r>
              <a:rPr spc="-3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9405" y="692923"/>
            <a:ext cx="5150485" cy="58883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Problem</a:t>
            </a:r>
            <a:r>
              <a:rPr sz="1800" b="1" spc="-4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Statement: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Alumni</a:t>
            </a:r>
            <a:r>
              <a:rPr sz="1800" spc="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Tracking</a:t>
            </a:r>
            <a:r>
              <a:rPr sz="18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System</a:t>
            </a:r>
            <a:endParaRPr sz="1800">
              <a:latin typeface="Nirmala UI"/>
              <a:cs typeface="Nirmala UI"/>
            </a:endParaRPr>
          </a:p>
          <a:p>
            <a:pPr marL="20320" marR="5080">
              <a:lnSpc>
                <a:spcPct val="100000"/>
              </a:lnSpc>
              <a:spcBef>
                <a:spcPts val="560"/>
              </a:spcBef>
            </a:pPr>
            <a:r>
              <a:rPr sz="1700" b="1" spc="-5" dirty="0">
                <a:solidFill>
                  <a:srgbClr val="FFFFFF"/>
                </a:solidFill>
                <a:latin typeface="Nirmala UI"/>
                <a:cs typeface="Nirmala UI"/>
              </a:rPr>
              <a:t>Problem Description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: The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Directorate 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Higher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Education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has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7 Government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College and 26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aided 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colleges under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it.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Altogether more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than </a:t>
            </a:r>
            <a:r>
              <a:rPr sz="1700" spc="-10" dirty="0">
                <a:solidFill>
                  <a:srgbClr val="FFFFFF"/>
                </a:solidFill>
                <a:latin typeface="Nirmala UI"/>
                <a:cs typeface="Nirmala UI"/>
              </a:rPr>
              <a:t>10000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 students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pass out from them every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year either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choose </a:t>
            </a:r>
            <a:r>
              <a:rPr sz="1700" spc="-45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to 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opt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for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further studies,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work or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have their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own 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startups. Currently there is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no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mechanism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for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the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colleges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and the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Directorate to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keep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a track of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the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students passing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out.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Hence the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problem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is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to 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develop a web based application for colleges and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the </a:t>
            </a:r>
            <a:r>
              <a:rPr sz="1700" spc="-45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Directorate to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keep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a track of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the Alumni. The said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application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should have the following features:- (a)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allow the Alumni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members to register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themselves (b)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allow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colleges to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verify and authenticate their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registered</a:t>
            </a:r>
            <a:r>
              <a:rPr sz="1700" spc="5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alumni</a:t>
            </a:r>
            <a:r>
              <a:rPr sz="1700" spc="9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(c)</a:t>
            </a:r>
            <a:r>
              <a:rPr sz="1700" spc="7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provision</a:t>
            </a:r>
            <a:r>
              <a:rPr sz="1700" spc="7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for</a:t>
            </a:r>
            <a:r>
              <a:rPr sz="1700" spc="5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alumni</a:t>
            </a:r>
            <a:r>
              <a:rPr sz="1700" spc="9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members 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to update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their details (d) allow the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colleges to search </a:t>
            </a:r>
            <a:r>
              <a:rPr sz="1700" spc="-45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details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based on criteria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such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as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year, subject,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etc.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(e)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allow the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Directorate to search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details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based 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on </a:t>
            </a:r>
            <a:r>
              <a:rPr sz="1700" spc="1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criteria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such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as colleges,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year, subject,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etc. </a:t>
            </a:r>
            <a:r>
              <a:rPr sz="1700" spc="-10" dirty="0">
                <a:solidFill>
                  <a:srgbClr val="FFFFFF"/>
                </a:solidFill>
                <a:latin typeface="Nirmala UI"/>
                <a:cs typeface="Nirmala UI"/>
              </a:rPr>
              <a:t>(f)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send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messages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and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emails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alumni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members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(g)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group 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chats, create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events,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publish notices on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the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portal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(h)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 Security</a:t>
            </a:r>
            <a:r>
              <a:rPr sz="1700" spc="-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features</a:t>
            </a:r>
            <a:r>
              <a:rPr sz="1700" spc="-1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with</a:t>
            </a:r>
            <a:r>
              <a:rPr sz="17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login</a:t>
            </a:r>
            <a:r>
              <a:rPr sz="1700" spc="-2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for</a:t>
            </a:r>
            <a:r>
              <a:rPr sz="1700" spc="-3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dirty="0">
                <a:solidFill>
                  <a:srgbClr val="FFFFFF"/>
                </a:solidFill>
                <a:latin typeface="Nirmala UI"/>
                <a:cs typeface="Nirmala UI"/>
              </a:rPr>
              <a:t>every</a:t>
            </a:r>
            <a:r>
              <a:rPr sz="1700" spc="-2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Nirmala UI"/>
                <a:cs typeface="Nirmala UI"/>
              </a:rPr>
              <a:t>user.</a:t>
            </a:r>
            <a:endParaRPr sz="1700">
              <a:latin typeface="Nirmala UI"/>
              <a:cs typeface="Nirmala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790143"/>
            <a:ext cx="5327650" cy="405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3210" algn="ctr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FFFFFF"/>
                </a:solidFill>
                <a:latin typeface="Nirmala UI"/>
                <a:cs typeface="Nirmala UI"/>
              </a:rPr>
              <a:t>HACK</a:t>
            </a:r>
            <a:r>
              <a:rPr sz="4400" b="1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Nirmala UI"/>
                <a:cs typeface="Nirmala UI"/>
              </a:rPr>
              <a:t>NITJ</a:t>
            </a:r>
            <a:r>
              <a:rPr sz="4400" b="1" spc="-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Nirmala UI"/>
                <a:cs typeface="Nirmala UI"/>
              </a:rPr>
              <a:t>‘20</a:t>
            </a:r>
            <a:endParaRPr sz="4400" dirty="0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1800" b="1" dirty="0">
                <a:solidFill>
                  <a:srgbClr val="FFFFFF"/>
                </a:solidFill>
                <a:latin typeface="Nirmala UI"/>
                <a:cs typeface="Nirmala UI"/>
              </a:rPr>
              <a:t>Problem</a:t>
            </a:r>
            <a:r>
              <a:rPr sz="1800" b="1" spc="-3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Statement</a:t>
            </a:r>
            <a:r>
              <a:rPr sz="1800" b="1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Title</a:t>
            </a:r>
            <a:r>
              <a:rPr sz="1800" b="1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: 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Alumni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Tracking</a:t>
            </a:r>
            <a:r>
              <a:rPr sz="1800" spc="3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System</a:t>
            </a:r>
            <a:endParaRPr sz="1800" dirty="0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Organization</a:t>
            </a:r>
            <a:r>
              <a:rPr sz="1800" b="1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1800" spc="459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Government 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Goa</a:t>
            </a:r>
            <a:endParaRPr sz="1800" dirty="0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Category</a:t>
            </a:r>
            <a:r>
              <a:rPr sz="1800" b="1" spc="-4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1800" spc="45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Software</a:t>
            </a:r>
            <a:endParaRPr sz="1800" dirty="0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FFFF"/>
                </a:solidFill>
                <a:latin typeface="Nirmala UI"/>
                <a:cs typeface="Nirmala UI"/>
              </a:rPr>
              <a:t>Problem</a:t>
            </a:r>
            <a:r>
              <a:rPr sz="1800" b="1" spc="-4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Statement</a:t>
            </a:r>
            <a:r>
              <a:rPr sz="1800" b="1" spc="-1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Nirmala UI"/>
                <a:cs typeface="Nirmala UI"/>
              </a:rPr>
              <a:t>Number</a:t>
            </a:r>
            <a:r>
              <a:rPr sz="1800" b="1" spc="-3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 DR111</a:t>
            </a:r>
            <a:endParaRPr sz="1800" dirty="0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Domain</a:t>
            </a:r>
            <a:r>
              <a:rPr sz="1800" b="1" spc="-1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Bucket</a:t>
            </a:r>
            <a:r>
              <a:rPr sz="1800" b="1" spc="-1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: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Software</a:t>
            </a:r>
            <a:r>
              <a:rPr sz="18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 Web</a:t>
            </a:r>
            <a:r>
              <a:rPr sz="18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App</a:t>
            </a:r>
            <a:r>
              <a:rPr sz="180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Development</a:t>
            </a:r>
            <a:endParaRPr sz="1800" dirty="0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FFFFFF"/>
                </a:solidFill>
                <a:latin typeface="Nirmala UI"/>
                <a:cs typeface="Nirmala UI"/>
              </a:rPr>
              <a:t>Team</a:t>
            </a:r>
            <a:r>
              <a:rPr sz="1800" b="1" spc="-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Name</a:t>
            </a:r>
            <a:r>
              <a:rPr sz="1800" b="1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1800" b="1" spc="-1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Nirmala UI"/>
                <a:cs typeface="Nirmala UI"/>
              </a:rPr>
              <a:t>Hacking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 Bad</a:t>
            </a:r>
            <a:endParaRPr sz="1800" dirty="0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FFFFFF"/>
                </a:solidFill>
                <a:latin typeface="Nirmala UI"/>
                <a:cs typeface="Nirmala UI"/>
              </a:rPr>
              <a:t>Team</a:t>
            </a:r>
            <a:r>
              <a:rPr sz="1800" b="1" spc="-2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Nirmala UI"/>
                <a:cs typeface="Nirmala UI"/>
              </a:rPr>
              <a:t>Leader Name</a:t>
            </a:r>
            <a:r>
              <a:rPr sz="1800" b="1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1800" b="1" spc="-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Arsh</a:t>
            </a:r>
            <a:r>
              <a:rPr sz="1800" spc="-3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irmala UI"/>
                <a:cs typeface="Nirmala UI"/>
              </a:rPr>
              <a:t>Goyal</a:t>
            </a:r>
            <a:endParaRPr sz="1800" dirty="0">
              <a:latin typeface="Nirmala UI"/>
              <a:cs typeface="Nirmala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1343101"/>
            <a:ext cx="1184910" cy="81724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16205" marR="5080" indent="-104139">
              <a:lnSpc>
                <a:spcPts val="2980"/>
              </a:lnSpc>
              <a:spcBef>
                <a:spcPts val="430"/>
              </a:spcBef>
            </a:pP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</a:t>
            </a:r>
            <a:r>
              <a:rPr sz="27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</a:t>
            </a:r>
            <a:r>
              <a:rPr sz="27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ti</a:t>
            </a:r>
            <a:r>
              <a:rPr sz="27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27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Details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3684" y="84709"/>
            <a:ext cx="10360660" cy="3094355"/>
            <a:chOff x="1837689" y="170434"/>
            <a:chExt cx="10360660" cy="3094355"/>
          </a:xfrm>
        </p:grpSpPr>
        <p:sp>
          <p:nvSpPr>
            <p:cNvPr id="4" name="object 4"/>
            <p:cNvSpPr/>
            <p:nvPr/>
          </p:nvSpPr>
          <p:spPr>
            <a:xfrm>
              <a:off x="1844039" y="176784"/>
              <a:ext cx="10347960" cy="3081655"/>
            </a:xfrm>
            <a:custGeom>
              <a:avLst/>
              <a:gdLst/>
              <a:ahLst/>
              <a:cxnLst/>
              <a:rect l="l" t="t" r="r" b="b"/>
              <a:pathLst>
                <a:path w="10347960" h="3081654">
                  <a:moveTo>
                    <a:pt x="9834371" y="0"/>
                  </a:moveTo>
                  <a:lnTo>
                    <a:pt x="0" y="0"/>
                  </a:lnTo>
                  <a:lnTo>
                    <a:pt x="0" y="3081528"/>
                  </a:lnTo>
                  <a:lnTo>
                    <a:pt x="9834371" y="3081528"/>
                  </a:lnTo>
                  <a:lnTo>
                    <a:pt x="9881110" y="3079428"/>
                  </a:lnTo>
                  <a:lnTo>
                    <a:pt x="9926675" y="3073251"/>
                  </a:lnTo>
                  <a:lnTo>
                    <a:pt x="9970884" y="3063178"/>
                  </a:lnTo>
                  <a:lnTo>
                    <a:pt x="10013556" y="3049390"/>
                  </a:lnTo>
                  <a:lnTo>
                    <a:pt x="10054510" y="3032068"/>
                  </a:lnTo>
                  <a:lnTo>
                    <a:pt x="10093564" y="3011395"/>
                  </a:lnTo>
                  <a:lnTo>
                    <a:pt x="10130537" y="2987552"/>
                  </a:lnTo>
                  <a:lnTo>
                    <a:pt x="10165247" y="2960720"/>
                  </a:lnTo>
                  <a:lnTo>
                    <a:pt x="10197512" y="2931080"/>
                  </a:lnTo>
                  <a:lnTo>
                    <a:pt x="10227152" y="2898815"/>
                  </a:lnTo>
                  <a:lnTo>
                    <a:pt x="10253984" y="2864105"/>
                  </a:lnTo>
                  <a:lnTo>
                    <a:pt x="10277827" y="2827132"/>
                  </a:lnTo>
                  <a:lnTo>
                    <a:pt x="10298500" y="2788078"/>
                  </a:lnTo>
                  <a:lnTo>
                    <a:pt x="10315822" y="2747124"/>
                  </a:lnTo>
                  <a:lnTo>
                    <a:pt x="10329610" y="2704452"/>
                  </a:lnTo>
                  <a:lnTo>
                    <a:pt x="10339683" y="2660243"/>
                  </a:lnTo>
                  <a:lnTo>
                    <a:pt x="10345860" y="2614678"/>
                  </a:lnTo>
                  <a:lnTo>
                    <a:pt x="10347960" y="2567940"/>
                  </a:lnTo>
                  <a:lnTo>
                    <a:pt x="10347960" y="513588"/>
                  </a:lnTo>
                  <a:lnTo>
                    <a:pt x="10345860" y="466849"/>
                  </a:lnTo>
                  <a:lnTo>
                    <a:pt x="10339683" y="421284"/>
                  </a:lnTo>
                  <a:lnTo>
                    <a:pt x="10329610" y="377075"/>
                  </a:lnTo>
                  <a:lnTo>
                    <a:pt x="10315822" y="334403"/>
                  </a:lnTo>
                  <a:lnTo>
                    <a:pt x="10298500" y="293449"/>
                  </a:lnTo>
                  <a:lnTo>
                    <a:pt x="10277827" y="254395"/>
                  </a:lnTo>
                  <a:lnTo>
                    <a:pt x="10253984" y="217422"/>
                  </a:lnTo>
                  <a:lnTo>
                    <a:pt x="10227152" y="182712"/>
                  </a:lnTo>
                  <a:lnTo>
                    <a:pt x="10197512" y="150447"/>
                  </a:lnTo>
                  <a:lnTo>
                    <a:pt x="10165247" y="120807"/>
                  </a:lnTo>
                  <a:lnTo>
                    <a:pt x="10130537" y="93975"/>
                  </a:lnTo>
                  <a:lnTo>
                    <a:pt x="10093564" y="70132"/>
                  </a:lnTo>
                  <a:lnTo>
                    <a:pt x="10054510" y="49459"/>
                  </a:lnTo>
                  <a:lnTo>
                    <a:pt x="10013556" y="32137"/>
                  </a:lnTo>
                  <a:lnTo>
                    <a:pt x="9970884" y="18349"/>
                  </a:lnTo>
                  <a:lnTo>
                    <a:pt x="9926675" y="8276"/>
                  </a:lnTo>
                  <a:lnTo>
                    <a:pt x="9881110" y="2099"/>
                  </a:lnTo>
                  <a:lnTo>
                    <a:pt x="983437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4039" y="176784"/>
              <a:ext cx="10347960" cy="3081655"/>
            </a:xfrm>
            <a:custGeom>
              <a:avLst/>
              <a:gdLst/>
              <a:ahLst/>
              <a:cxnLst/>
              <a:rect l="l" t="t" r="r" b="b"/>
              <a:pathLst>
                <a:path w="10347960" h="3081654">
                  <a:moveTo>
                    <a:pt x="10347960" y="513588"/>
                  </a:moveTo>
                  <a:lnTo>
                    <a:pt x="10347960" y="2567940"/>
                  </a:lnTo>
                  <a:lnTo>
                    <a:pt x="10345860" y="2614678"/>
                  </a:lnTo>
                  <a:lnTo>
                    <a:pt x="10339683" y="2660243"/>
                  </a:lnTo>
                  <a:lnTo>
                    <a:pt x="10329610" y="2704452"/>
                  </a:lnTo>
                  <a:lnTo>
                    <a:pt x="10315822" y="2747124"/>
                  </a:lnTo>
                  <a:lnTo>
                    <a:pt x="10298500" y="2788078"/>
                  </a:lnTo>
                  <a:lnTo>
                    <a:pt x="10277827" y="2827132"/>
                  </a:lnTo>
                  <a:lnTo>
                    <a:pt x="10253984" y="2864105"/>
                  </a:lnTo>
                  <a:lnTo>
                    <a:pt x="10227152" y="2898815"/>
                  </a:lnTo>
                  <a:lnTo>
                    <a:pt x="10197512" y="2931080"/>
                  </a:lnTo>
                  <a:lnTo>
                    <a:pt x="10165247" y="2960720"/>
                  </a:lnTo>
                  <a:lnTo>
                    <a:pt x="10130537" y="2987552"/>
                  </a:lnTo>
                  <a:lnTo>
                    <a:pt x="10093564" y="3011395"/>
                  </a:lnTo>
                  <a:lnTo>
                    <a:pt x="10054510" y="3032068"/>
                  </a:lnTo>
                  <a:lnTo>
                    <a:pt x="10013556" y="3049390"/>
                  </a:lnTo>
                  <a:lnTo>
                    <a:pt x="9970884" y="3063178"/>
                  </a:lnTo>
                  <a:lnTo>
                    <a:pt x="9926675" y="3073251"/>
                  </a:lnTo>
                  <a:lnTo>
                    <a:pt x="9881110" y="3079428"/>
                  </a:lnTo>
                  <a:lnTo>
                    <a:pt x="9834371" y="3081528"/>
                  </a:lnTo>
                  <a:lnTo>
                    <a:pt x="0" y="3081528"/>
                  </a:lnTo>
                  <a:lnTo>
                    <a:pt x="0" y="0"/>
                  </a:lnTo>
                  <a:lnTo>
                    <a:pt x="9834371" y="0"/>
                  </a:lnTo>
                  <a:lnTo>
                    <a:pt x="9881110" y="2099"/>
                  </a:lnTo>
                  <a:lnTo>
                    <a:pt x="9926675" y="8276"/>
                  </a:lnTo>
                  <a:lnTo>
                    <a:pt x="9970884" y="18349"/>
                  </a:lnTo>
                  <a:lnTo>
                    <a:pt x="10013556" y="32137"/>
                  </a:lnTo>
                  <a:lnTo>
                    <a:pt x="10054510" y="49459"/>
                  </a:lnTo>
                  <a:lnTo>
                    <a:pt x="10093564" y="70132"/>
                  </a:lnTo>
                  <a:lnTo>
                    <a:pt x="10130537" y="93975"/>
                  </a:lnTo>
                  <a:lnTo>
                    <a:pt x="10165247" y="120807"/>
                  </a:lnTo>
                  <a:lnTo>
                    <a:pt x="10197512" y="150447"/>
                  </a:lnTo>
                  <a:lnTo>
                    <a:pt x="10227152" y="182712"/>
                  </a:lnTo>
                  <a:lnTo>
                    <a:pt x="10253984" y="217422"/>
                  </a:lnTo>
                  <a:lnTo>
                    <a:pt x="10277827" y="254395"/>
                  </a:lnTo>
                  <a:lnTo>
                    <a:pt x="10298500" y="293449"/>
                  </a:lnTo>
                  <a:lnTo>
                    <a:pt x="10315822" y="334403"/>
                  </a:lnTo>
                  <a:lnTo>
                    <a:pt x="10329610" y="377075"/>
                  </a:lnTo>
                  <a:lnTo>
                    <a:pt x="10339683" y="421284"/>
                  </a:lnTo>
                  <a:lnTo>
                    <a:pt x="10345860" y="466849"/>
                  </a:lnTo>
                  <a:lnTo>
                    <a:pt x="10347960" y="51358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37385" y="367716"/>
            <a:ext cx="9821545" cy="26416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215"/>
              </a:spcBef>
              <a:buChar char="•"/>
              <a:tabLst>
                <a:tab pos="128905" algn="l"/>
              </a:tabLst>
            </a:pP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web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build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two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portals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students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colleges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same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platform.</a:t>
            </a:r>
            <a:endParaRPr sz="1500">
              <a:latin typeface="Calibri"/>
              <a:cs typeface="Calibri"/>
            </a:endParaRPr>
          </a:p>
          <a:p>
            <a:pPr marL="128270" indent="-116205">
              <a:lnSpc>
                <a:spcPct val="100000"/>
              </a:lnSpc>
              <a:spcBef>
                <a:spcPts val="120"/>
              </a:spcBef>
              <a:buChar char="•"/>
              <a:tabLst>
                <a:tab pos="1289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students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first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register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via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email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any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other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social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authentication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128270" indent="-116205">
              <a:lnSpc>
                <a:spcPts val="1730"/>
              </a:lnSpc>
              <a:spcBef>
                <a:spcPts val="120"/>
              </a:spcBef>
              <a:buChar char="•"/>
              <a:tabLst>
                <a:tab pos="128905" algn="l"/>
              </a:tabLst>
            </a:pPr>
            <a:r>
              <a:rPr sz="1500" spc="-5" dirty="0">
                <a:latin typeface="Calibri"/>
                <a:cs typeface="Calibri"/>
              </a:rPr>
              <a:t>Student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submit</a:t>
            </a:r>
            <a:r>
              <a:rPr sz="1500" spc="-5" dirty="0">
                <a:latin typeface="Calibri"/>
                <a:cs typeface="Calibri"/>
              </a:rPr>
              <a:t> his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Aadhar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card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pdf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-5" dirty="0">
                <a:latin typeface="Calibri"/>
                <a:cs typeface="Calibri"/>
              </a:rPr>
              <a:t>photo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prove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identity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college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id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card,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library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card,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or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mark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sheet</a:t>
            </a:r>
            <a:r>
              <a:rPr sz="1500" b="1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endParaRPr sz="1500">
              <a:latin typeface="Calibri"/>
              <a:cs typeface="Calibri"/>
            </a:endParaRPr>
          </a:p>
          <a:p>
            <a:pPr marL="128270">
              <a:lnSpc>
                <a:spcPts val="1730"/>
              </a:lnSpc>
            </a:pPr>
            <a:r>
              <a:rPr sz="1500" spc="-10" dirty="0">
                <a:latin typeface="Calibri"/>
                <a:cs typeface="Calibri"/>
              </a:rPr>
              <a:t>any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 </a:t>
            </a:r>
            <a:r>
              <a:rPr sz="1500" spc="-10" dirty="0">
                <a:latin typeface="Calibri"/>
                <a:cs typeface="Calibri"/>
              </a:rPr>
              <a:t>detail to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prove</a:t>
            </a:r>
            <a:r>
              <a:rPr sz="1500" spc="-5" dirty="0">
                <a:latin typeface="Calibri"/>
                <a:cs typeface="Calibri"/>
              </a:rPr>
              <a:t> 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college identity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(any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one).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College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verify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detail </a:t>
            </a:r>
            <a:r>
              <a:rPr sz="1500" spc="-5" dirty="0">
                <a:latin typeface="Calibri"/>
                <a:cs typeface="Calibri"/>
              </a:rPr>
              <a:t>from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backend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portal.</a:t>
            </a:r>
            <a:endParaRPr sz="1500">
              <a:latin typeface="Calibri"/>
              <a:cs typeface="Calibri"/>
            </a:endParaRPr>
          </a:p>
          <a:p>
            <a:pPr marL="128270" indent="-116205">
              <a:lnSpc>
                <a:spcPct val="100000"/>
              </a:lnSpc>
              <a:spcBef>
                <a:spcPts val="120"/>
              </a:spcBef>
              <a:buChar char="•"/>
              <a:tabLst>
                <a:tab pos="128905" algn="l"/>
              </a:tabLst>
            </a:pPr>
            <a:r>
              <a:rPr sz="1500" spc="-5" dirty="0">
                <a:latin typeface="Calibri"/>
                <a:cs typeface="Calibri"/>
              </a:rPr>
              <a:t>Alumni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Members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 </a:t>
            </a:r>
            <a:r>
              <a:rPr sz="1500" b="1" spc="-5" dirty="0">
                <a:latin typeface="Calibri"/>
                <a:cs typeface="Calibri"/>
              </a:rPr>
              <a:t>update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their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basic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job,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city </a:t>
            </a:r>
            <a:r>
              <a:rPr sz="1500" b="1" dirty="0">
                <a:latin typeface="Calibri"/>
                <a:cs typeface="Calibri"/>
              </a:rPr>
              <a:t>anytime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128270" indent="-116205">
              <a:lnSpc>
                <a:spcPts val="1730"/>
              </a:lnSpc>
              <a:spcBef>
                <a:spcPts val="120"/>
              </a:spcBef>
              <a:buChar char="•"/>
              <a:tabLst>
                <a:tab pos="128905" algn="l"/>
              </a:tabLst>
            </a:pPr>
            <a:r>
              <a:rPr sz="1500" spc="-5" dirty="0">
                <a:latin typeface="Calibri"/>
                <a:cs typeface="Calibri"/>
              </a:rPr>
              <a:t>There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will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feed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section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</a:t>
            </a:r>
            <a:r>
              <a:rPr sz="1500" spc="-5" dirty="0">
                <a:latin typeface="Calibri"/>
                <a:cs typeface="Calibri"/>
              </a:rPr>
              <a:t> where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alumni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members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share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any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post,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photo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share </a:t>
            </a:r>
            <a:r>
              <a:rPr sz="1500" dirty="0">
                <a:latin typeface="Calibri"/>
                <a:cs typeface="Calibri"/>
              </a:rPr>
              <a:t>posts,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visible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only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to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their</a:t>
            </a:r>
            <a:endParaRPr sz="1500">
              <a:latin typeface="Calibri"/>
              <a:cs typeface="Calibri"/>
            </a:endParaRPr>
          </a:p>
          <a:p>
            <a:pPr marL="128270">
              <a:lnSpc>
                <a:spcPts val="1730"/>
              </a:lnSpc>
            </a:pPr>
            <a:r>
              <a:rPr sz="1500" b="1" spc="-10" dirty="0">
                <a:latin typeface="Calibri"/>
                <a:cs typeface="Calibri"/>
              </a:rPr>
              <a:t>batch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mates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updated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alumni</a:t>
            </a:r>
            <a:r>
              <a:rPr sz="1500" spc="-10" dirty="0">
                <a:latin typeface="Calibri"/>
                <a:cs typeface="Calibri"/>
              </a:rPr>
              <a:t> regarding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work,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 </a:t>
            </a:r>
            <a:r>
              <a:rPr sz="1500" spc="-5" dirty="0">
                <a:latin typeface="Calibri"/>
                <a:cs typeface="Calibri"/>
              </a:rPr>
              <a:t>will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automatically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shared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feed.</a:t>
            </a:r>
            <a:endParaRPr sz="1500">
              <a:latin typeface="Calibri"/>
              <a:cs typeface="Calibri"/>
            </a:endParaRPr>
          </a:p>
          <a:p>
            <a:pPr marL="128270" indent="-116205">
              <a:lnSpc>
                <a:spcPct val="100000"/>
              </a:lnSpc>
              <a:spcBef>
                <a:spcPts val="120"/>
              </a:spcBef>
              <a:buChar char="•"/>
              <a:tabLst>
                <a:tab pos="128905" algn="l"/>
              </a:tabLst>
            </a:pPr>
            <a:r>
              <a:rPr sz="1500" spc="-10" dirty="0">
                <a:latin typeface="Calibri"/>
                <a:cs typeface="Calibri"/>
              </a:rPr>
              <a:t>All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members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click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see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the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profile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of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other</a:t>
            </a:r>
            <a:r>
              <a:rPr sz="1500" b="1" spc="-6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members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128270" indent="-116205">
              <a:lnSpc>
                <a:spcPct val="100000"/>
              </a:lnSpc>
              <a:spcBef>
                <a:spcPts val="120"/>
              </a:spcBef>
              <a:buChar char="•"/>
              <a:tabLst>
                <a:tab pos="128905" algn="l"/>
              </a:tabLst>
            </a:pPr>
            <a:r>
              <a:rPr sz="1500" spc="-5" dirty="0">
                <a:latin typeface="Calibri"/>
                <a:cs typeface="Calibri"/>
              </a:rPr>
              <a:t>Colleges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send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bulk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messages</a:t>
            </a:r>
            <a:r>
              <a:rPr sz="1500" b="1" spc="-55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and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mails</a:t>
            </a:r>
            <a:r>
              <a:rPr sz="1500" b="1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all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-5" dirty="0">
                <a:latin typeface="Calibri"/>
                <a:cs typeface="Calibri"/>
              </a:rPr>
              <a:t>specific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batch </a:t>
            </a:r>
            <a:r>
              <a:rPr sz="1500" spc="-5" dirty="0">
                <a:latin typeface="Calibri"/>
                <a:cs typeface="Calibri"/>
              </a:rPr>
              <a:t>students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backend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portal.</a:t>
            </a:r>
            <a:endParaRPr sz="1500">
              <a:latin typeface="Calibri"/>
              <a:cs typeface="Calibri"/>
            </a:endParaRPr>
          </a:p>
          <a:p>
            <a:pPr marL="128270" indent="-116205">
              <a:lnSpc>
                <a:spcPct val="100000"/>
              </a:lnSpc>
              <a:spcBef>
                <a:spcPts val="125"/>
              </a:spcBef>
              <a:buChar char="•"/>
              <a:tabLst>
                <a:tab pos="128905" algn="l"/>
              </a:tabLst>
            </a:pPr>
            <a:r>
              <a:rPr sz="1500" spc="-5" dirty="0">
                <a:latin typeface="Calibri"/>
                <a:cs typeface="Calibri"/>
              </a:rPr>
              <a:t>There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will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group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chat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every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batch </a:t>
            </a:r>
            <a:r>
              <a:rPr sz="1500" spc="-5" dirty="0">
                <a:latin typeface="Calibri"/>
                <a:cs typeface="Calibri"/>
              </a:rPr>
              <a:t>members.</a:t>
            </a:r>
            <a:endParaRPr sz="1500">
              <a:latin typeface="Calibri"/>
              <a:cs typeface="Calibri"/>
            </a:endParaRPr>
          </a:p>
          <a:p>
            <a:pPr marL="128270" indent="-116205">
              <a:lnSpc>
                <a:spcPct val="100000"/>
              </a:lnSpc>
              <a:spcBef>
                <a:spcPts val="120"/>
              </a:spcBef>
              <a:buFont typeface="Calibri"/>
              <a:buChar char="•"/>
              <a:tabLst>
                <a:tab pos="128905" algn="l"/>
              </a:tabLst>
            </a:pPr>
            <a:r>
              <a:rPr sz="1500" b="1" dirty="0">
                <a:latin typeface="Calibri"/>
                <a:cs typeface="Calibri"/>
              </a:rPr>
              <a:t>Non-Alumni</a:t>
            </a:r>
            <a:r>
              <a:rPr sz="1500" b="1" spc="-6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Students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 </a:t>
            </a:r>
            <a:r>
              <a:rPr sz="1500" spc="-10" dirty="0">
                <a:latin typeface="Calibri"/>
                <a:cs typeface="Calibri"/>
              </a:rPr>
              <a:t>register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 </a:t>
            </a:r>
            <a:r>
              <a:rPr sz="1500" spc="-10" dirty="0">
                <a:latin typeface="Calibri"/>
                <a:cs typeface="Calibri"/>
              </a:rPr>
              <a:t>web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application.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Alumni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Members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post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internships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 </a:t>
            </a:r>
            <a:r>
              <a:rPr sz="1500" spc="-15" dirty="0">
                <a:latin typeface="Calibri"/>
                <a:cs typeface="Calibri"/>
              </a:rPr>
              <a:t>feed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section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juniors.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161544"/>
            <a:ext cx="1289304" cy="128930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350" y="3419602"/>
            <a:ext cx="12204700" cy="1195705"/>
            <a:chOff x="-6350" y="3419602"/>
            <a:chExt cx="12204700" cy="1195705"/>
          </a:xfrm>
        </p:grpSpPr>
        <p:sp>
          <p:nvSpPr>
            <p:cNvPr id="9" name="object 9"/>
            <p:cNvSpPr/>
            <p:nvPr/>
          </p:nvSpPr>
          <p:spPr>
            <a:xfrm>
              <a:off x="0" y="3425952"/>
              <a:ext cx="12192000" cy="1183005"/>
            </a:xfrm>
            <a:custGeom>
              <a:avLst/>
              <a:gdLst/>
              <a:ahLst/>
              <a:cxnLst/>
              <a:rect l="l" t="t" r="r" b="b"/>
              <a:pathLst>
                <a:path w="12192000" h="1183004">
                  <a:moveTo>
                    <a:pt x="11994896" y="0"/>
                  </a:moveTo>
                  <a:lnTo>
                    <a:pt x="197104" y="0"/>
                  </a:lnTo>
                  <a:lnTo>
                    <a:pt x="151910" y="5206"/>
                  </a:lnTo>
                  <a:lnTo>
                    <a:pt x="110422" y="20037"/>
                  </a:lnTo>
                  <a:lnTo>
                    <a:pt x="73825" y="43307"/>
                  </a:lnTo>
                  <a:lnTo>
                    <a:pt x="43301" y="73833"/>
                  </a:lnTo>
                  <a:lnTo>
                    <a:pt x="20034" y="110430"/>
                  </a:lnTo>
                  <a:lnTo>
                    <a:pt x="5205" y="151915"/>
                  </a:lnTo>
                  <a:lnTo>
                    <a:pt x="0" y="197104"/>
                  </a:lnTo>
                  <a:lnTo>
                    <a:pt x="0" y="985520"/>
                  </a:lnTo>
                  <a:lnTo>
                    <a:pt x="5205" y="1030708"/>
                  </a:lnTo>
                  <a:lnTo>
                    <a:pt x="20034" y="1072193"/>
                  </a:lnTo>
                  <a:lnTo>
                    <a:pt x="43301" y="1108790"/>
                  </a:lnTo>
                  <a:lnTo>
                    <a:pt x="73825" y="1139316"/>
                  </a:lnTo>
                  <a:lnTo>
                    <a:pt x="110422" y="1162586"/>
                  </a:lnTo>
                  <a:lnTo>
                    <a:pt x="151910" y="1177417"/>
                  </a:lnTo>
                  <a:lnTo>
                    <a:pt x="197104" y="1182624"/>
                  </a:lnTo>
                  <a:lnTo>
                    <a:pt x="11994896" y="1182624"/>
                  </a:lnTo>
                  <a:lnTo>
                    <a:pt x="12040084" y="1177417"/>
                  </a:lnTo>
                  <a:lnTo>
                    <a:pt x="12081569" y="1162586"/>
                  </a:lnTo>
                  <a:lnTo>
                    <a:pt x="12118166" y="1139316"/>
                  </a:lnTo>
                  <a:lnTo>
                    <a:pt x="12148692" y="1108790"/>
                  </a:lnTo>
                  <a:lnTo>
                    <a:pt x="12171962" y="1072193"/>
                  </a:lnTo>
                  <a:lnTo>
                    <a:pt x="12186793" y="1030708"/>
                  </a:lnTo>
                  <a:lnTo>
                    <a:pt x="12192000" y="985520"/>
                  </a:lnTo>
                  <a:lnTo>
                    <a:pt x="12192000" y="197104"/>
                  </a:lnTo>
                  <a:lnTo>
                    <a:pt x="12186793" y="151915"/>
                  </a:lnTo>
                  <a:lnTo>
                    <a:pt x="12171962" y="110430"/>
                  </a:lnTo>
                  <a:lnTo>
                    <a:pt x="12148692" y="73833"/>
                  </a:lnTo>
                  <a:lnTo>
                    <a:pt x="12118166" y="43307"/>
                  </a:lnTo>
                  <a:lnTo>
                    <a:pt x="12081569" y="20037"/>
                  </a:lnTo>
                  <a:lnTo>
                    <a:pt x="12040084" y="5206"/>
                  </a:lnTo>
                  <a:lnTo>
                    <a:pt x="119948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425952"/>
              <a:ext cx="12192000" cy="1183005"/>
            </a:xfrm>
            <a:custGeom>
              <a:avLst/>
              <a:gdLst/>
              <a:ahLst/>
              <a:cxnLst/>
              <a:rect l="l" t="t" r="r" b="b"/>
              <a:pathLst>
                <a:path w="12192000" h="1183004">
                  <a:moveTo>
                    <a:pt x="0" y="197104"/>
                  </a:moveTo>
                  <a:lnTo>
                    <a:pt x="5205" y="151915"/>
                  </a:lnTo>
                  <a:lnTo>
                    <a:pt x="20034" y="110430"/>
                  </a:lnTo>
                  <a:lnTo>
                    <a:pt x="43301" y="73833"/>
                  </a:lnTo>
                  <a:lnTo>
                    <a:pt x="73825" y="43307"/>
                  </a:lnTo>
                  <a:lnTo>
                    <a:pt x="110422" y="20037"/>
                  </a:lnTo>
                  <a:lnTo>
                    <a:pt x="151910" y="5206"/>
                  </a:lnTo>
                  <a:lnTo>
                    <a:pt x="197104" y="0"/>
                  </a:lnTo>
                  <a:lnTo>
                    <a:pt x="11994896" y="0"/>
                  </a:lnTo>
                  <a:lnTo>
                    <a:pt x="12040084" y="5206"/>
                  </a:lnTo>
                  <a:lnTo>
                    <a:pt x="12081569" y="20037"/>
                  </a:lnTo>
                  <a:lnTo>
                    <a:pt x="12118166" y="43307"/>
                  </a:lnTo>
                  <a:lnTo>
                    <a:pt x="12148692" y="73833"/>
                  </a:lnTo>
                  <a:lnTo>
                    <a:pt x="12171962" y="110430"/>
                  </a:lnTo>
                  <a:lnTo>
                    <a:pt x="12186793" y="151915"/>
                  </a:lnTo>
                  <a:lnTo>
                    <a:pt x="12192000" y="197104"/>
                  </a:lnTo>
                  <a:lnTo>
                    <a:pt x="12192000" y="985520"/>
                  </a:lnTo>
                  <a:lnTo>
                    <a:pt x="12186793" y="1030708"/>
                  </a:lnTo>
                  <a:lnTo>
                    <a:pt x="12171962" y="1072193"/>
                  </a:lnTo>
                  <a:lnTo>
                    <a:pt x="12148692" y="1108790"/>
                  </a:lnTo>
                  <a:lnTo>
                    <a:pt x="12118166" y="1139316"/>
                  </a:lnTo>
                  <a:lnTo>
                    <a:pt x="12081569" y="1162586"/>
                  </a:lnTo>
                  <a:lnTo>
                    <a:pt x="12040084" y="1177417"/>
                  </a:lnTo>
                  <a:lnTo>
                    <a:pt x="11994896" y="1182624"/>
                  </a:lnTo>
                  <a:lnTo>
                    <a:pt x="197104" y="1182624"/>
                  </a:lnTo>
                  <a:lnTo>
                    <a:pt x="151910" y="1177417"/>
                  </a:lnTo>
                  <a:lnTo>
                    <a:pt x="110422" y="1162586"/>
                  </a:lnTo>
                  <a:lnTo>
                    <a:pt x="73825" y="1139316"/>
                  </a:lnTo>
                  <a:lnTo>
                    <a:pt x="43301" y="1108790"/>
                  </a:lnTo>
                  <a:lnTo>
                    <a:pt x="20034" y="1072193"/>
                  </a:lnTo>
                  <a:lnTo>
                    <a:pt x="5205" y="1030708"/>
                  </a:lnTo>
                  <a:lnTo>
                    <a:pt x="0" y="985520"/>
                  </a:lnTo>
                  <a:lnTo>
                    <a:pt x="0" y="19710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0472" y="3623513"/>
            <a:ext cx="5128260" cy="3166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1" dirty="0">
                <a:solidFill>
                  <a:srgbClr val="FFFFFF"/>
                </a:solidFill>
                <a:latin typeface="Nirmala UI"/>
                <a:cs typeface="Nirmala UI"/>
              </a:rPr>
              <a:t>Technology</a:t>
            </a:r>
            <a:r>
              <a:rPr sz="4600" b="1" spc="-8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4600" b="1" spc="5" dirty="0">
                <a:solidFill>
                  <a:srgbClr val="FFFFFF"/>
                </a:solidFill>
                <a:latin typeface="Nirmala UI"/>
                <a:cs typeface="Nirmala UI"/>
              </a:rPr>
              <a:t>Stack</a:t>
            </a:r>
            <a:endParaRPr sz="4600">
              <a:latin typeface="Nirmala UI"/>
              <a:cs typeface="Nirmala UI"/>
            </a:endParaRPr>
          </a:p>
          <a:p>
            <a:pPr marL="394970" indent="-229235">
              <a:lnSpc>
                <a:spcPct val="100000"/>
              </a:lnSpc>
              <a:spcBef>
                <a:spcPts val="2275"/>
              </a:spcBef>
              <a:buFont typeface="Nirmala UI"/>
              <a:buChar char="•"/>
              <a:tabLst>
                <a:tab pos="395605" algn="l"/>
              </a:tabLst>
            </a:pPr>
            <a:r>
              <a:rPr sz="2400" b="1" spc="-5" dirty="0">
                <a:solidFill>
                  <a:srgbClr val="FFFFFF"/>
                </a:solidFill>
                <a:latin typeface="Nirmala UI"/>
                <a:cs typeface="Nirmala UI"/>
              </a:rPr>
              <a:t>Backend</a:t>
            </a:r>
            <a:r>
              <a:rPr sz="2400" b="1" spc="-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Django</a:t>
            </a:r>
            <a:r>
              <a:rPr sz="2400" spc="-1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FFFFFF"/>
                </a:solidFill>
                <a:latin typeface="Nirmala UI"/>
                <a:cs typeface="Nirmala UI"/>
              </a:rPr>
              <a:t>2.2.6</a:t>
            </a:r>
            <a:endParaRPr sz="2400">
              <a:latin typeface="Nirmala UI"/>
              <a:cs typeface="Nirmala UI"/>
            </a:endParaRPr>
          </a:p>
          <a:p>
            <a:pPr marL="394970" indent="-229235">
              <a:lnSpc>
                <a:spcPct val="100000"/>
              </a:lnSpc>
              <a:spcBef>
                <a:spcPts val="625"/>
              </a:spcBef>
              <a:buFont typeface="Nirmala UI"/>
              <a:buChar char="•"/>
              <a:tabLst>
                <a:tab pos="395605" algn="l"/>
              </a:tabLst>
            </a:pPr>
            <a:r>
              <a:rPr sz="2400" b="1" dirty="0">
                <a:solidFill>
                  <a:srgbClr val="FFFFFF"/>
                </a:solidFill>
                <a:latin typeface="Nirmala UI"/>
                <a:cs typeface="Nirmala UI"/>
              </a:rPr>
              <a:t>Frontend</a:t>
            </a:r>
            <a:r>
              <a:rPr sz="2400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HTML5,</a:t>
            </a:r>
            <a:r>
              <a:rPr sz="2400" spc="-2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CSS3,</a:t>
            </a:r>
            <a:r>
              <a:rPr sz="2400" spc="-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FFFFFF"/>
                </a:solidFill>
                <a:latin typeface="Nirmala UI"/>
                <a:cs typeface="Nirmala UI"/>
              </a:rPr>
              <a:t>JavaScript</a:t>
            </a:r>
            <a:endParaRPr sz="2400">
              <a:latin typeface="Nirmala UI"/>
              <a:cs typeface="Nirmala UI"/>
            </a:endParaRPr>
          </a:p>
          <a:p>
            <a:pPr marL="394970" indent="-229235">
              <a:lnSpc>
                <a:spcPct val="100000"/>
              </a:lnSpc>
              <a:spcBef>
                <a:spcPts val="625"/>
              </a:spcBef>
              <a:buFont typeface="Nirmala UI"/>
              <a:buChar char="•"/>
              <a:tabLst>
                <a:tab pos="395605" algn="l"/>
              </a:tabLst>
            </a:pPr>
            <a:r>
              <a:rPr sz="2400" b="1" spc="-5" dirty="0">
                <a:solidFill>
                  <a:srgbClr val="FFFFFF"/>
                </a:solidFill>
                <a:latin typeface="Nirmala UI"/>
                <a:cs typeface="Nirmala UI"/>
              </a:rPr>
              <a:t>Database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POSTGRE</a:t>
            </a:r>
            <a:r>
              <a:rPr sz="240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Nirmala UI"/>
                <a:cs typeface="Nirmala UI"/>
              </a:rPr>
              <a:t>SQL</a:t>
            </a:r>
            <a:endParaRPr sz="2400">
              <a:latin typeface="Nirmala UI"/>
              <a:cs typeface="Nirmala UI"/>
            </a:endParaRPr>
          </a:p>
          <a:p>
            <a:pPr marL="394970" indent="-229235">
              <a:lnSpc>
                <a:spcPct val="100000"/>
              </a:lnSpc>
              <a:spcBef>
                <a:spcPts val="650"/>
              </a:spcBef>
              <a:buFont typeface="Nirmala UI"/>
              <a:buChar char="•"/>
              <a:tabLst>
                <a:tab pos="395605" algn="l"/>
              </a:tabLst>
            </a:pPr>
            <a:r>
              <a:rPr sz="2400" b="1" dirty="0">
                <a:solidFill>
                  <a:srgbClr val="FFFFFF"/>
                </a:solidFill>
                <a:latin typeface="Nirmala UI"/>
                <a:cs typeface="Nirmala UI"/>
              </a:rPr>
              <a:t>SMS</a:t>
            </a:r>
            <a:r>
              <a:rPr sz="2400" b="1" spc="-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Nirmala UI"/>
                <a:cs typeface="Nirmala UI"/>
              </a:rPr>
              <a:t>Service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24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Nirmala UI"/>
                <a:cs typeface="Nirmala UI"/>
              </a:rPr>
              <a:t>Twilio</a:t>
            </a:r>
            <a:r>
              <a:rPr sz="2400" spc="30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API</a:t>
            </a:r>
            <a:endParaRPr sz="2400">
              <a:latin typeface="Nirmala UI"/>
              <a:cs typeface="Nirmala UI"/>
            </a:endParaRPr>
          </a:p>
          <a:p>
            <a:pPr marL="394970" indent="-229235">
              <a:lnSpc>
                <a:spcPct val="100000"/>
              </a:lnSpc>
              <a:spcBef>
                <a:spcPts val="625"/>
              </a:spcBef>
              <a:buFont typeface="Nirmala UI"/>
              <a:buChar char="•"/>
              <a:tabLst>
                <a:tab pos="395605" algn="l"/>
              </a:tabLst>
            </a:pPr>
            <a:r>
              <a:rPr sz="2400" b="1" spc="-5" dirty="0">
                <a:solidFill>
                  <a:srgbClr val="FFFFFF"/>
                </a:solidFill>
                <a:latin typeface="Nirmala UI"/>
                <a:cs typeface="Nirmala UI"/>
              </a:rPr>
              <a:t>Email</a:t>
            </a:r>
            <a:r>
              <a:rPr sz="2400" b="1" spc="-2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Nirmala UI"/>
                <a:cs typeface="Nirmala UI"/>
              </a:rPr>
              <a:t>Service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:</a:t>
            </a:r>
            <a:r>
              <a:rPr sz="2400" spc="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Nirmala UI"/>
                <a:cs typeface="Nirmala UI"/>
              </a:rPr>
              <a:t>Gmail</a:t>
            </a:r>
            <a:endParaRPr sz="2400">
              <a:latin typeface="Nirmala UI"/>
              <a:cs typeface="Nirmala U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8623" y="5352288"/>
            <a:ext cx="1207007" cy="12039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11823" y="3654552"/>
            <a:ext cx="5834380" cy="2289175"/>
            <a:chOff x="6211823" y="3654552"/>
            <a:chExt cx="5834380" cy="22891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823" y="3654552"/>
              <a:ext cx="1353312" cy="13533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0944" y="3654552"/>
              <a:ext cx="1444752" cy="14447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34272" y="4376928"/>
              <a:ext cx="1566672" cy="1566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4" y="2227071"/>
            <a:ext cx="3657600" cy="186012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245"/>
              </a:spcBef>
            </a:pP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Registration</a:t>
            </a:r>
            <a:endParaRPr sz="20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latin typeface="Calibri"/>
                <a:cs typeface="Calibri"/>
              </a:rPr>
              <a:t>Username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5" dirty="0">
                <a:latin typeface="Calibri"/>
                <a:cs typeface="Calibri"/>
              </a:rPr>
              <a:t>First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Name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latin typeface="Calibri"/>
                <a:cs typeface="Calibri"/>
              </a:rPr>
              <a:t>Last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latin typeface="Calibri"/>
                <a:cs typeface="Calibri"/>
              </a:rPr>
              <a:t>Email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latin typeface="Calibri"/>
                <a:cs typeface="Calibri"/>
              </a:rPr>
              <a:t>Mobile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Number</a:t>
            </a:r>
            <a:endParaRPr sz="1400" dirty="0">
              <a:latin typeface="Calibri"/>
              <a:cs typeface="Calibri"/>
            </a:endParaRPr>
          </a:p>
          <a:p>
            <a:pPr marL="376555" marR="43497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latin typeface="Calibri"/>
                <a:cs typeface="Calibri"/>
              </a:rPr>
              <a:t>Proof</a:t>
            </a:r>
            <a:r>
              <a:rPr sz="1400" spc="-5" dirty="0">
                <a:latin typeface="Calibri"/>
                <a:cs typeface="Calibri"/>
              </a:rPr>
              <a:t> 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College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Identity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(ID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Card,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Sheet,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Library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Card)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5591" y="-108649"/>
            <a:ext cx="11491252" cy="6189472"/>
            <a:chOff x="545591" y="-23368"/>
            <a:chExt cx="11491252" cy="6189472"/>
          </a:xfrm>
        </p:grpSpPr>
        <p:sp>
          <p:nvSpPr>
            <p:cNvPr id="4" name="object 4"/>
            <p:cNvSpPr/>
            <p:nvPr/>
          </p:nvSpPr>
          <p:spPr>
            <a:xfrm>
              <a:off x="2759963" y="1331976"/>
              <a:ext cx="76200" cy="870585"/>
            </a:xfrm>
            <a:custGeom>
              <a:avLst/>
              <a:gdLst/>
              <a:ahLst/>
              <a:cxnLst/>
              <a:rect l="l" t="t" r="r" b="b"/>
              <a:pathLst>
                <a:path w="76200" h="870585">
                  <a:moveTo>
                    <a:pt x="28956" y="794258"/>
                  </a:moveTo>
                  <a:lnTo>
                    <a:pt x="0" y="794258"/>
                  </a:lnTo>
                  <a:lnTo>
                    <a:pt x="38100" y="870458"/>
                  </a:lnTo>
                  <a:lnTo>
                    <a:pt x="69850" y="806958"/>
                  </a:lnTo>
                  <a:lnTo>
                    <a:pt x="28956" y="806958"/>
                  </a:lnTo>
                  <a:lnTo>
                    <a:pt x="28956" y="794258"/>
                  </a:lnTo>
                  <a:close/>
                </a:path>
                <a:path w="76200" h="870585">
                  <a:moveTo>
                    <a:pt x="47243" y="0"/>
                  </a:moveTo>
                  <a:lnTo>
                    <a:pt x="28956" y="0"/>
                  </a:lnTo>
                  <a:lnTo>
                    <a:pt x="28956" y="806958"/>
                  </a:lnTo>
                  <a:lnTo>
                    <a:pt x="47243" y="806958"/>
                  </a:lnTo>
                  <a:lnTo>
                    <a:pt x="47243" y="0"/>
                  </a:lnTo>
                  <a:close/>
                </a:path>
                <a:path w="76200" h="870585">
                  <a:moveTo>
                    <a:pt x="76200" y="794258"/>
                  </a:moveTo>
                  <a:lnTo>
                    <a:pt x="47243" y="794258"/>
                  </a:lnTo>
                  <a:lnTo>
                    <a:pt x="47243" y="806958"/>
                  </a:lnTo>
                  <a:lnTo>
                    <a:pt x="69850" y="806958"/>
                  </a:lnTo>
                  <a:lnTo>
                    <a:pt x="76200" y="79425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5" y="1389887"/>
              <a:ext cx="1731264" cy="3688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855" y="60960"/>
              <a:ext cx="1277112" cy="1277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91" y="4547616"/>
              <a:ext cx="1618488" cy="16184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8667" y="-23368"/>
              <a:ext cx="1408176" cy="14081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5591" y="1330640"/>
            <a:ext cx="1740790" cy="315209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4780" algn="ctr">
              <a:lnSpc>
                <a:spcPct val="100000"/>
              </a:lnSpc>
              <a:spcBef>
                <a:spcPts val="240"/>
              </a:spcBef>
            </a:pPr>
            <a:r>
              <a:rPr lang="en-IN" sz="1800" b="0" u="none" spc="-15" dirty="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0248" y="6089903"/>
            <a:ext cx="1728216" cy="6461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0248" y="6089903"/>
            <a:ext cx="1728470" cy="310983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800" spc="-20">
                <a:latin typeface="Calibri"/>
                <a:cs typeface="Calibri"/>
              </a:rPr>
              <a:t>V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67503" y="895159"/>
            <a:ext cx="1862013" cy="2121601"/>
            <a:chOff x="5727191" y="923544"/>
            <a:chExt cx="1862013" cy="2121601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1575" y="923544"/>
              <a:ext cx="1758695" cy="17586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3452" y="2676337"/>
              <a:ext cx="1825752" cy="3688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27191" y="2657855"/>
              <a:ext cx="1826260" cy="368935"/>
            </a:xfrm>
            <a:custGeom>
              <a:avLst/>
              <a:gdLst/>
              <a:ahLst/>
              <a:cxnLst/>
              <a:rect l="l" t="t" r="r" b="b"/>
              <a:pathLst>
                <a:path w="1826259" h="368935">
                  <a:moveTo>
                    <a:pt x="0" y="368808"/>
                  </a:moveTo>
                  <a:lnTo>
                    <a:pt x="1825752" y="368808"/>
                  </a:lnTo>
                  <a:lnTo>
                    <a:pt x="1825752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67146" y="2676855"/>
            <a:ext cx="1550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Web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0935" y="167640"/>
            <a:ext cx="9921532" cy="1100392"/>
            <a:chOff x="2029967" y="167639"/>
            <a:chExt cx="8498332" cy="1164337"/>
          </a:xfrm>
        </p:grpSpPr>
        <p:sp>
          <p:nvSpPr>
            <p:cNvPr id="18" name="object 18"/>
            <p:cNvSpPr/>
            <p:nvPr/>
          </p:nvSpPr>
          <p:spPr>
            <a:xfrm>
              <a:off x="2029967" y="1331976"/>
              <a:ext cx="766445" cy="0"/>
            </a:xfrm>
            <a:custGeom>
              <a:avLst/>
              <a:gdLst/>
              <a:ahLst/>
              <a:cxnLst/>
              <a:rect l="l" t="t" r="r" b="b"/>
              <a:pathLst>
                <a:path w="766444">
                  <a:moveTo>
                    <a:pt x="76644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8479" y="566546"/>
              <a:ext cx="7449820" cy="76200"/>
            </a:xfrm>
            <a:custGeom>
              <a:avLst/>
              <a:gdLst/>
              <a:ahLst/>
              <a:cxnLst/>
              <a:rect l="l" t="t" r="r" b="b"/>
              <a:pathLst>
                <a:path w="7449820" h="76200">
                  <a:moveTo>
                    <a:pt x="7373418" y="44426"/>
                  </a:moveTo>
                  <a:lnTo>
                    <a:pt x="7373366" y="76200"/>
                  </a:lnTo>
                  <a:lnTo>
                    <a:pt x="7437184" y="44450"/>
                  </a:lnTo>
                  <a:lnTo>
                    <a:pt x="7386193" y="44450"/>
                  </a:lnTo>
                  <a:lnTo>
                    <a:pt x="7373418" y="44426"/>
                  </a:lnTo>
                  <a:close/>
                </a:path>
                <a:path w="7449820" h="76200">
                  <a:moveTo>
                    <a:pt x="7373440" y="31726"/>
                  </a:moveTo>
                  <a:lnTo>
                    <a:pt x="7373418" y="44426"/>
                  </a:lnTo>
                  <a:lnTo>
                    <a:pt x="7386193" y="44450"/>
                  </a:lnTo>
                  <a:lnTo>
                    <a:pt x="7386193" y="31750"/>
                  </a:lnTo>
                  <a:lnTo>
                    <a:pt x="7373440" y="31726"/>
                  </a:lnTo>
                  <a:close/>
                </a:path>
                <a:path w="7449820" h="76200">
                  <a:moveTo>
                    <a:pt x="7373493" y="0"/>
                  </a:moveTo>
                  <a:lnTo>
                    <a:pt x="7373440" y="31726"/>
                  </a:lnTo>
                  <a:lnTo>
                    <a:pt x="7386193" y="31750"/>
                  </a:lnTo>
                  <a:lnTo>
                    <a:pt x="7386193" y="44450"/>
                  </a:lnTo>
                  <a:lnTo>
                    <a:pt x="7437184" y="44450"/>
                  </a:lnTo>
                  <a:lnTo>
                    <a:pt x="7449693" y="38226"/>
                  </a:lnTo>
                  <a:lnTo>
                    <a:pt x="7373493" y="0"/>
                  </a:lnTo>
                  <a:close/>
                </a:path>
                <a:path w="7449820" h="76200">
                  <a:moveTo>
                    <a:pt x="0" y="18414"/>
                  </a:moveTo>
                  <a:lnTo>
                    <a:pt x="0" y="31114"/>
                  </a:lnTo>
                  <a:lnTo>
                    <a:pt x="7373418" y="44426"/>
                  </a:lnTo>
                  <a:lnTo>
                    <a:pt x="7373440" y="31726"/>
                  </a:lnTo>
                  <a:lnTo>
                    <a:pt x="0" y="1841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1503" y="167639"/>
              <a:ext cx="1796260" cy="36880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31004" y="166633"/>
            <a:ext cx="1795272" cy="307777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40"/>
              </a:spcBef>
            </a:pPr>
            <a:r>
              <a:rPr lang="en-IN" spc="-15" dirty="0">
                <a:latin typeface="Calibri"/>
                <a:cs typeface="Calibri"/>
              </a:rPr>
              <a:t>Student Login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56959" y="3191255"/>
            <a:ext cx="1292860" cy="1628139"/>
            <a:chOff x="6156959" y="3191255"/>
            <a:chExt cx="1292860" cy="1628139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4015" y="3191255"/>
              <a:ext cx="1225295" cy="12252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6959" y="4450080"/>
              <a:ext cx="1197864" cy="3688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56959" y="4450079"/>
            <a:ext cx="1198245" cy="36893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45"/>
              </a:spcBef>
            </a:pPr>
            <a:r>
              <a:rPr sz="1800" spc="-15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14016" y="1758632"/>
            <a:ext cx="9339580" cy="4692650"/>
            <a:chOff x="2414016" y="1758632"/>
            <a:chExt cx="9339580" cy="4692650"/>
          </a:xfrm>
        </p:grpSpPr>
        <p:sp>
          <p:nvSpPr>
            <p:cNvPr id="27" name="object 27"/>
            <p:cNvSpPr/>
            <p:nvPr/>
          </p:nvSpPr>
          <p:spPr>
            <a:xfrm>
              <a:off x="2414016" y="6374891"/>
              <a:ext cx="9330690" cy="76200"/>
            </a:xfrm>
            <a:custGeom>
              <a:avLst/>
              <a:gdLst/>
              <a:ahLst/>
              <a:cxnLst/>
              <a:rect l="l" t="t" r="r" b="b"/>
              <a:pathLst>
                <a:path w="933069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244"/>
                  </a:lnTo>
                  <a:lnTo>
                    <a:pt x="63372" y="47244"/>
                  </a:lnTo>
                  <a:lnTo>
                    <a:pt x="63372" y="28956"/>
                  </a:lnTo>
                  <a:lnTo>
                    <a:pt x="76200" y="28956"/>
                  </a:lnTo>
                  <a:lnTo>
                    <a:pt x="76200" y="0"/>
                  </a:lnTo>
                  <a:close/>
                </a:path>
                <a:path w="9330690" h="76200">
                  <a:moveTo>
                    <a:pt x="76200" y="28956"/>
                  </a:moveTo>
                  <a:lnTo>
                    <a:pt x="63372" y="28956"/>
                  </a:lnTo>
                  <a:lnTo>
                    <a:pt x="63372" y="47244"/>
                  </a:lnTo>
                  <a:lnTo>
                    <a:pt x="76200" y="47244"/>
                  </a:lnTo>
                  <a:lnTo>
                    <a:pt x="76200" y="28956"/>
                  </a:lnTo>
                  <a:close/>
                </a:path>
                <a:path w="9330690" h="76200">
                  <a:moveTo>
                    <a:pt x="9330690" y="28956"/>
                  </a:moveTo>
                  <a:lnTo>
                    <a:pt x="76200" y="28956"/>
                  </a:lnTo>
                  <a:lnTo>
                    <a:pt x="76200" y="47244"/>
                  </a:lnTo>
                  <a:lnTo>
                    <a:pt x="9330690" y="47244"/>
                  </a:lnTo>
                  <a:lnTo>
                    <a:pt x="9330690" y="2895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743944" y="1767840"/>
              <a:ext cx="0" cy="4646930"/>
            </a:xfrm>
            <a:custGeom>
              <a:avLst/>
              <a:gdLst/>
              <a:ahLst/>
              <a:cxnLst/>
              <a:rect l="l" t="t" r="r" b="b"/>
              <a:pathLst>
                <a:path h="4646930">
                  <a:moveTo>
                    <a:pt x="0" y="4646422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9672" y="4879848"/>
              <a:ext cx="2410968" cy="104546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709672" y="4879847"/>
            <a:ext cx="2411095" cy="1045844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2000" b="1" spc="-20" dirty="0">
                <a:latin typeface="Calibri"/>
                <a:cs typeface="Calibri"/>
              </a:rPr>
              <a:t>Post</a:t>
            </a:r>
            <a:r>
              <a:rPr sz="2000" b="1" spc="-10" dirty="0">
                <a:latin typeface="Calibri"/>
                <a:cs typeface="Calibri"/>
              </a:rPr>
              <a:t> Internships</a:t>
            </a:r>
            <a:endParaRPr sz="2000" dirty="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20" dirty="0">
                <a:latin typeface="Calibri"/>
                <a:cs typeface="Calibri"/>
              </a:rPr>
              <a:t>Update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info</a:t>
            </a:r>
            <a:endParaRPr sz="1400" dirty="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latin typeface="Calibri"/>
                <a:cs typeface="Calibri"/>
              </a:rPr>
              <a:t>View</a:t>
            </a:r>
            <a:r>
              <a:rPr sz="1400" spc="-5" dirty="0">
                <a:latin typeface="Calibri"/>
                <a:cs typeface="Calibri"/>
              </a:rPr>
              <a:t> each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other’s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profile</a:t>
            </a:r>
            <a:endParaRPr sz="1400" dirty="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5" dirty="0">
                <a:latin typeface="Calibri"/>
                <a:cs typeface="Calibri"/>
              </a:rPr>
              <a:t>Group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Chats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53183" y="3848053"/>
            <a:ext cx="9674734" cy="1511854"/>
            <a:chOff x="1853183" y="3848053"/>
            <a:chExt cx="9674734" cy="1511854"/>
          </a:xfrm>
        </p:grpSpPr>
        <p:sp>
          <p:nvSpPr>
            <p:cNvPr id="32" name="object 32"/>
            <p:cNvSpPr/>
            <p:nvPr/>
          </p:nvSpPr>
          <p:spPr>
            <a:xfrm>
              <a:off x="1853183" y="5283707"/>
              <a:ext cx="801370" cy="76200"/>
            </a:xfrm>
            <a:custGeom>
              <a:avLst/>
              <a:gdLst/>
              <a:ahLst/>
              <a:cxnLst/>
              <a:rect l="l" t="t" r="r" b="b"/>
              <a:pathLst>
                <a:path w="801369" h="76200">
                  <a:moveTo>
                    <a:pt x="724662" y="0"/>
                  </a:moveTo>
                  <a:lnTo>
                    <a:pt x="724662" y="76199"/>
                  </a:lnTo>
                  <a:lnTo>
                    <a:pt x="782574" y="47243"/>
                  </a:lnTo>
                  <a:lnTo>
                    <a:pt x="737362" y="47243"/>
                  </a:lnTo>
                  <a:lnTo>
                    <a:pt x="737362" y="28955"/>
                  </a:lnTo>
                  <a:lnTo>
                    <a:pt x="782573" y="28955"/>
                  </a:lnTo>
                  <a:lnTo>
                    <a:pt x="724662" y="0"/>
                  </a:lnTo>
                  <a:close/>
                </a:path>
                <a:path w="801369" h="76200">
                  <a:moveTo>
                    <a:pt x="724662" y="28955"/>
                  </a:moveTo>
                  <a:lnTo>
                    <a:pt x="0" y="28955"/>
                  </a:lnTo>
                  <a:lnTo>
                    <a:pt x="0" y="47243"/>
                  </a:lnTo>
                  <a:lnTo>
                    <a:pt x="724662" y="47243"/>
                  </a:lnTo>
                  <a:lnTo>
                    <a:pt x="724662" y="28955"/>
                  </a:lnTo>
                  <a:close/>
                </a:path>
                <a:path w="801369" h="76200">
                  <a:moveTo>
                    <a:pt x="782573" y="28955"/>
                  </a:moveTo>
                  <a:lnTo>
                    <a:pt x="737362" y="28955"/>
                  </a:lnTo>
                  <a:lnTo>
                    <a:pt x="737362" y="47243"/>
                  </a:lnTo>
                  <a:lnTo>
                    <a:pt x="782574" y="47243"/>
                  </a:lnTo>
                  <a:lnTo>
                    <a:pt x="800862" y="38099"/>
                  </a:lnTo>
                  <a:lnTo>
                    <a:pt x="782573" y="2895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0174" y="3965447"/>
              <a:ext cx="788035" cy="1393825"/>
            </a:xfrm>
            <a:custGeom>
              <a:avLst/>
              <a:gdLst/>
              <a:ahLst/>
              <a:cxnLst/>
              <a:rect l="l" t="t" r="r" b="b"/>
              <a:pathLst>
                <a:path w="788035" h="1393825">
                  <a:moveTo>
                    <a:pt x="742717" y="61971"/>
                  </a:moveTo>
                  <a:lnTo>
                    <a:pt x="0" y="1384680"/>
                  </a:lnTo>
                  <a:lnTo>
                    <a:pt x="16001" y="1393698"/>
                  </a:lnTo>
                  <a:lnTo>
                    <a:pt x="758579" y="70887"/>
                  </a:lnTo>
                  <a:lnTo>
                    <a:pt x="742717" y="61971"/>
                  </a:lnTo>
                  <a:close/>
                </a:path>
                <a:path w="788035" h="1393825">
                  <a:moveTo>
                    <a:pt x="785475" y="50926"/>
                  </a:moveTo>
                  <a:lnTo>
                    <a:pt x="748919" y="50926"/>
                  </a:lnTo>
                  <a:lnTo>
                    <a:pt x="764794" y="59816"/>
                  </a:lnTo>
                  <a:lnTo>
                    <a:pt x="758579" y="70887"/>
                  </a:lnTo>
                  <a:lnTo>
                    <a:pt x="783844" y="85089"/>
                  </a:lnTo>
                  <a:lnTo>
                    <a:pt x="785475" y="50926"/>
                  </a:lnTo>
                  <a:close/>
                </a:path>
                <a:path w="788035" h="1393825">
                  <a:moveTo>
                    <a:pt x="748919" y="50926"/>
                  </a:moveTo>
                  <a:lnTo>
                    <a:pt x="742717" y="61971"/>
                  </a:lnTo>
                  <a:lnTo>
                    <a:pt x="758579" y="70887"/>
                  </a:lnTo>
                  <a:lnTo>
                    <a:pt x="764794" y="59816"/>
                  </a:lnTo>
                  <a:lnTo>
                    <a:pt x="748919" y="50926"/>
                  </a:lnTo>
                  <a:close/>
                </a:path>
                <a:path w="788035" h="1393825">
                  <a:moveTo>
                    <a:pt x="787908" y="0"/>
                  </a:moveTo>
                  <a:lnTo>
                    <a:pt x="717423" y="47751"/>
                  </a:lnTo>
                  <a:lnTo>
                    <a:pt x="742717" y="61971"/>
                  </a:lnTo>
                  <a:lnTo>
                    <a:pt x="748919" y="50926"/>
                  </a:lnTo>
                  <a:lnTo>
                    <a:pt x="785475" y="50926"/>
                  </a:lnTo>
                  <a:lnTo>
                    <a:pt x="7879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74862" y="3848053"/>
              <a:ext cx="2353055" cy="5167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9295776" y="3916933"/>
            <a:ext cx="1994133" cy="564898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65"/>
              </a:spcBef>
              <a:tabLst>
                <a:tab pos="379730" algn="l"/>
                <a:tab pos="380365" algn="l"/>
              </a:tabLst>
            </a:pPr>
            <a:r>
              <a:rPr lang="en-IN" sz="1600" dirty="0">
                <a:latin typeface="Calibri"/>
                <a:cs typeface="Calibri"/>
              </a:rPr>
              <a:t>      Plagiarism Checker</a:t>
            </a:r>
          </a:p>
          <a:p>
            <a:pPr marL="380365" indent="-2870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79730" algn="l"/>
                <a:tab pos="380365" algn="l"/>
              </a:tabLst>
            </a:pPr>
            <a:endParaRPr sz="1600" dirty="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51390" y="4699176"/>
            <a:ext cx="1203959" cy="1539238"/>
            <a:chOff x="10351008" y="4681728"/>
            <a:chExt cx="1203959" cy="1539238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51008" y="4681728"/>
              <a:ext cx="1133855" cy="113385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57104" y="5852159"/>
              <a:ext cx="1197863" cy="36880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0357104" y="5852159"/>
            <a:ext cx="1198245" cy="36893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259"/>
              </a:spcBef>
            </a:pPr>
            <a:r>
              <a:rPr sz="1800" spc="-10" dirty="0">
                <a:latin typeface="Calibri"/>
                <a:cs typeface="Calibri"/>
              </a:rPr>
              <a:t>Juniors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41919" y="5178552"/>
            <a:ext cx="2435352" cy="107594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741919" y="5178552"/>
            <a:ext cx="2435860" cy="107632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65430" marR="252729" indent="-17399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66065" algn="l"/>
              </a:tabLst>
            </a:pPr>
            <a:r>
              <a:rPr sz="1600" spc="-10" dirty="0">
                <a:latin typeface="Calibri"/>
                <a:cs typeface="Calibri"/>
              </a:rPr>
              <a:t>Communicate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alumni </a:t>
            </a:r>
            <a:r>
              <a:rPr sz="1600" spc="-10" dirty="0">
                <a:latin typeface="Calibri"/>
                <a:cs typeface="Calibri"/>
              </a:rPr>
              <a:t>(their </a:t>
            </a:r>
            <a:r>
              <a:rPr sz="1600" spc="-5" dirty="0">
                <a:latin typeface="Calibri"/>
                <a:cs typeface="Calibri"/>
              </a:rPr>
              <a:t>social </a:t>
            </a:r>
            <a:r>
              <a:rPr sz="1600" spc="-10" dirty="0">
                <a:latin typeface="Calibri"/>
                <a:cs typeface="Calibri"/>
              </a:rPr>
              <a:t>link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available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profile)</a:t>
            </a:r>
            <a:endParaRPr sz="1600">
              <a:latin typeface="Calibri"/>
              <a:cs typeface="Calibri"/>
            </a:endParaRPr>
          </a:p>
          <a:p>
            <a:pPr marL="265430" indent="-173990">
              <a:lnSpc>
                <a:spcPct val="100000"/>
              </a:lnSpc>
              <a:buFont typeface="Arial MT"/>
              <a:buChar char="•"/>
              <a:tabLst>
                <a:tab pos="266065" algn="l"/>
              </a:tabLst>
            </a:pP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internships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77271" y="1381123"/>
            <a:ext cx="1886601" cy="36880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0150234" y="1381124"/>
            <a:ext cx="1886600" cy="30713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35"/>
              </a:spcBef>
            </a:pPr>
            <a:r>
              <a:rPr lang="en-IN" spc="-10" dirty="0">
                <a:latin typeface="Calibri"/>
                <a:cs typeface="Calibri"/>
              </a:rPr>
              <a:t>     Upload File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2A2ECD-D3F9-6F74-F489-CC536D1C5AEC}"/>
              </a:ext>
            </a:extLst>
          </p:cNvPr>
          <p:cNvCxnSpPr>
            <a:cxnSpLocks/>
          </p:cNvCxnSpPr>
          <p:nvPr/>
        </p:nvCxnSpPr>
        <p:spPr>
          <a:xfrm>
            <a:off x="3863049" y="2892553"/>
            <a:ext cx="2135160" cy="61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4406D3-AE33-B25B-39E2-0DD5B7F87927}"/>
              </a:ext>
            </a:extLst>
          </p:cNvPr>
          <p:cNvCxnSpPr>
            <a:cxnSpLocks/>
          </p:cNvCxnSpPr>
          <p:nvPr/>
        </p:nvCxnSpPr>
        <p:spPr>
          <a:xfrm>
            <a:off x="11093534" y="1749931"/>
            <a:ext cx="0" cy="1965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BDCCE5-DA48-C8F8-FE29-B3ECF34A4DB7}"/>
              </a:ext>
            </a:extLst>
          </p:cNvPr>
          <p:cNvCxnSpPr>
            <a:cxnSpLocks/>
          </p:cNvCxnSpPr>
          <p:nvPr/>
        </p:nvCxnSpPr>
        <p:spPr>
          <a:xfrm flipH="1" flipV="1">
            <a:off x="7564374" y="4087196"/>
            <a:ext cx="1580555" cy="6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1" name="object 14">
            <a:extLst>
              <a:ext uri="{FF2B5EF4-FFF2-40B4-BE49-F238E27FC236}">
                <a16:creationId xmlns:a16="http://schemas.microsoft.com/office/drawing/2014/main" id="{3B0EDB06-FD04-FBC3-8B03-869654D6D6B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9527" y="3619499"/>
            <a:ext cx="995735" cy="36880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8AE6951-05D6-BBD4-5DBF-1F2447108BCC}"/>
              </a:ext>
            </a:extLst>
          </p:cNvPr>
          <p:cNvSpPr txBox="1"/>
          <p:nvPr/>
        </p:nvSpPr>
        <p:spPr>
          <a:xfrm flipH="1">
            <a:off x="7959460" y="3605453"/>
            <a:ext cx="9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6B595-28DA-EDD9-237A-7033D69839C1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0351389" y="1828800"/>
            <a:ext cx="1" cy="2019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8" name="object 14">
            <a:extLst>
              <a:ext uri="{FF2B5EF4-FFF2-40B4-BE49-F238E27FC236}">
                <a16:creationId xmlns:a16="http://schemas.microsoft.com/office/drawing/2014/main" id="{77BB2B16-2F64-9A92-36F2-9FC80AF215F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58632" y="2485977"/>
            <a:ext cx="784165" cy="30638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2BC8FD-68A6-F9D0-DFC0-938D1A6B8FDC}"/>
              </a:ext>
            </a:extLst>
          </p:cNvPr>
          <p:cNvSpPr txBox="1"/>
          <p:nvPr/>
        </p:nvSpPr>
        <p:spPr>
          <a:xfrm>
            <a:off x="9526486" y="2465229"/>
            <a:ext cx="75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Failed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554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MT</vt:lpstr>
      <vt:lpstr>Calibri</vt:lpstr>
      <vt:lpstr>Nirmala UI</vt:lpstr>
      <vt:lpstr>Office Theme</vt:lpstr>
      <vt:lpstr>PROBLEM DESCRIPTION</vt:lpstr>
      <vt:lpstr>PowerPoint Presentation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</dc:title>
  <cp:lastModifiedBy>sasikiran manepalli</cp:lastModifiedBy>
  <cp:revision>1</cp:revision>
  <dcterms:created xsi:type="dcterms:W3CDTF">2023-09-13T10:49:07Z</dcterms:created>
  <dcterms:modified xsi:type="dcterms:W3CDTF">2023-09-18T16:32:03Z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2023-09-13T00:00:00Z</vt:filetime>
  </property>
</Properties>
</file>