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8.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1" r:id="rId4"/>
    <p:sldMasterId id="2147484098" r:id="rId5"/>
    <p:sldMasterId id="2147484045" r:id="rId6"/>
    <p:sldMasterId id="2147484110" r:id="rId7"/>
    <p:sldMasterId id="2147484128" r:id="rId8"/>
    <p:sldMasterId id="2147484142" r:id="rId9"/>
    <p:sldMasterId id="2147484150" r:id="rId10"/>
    <p:sldMasterId id="2147484155" r:id="rId11"/>
    <p:sldMasterId id="2147484165" r:id="rId12"/>
  </p:sldMasterIdLst>
  <p:notesMasterIdLst>
    <p:notesMasterId r:id="rId23"/>
  </p:notesMasterIdLst>
  <p:handoutMasterIdLst>
    <p:handoutMasterId r:id="rId24"/>
  </p:handoutMasterIdLst>
  <p:sldIdLst>
    <p:sldId id="2147471464" r:id="rId13"/>
    <p:sldId id="2147471490" r:id="rId14"/>
    <p:sldId id="2147471499" r:id="rId15"/>
    <p:sldId id="2147471500" r:id="rId16"/>
    <p:sldId id="2147471491" r:id="rId17"/>
    <p:sldId id="2147471492" r:id="rId18"/>
    <p:sldId id="2147471493" r:id="rId19"/>
    <p:sldId id="2147471494" r:id="rId20"/>
    <p:sldId id="2147471497" r:id="rId21"/>
    <p:sldId id="2147471498" r:id="rId22"/>
  </p:sldIdLst>
  <p:sldSz cx="12188825" cy="6858000"/>
  <p:notesSz cx="7010400" cy="9223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4" pos="724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an Chandar" initials="MC" lastIdx="16" clrIdx="0">
    <p:extLst>
      <p:ext uri="{19B8F6BF-5375-455C-9EA6-DF929625EA0E}">
        <p15:presenceInfo xmlns:p15="http://schemas.microsoft.com/office/powerpoint/2012/main" userId="S-1-5-21-4258623681-1986105082-3371408213-58933" providerId="AD"/>
      </p:ext>
    </p:extLst>
  </p:cmAuthor>
  <p:cmAuthor id="2" name="Aravind Kaparthi" initials="AK" lastIdx="14" clrIdx="1">
    <p:extLst>
      <p:ext uri="{19B8F6BF-5375-455C-9EA6-DF929625EA0E}">
        <p15:presenceInfo xmlns:p15="http://schemas.microsoft.com/office/powerpoint/2012/main" userId="S-1-5-21-4258623681-1986105082-3371408213-3364" providerId="AD"/>
      </p:ext>
    </p:extLst>
  </p:cmAuthor>
  <p:cmAuthor id="3" name="Niranjan Ammanji Mandyam" initials="NAM" lastIdx="6" clrIdx="2">
    <p:extLst>
      <p:ext uri="{19B8F6BF-5375-455C-9EA6-DF929625EA0E}">
        <p15:presenceInfo xmlns:p15="http://schemas.microsoft.com/office/powerpoint/2012/main" userId="S::niranjanm@infinite.com::f63c4ce3-9614-4e0f-a99b-e2fa5828c9e8" providerId="AD"/>
      </p:ext>
    </p:extLst>
  </p:cmAuthor>
  <p:cmAuthor id="4" name="Amit Tyagi" initials="AT" lastIdx="4" clrIdx="3">
    <p:extLst>
      <p:ext uri="{19B8F6BF-5375-455C-9EA6-DF929625EA0E}">
        <p15:presenceInfo xmlns:p15="http://schemas.microsoft.com/office/powerpoint/2012/main" userId="S::tamit@infinite.com::7126204a-45f6-4783-a416-f5c9c3392cd5" providerId="AD"/>
      </p:ext>
    </p:extLst>
  </p:cmAuthor>
  <p:cmAuthor id="5" name="Priya Tripathi" initials="PT" lastIdx="3" clrIdx="4">
    <p:extLst>
      <p:ext uri="{19B8F6BF-5375-455C-9EA6-DF929625EA0E}">
        <p15:presenceInfo xmlns:p15="http://schemas.microsoft.com/office/powerpoint/2012/main" userId="S::priyat@infinite.com::7d8a85d1-b420-4738-8bbb-f5b1b514a967" providerId="AD"/>
      </p:ext>
    </p:extLst>
  </p:cmAuthor>
  <p:cmAuthor id="6" name="Pranali Taralkar" initials="PT" lastIdx="2" clrIdx="5">
    <p:extLst>
      <p:ext uri="{19B8F6BF-5375-455C-9EA6-DF929625EA0E}">
        <p15:presenceInfo xmlns:p15="http://schemas.microsoft.com/office/powerpoint/2012/main" userId="S::pranalit@infinite.com::1dcf38f4-1bbb-47cd-bd4e-c8ba6fe7f3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A0A"/>
    <a:srgbClr val="CE0F0D"/>
    <a:srgbClr val="F3F0F0"/>
    <a:srgbClr val="F4F4F4"/>
    <a:srgbClr val="FCFCFC"/>
    <a:srgbClr val="F82210"/>
    <a:srgbClr val="CDCDCD"/>
    <a:srgbClr val="CCCCCC"/>
    <a:srgbClr val="FFFFFF"/>
    <a:srgbClr val="36AB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51EE-763B-4A10-8842-58F9A40962C6}" v="56" dt="2023-09-24T06:41:20.501"/>
    <p1510:client id="{0CB6CAC2-1933-0092-1FFC-5F074578850B}" v="460" dt="2023-11-22T07:58:29.672"/>
    <p1510:client id="{24BFB0E4-40F9-137A-4993-B40CF1682E31}" v="49" dt="2023-11-23T17:38:48.132"/>
    <p1510:client id="{432607EB-BF4D-E7F4-BA39-6D7E0043457F}" v="21" dt="2023-11-23T20:57:43.828"/>
    <p1510:client id="{6D633B8D-D9B4-9B7A-3821-C4587551C48B}" v="2" dt="2023-11-23T09:58:40.231"/>
    <p1510:client id="{9F22B7CA-D828-47DF-B15B-9F602ED0DF76}" v="4" dt="2023-09-21T09:28:09.896"/>
    <p1510:client id="{B49DD3CB-D96B-9C3B-8F9F-3B39826E2FA1}" v="7" dt="2023-11-23T14:52:09.318"/>
    <p1510:client id="{DD0BFC91-5F93-4B3C-8D8E-7287D78D31F8}" v="430" dt="2023-11-24T10:08:01.034"/>
    <p1510:client id="{F5F76B64-D6DD-EAA0-3E0C-2B260DD98B88}" v="95" dt="2023-11-23T15:12:46.495"/>
    <p1510:client id="{F7A645FE-4114-A708-9367-8C954D27B686}" v="18" dt="2023-11-22T18:04:38.909"/>
  </p1510:revLst>
</p1510:revInfo>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320"/>
        <p:guide pos="724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974A89-AE11-4DFD-817F-702410A6D45A}"/>
              </a:ext>
            </a:extLst>
          </p:cNvPr>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7AADC05-AC10-4523-86D1-012072EB4AFE}"/>
              </a:ext>
            </a:extLst>
          </p:cNvPr>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DBD07B4B-793D-4C02-8E84-5273FB7161E8}" type="datetime1">
              <a:rPr lang="en-US" smtClean="0"/>
              <a:t>11/24/2023</a:t>
            </a:fld>
            <a:endParaRPr lang="en-IN"/>
          </a:p>
        </p:txBody>
      </p:sp>
      <p:sp>
        <p:nvSpPr>
          <p:cNvPr id="4" name="Footer Placeholder 3">
            <a:extLst>
              <a:ext uri="{FF2B5EF4-FFF2-40B4-BE49-F238E27FC236}">
                <a16:creationId xmlns:a16="http://schemas.microsoft.com/office/drawing/2014/main" id="{FED015AA-229F-40D8-AC97-7C7CC05E709E}"/>
              </a:ext>
            </a:extLst>
          </p:cNvPr>
          <p:cNvSpPr>
            <a:spLocks noGrp="1"/>
          </p:cNvSpPr>
          <p:nvPr>
            <p:ph type="ftr" sz="quarter" idx="2"/>
          </p:nvPr>
        </p:nvSpPr>
        <p:spPr>
          <a:xfrm>
            <a:off x="0" y="8761413"/>
            <a:ext cx="3038475" cy="46196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9DDD8A3-A97D-4C90-9B45-06B60C02F399}"/>
              </a:ext>
            </a:extLst>
          </p:cNvPr>
          <p:cNvSpPr>
            <a:spLocks noGrp="1"/>
          </p:cNvSpPr>
          <p:nvPr>
            <p:ph type="sldNum" sz="quarter" idx="3"/>
          </p:nvPr>
        </p:nvSpPr>
        <p:spPr>
          <a:xfrm>
            <a:off x="3970338" y="8761413"/>
            <a:ext cx="3038475" cy="461962"/>
          </a:xfrm>
          <a:prstGeom prst="rect">
            <a:avLst/>
          </a:prstGeom>
        </p:spPr>
        <p:txBody>
          <a:bodyPr vert="horz" lIns="91440" tIns="45720" rIns="91440" bIns="45720" rtlCol="0" anchor="b"/>
          <a:lstStyle>
            <a:lvl1pPr algn="r">
              <a:defRPr sz="1200"/>
            </a:lvl1pPr>
          </a:lstStyle>
          <a:p>
            <a:fld id="{95DD8207-561E-495C-B566-03A7FBABC93A}" type="slidenum">
              <a:rPr lang="en-IN" smtClean="0"/>
              <a:t>‹#›</a:t>
            </a:fld>
            <a:endParaRPr lang="en-IN"/>
          </a:p>
        </p:txBody>
      </p:sp>
    </p:spTree>
    <p:extLst>
      <p:ext uri="{BB962C8B-B14F-4D97-AF65-F5344CB8AC3E}">
        <p14:creationId xmlns:p14="http://schemas.microsoft.com/office/powerpoint/2010/main" val="219217011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1169"/>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3970938" y="0"/>
            <a:ext cx="3037840" cy="461169"/>
          </a:xfrm>
          <a:prstGeom prst="rect">
            <a:avLst/>
          </a:prstGeom>
        </p:spPr>
        <p:txBody>
          <a:bodyPr vert="horz" lIns="92437" tIns="46219" rIns="92437" bIns="46219" rtlCol="0"/>
          <a:lstStyle>
            <a:lvl1pPr algn="r">
              <a:defRPr sz="1200"/>
            </a:lvl1pPr>
          </a:lstStyle>
          <a:p>
            <a:fld id="{E9CF5CAD-4E0F-49CB-8C45-300790246731}" type="datetime1">
              <a:rPr lang="en-US" smtClean="0"/>
              <a:t>11/24/2023</a:t>
            </a:fld>
            <a:endParaRPr lang="en-US"/>
          </a:p>
        </p:txBody>
      </p:sp>
      <p:sp>
        <p:nvSpPr>
          <p:cNvPr id="4" name="Slide Image Placeholder 3"/>
          <p:cNvSpPr>
            <a:spLocks noGrp="1" noRot="1" noChangeAspect="1"/>
          </p:cNvSpPr>
          <p:nvPr>
            <p:ph type="sldImg" idx="2"/>
          </p:nvPr>
        </p:nvSpPr>
        <p:spPr>
          <a:xfrm>
            <a:off x="433388" y="693738"/>
            <a:ext cx="6143625" cy="3457575"/>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701041" y="4381103"/>
            <a:ext cx="5608320" cy="4150519"/>
          </a:xfrm>
          <a:prstGeom prst="rect">
            <a:avLst/>
          </a:prstGeom>
        </p:spPr>
        <p:txBody>
          <a:bodyPr vert="horz" lIns="92437" tIns="46219" rIns="92437" bIns="462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60606"/>
            <a:ext cx="3037840" cy="461169"/>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60606"/>
            <a:ext cx="3037840" cy="461169"/>
          </a:xfrm>
          <a:prstGeom prst="rect">
            <a:avLst/>
          </a:prstGeom>
        </p:spPr>
        <p:txBody>
          <a:bodyPr vert="horz" lIns="92437" tIns="46219" rIns="92437" bIns="46219" rtlCol="0" anchor="b"/>
          <a:lstStyle>
            <a:lvl1pPr algn="r">
              <a:defRPr sz="1200"/>
            </a:lvl1pPr>
          </a:lstStyle>
          <a:p>
            <a:fld id="{AD00007D-8AC9-2447-8F91-CE766F2DD360}" type="slidenum">
              <a:rPr lang="en-US" smtClean="0"/>
              <a:pPr/>
              <a:t>‹#›</a:t>
            </a:fld>
            <a:endParaRPr lang="en-US"/>
          </a:p>
        </p:txBody>
      </p:sp>
    </p:spTree>
    <p:extLst>
      <p:ext uri="{BB962C8B-B14F-4D97-AF65-F5344CB8AC3E}">
        <p14:creationId xmlns:p14="http://schemas.microsoft.com/office/powerpoint/2010/main" val="1582631157"/>
      </p:ext>
    </p:extLst>
  </p:cSld>
  <p:clrMap bg1="lt1" tx1="dk1" bg2="lt2" tx2="dk2" accent1="accent1" accent2="accent2" accent3="accent3" accent4="accent4" accent5="accent5" accent6="accent6" hlink="hlink" folHlink="folHlink"/>
  <p:hf hdr="0" ftr="0"/>
  <p:notesStyle>
    <a:lvl1pPr marL="0" algn="l" defTabSz="457181" rtl="0" eaLnBrk="1" latinLnBrk="0" hangingPunct="1">
      <a:defRPr sz="1200" kern="1200">
        <a:solidFill>
          <a:schemeClr val="tx1"/>
        </a:solidFill>
        <a:latin typeface="+mn-lt"/>
        <a:ea typeface="+mn-ea"/>
        <a:cs typeface="+mn-cs"/>
      </a:defRPr>
    </a:lvl1pPr>
    <a:lvl2pPr marL="457181" algn="l" defTabSz="457181" rtl="0" eaLnBrk="1" latinLnBrk="0" hangingPunct="1">
      <a:defRPr sz="1200" kern="1200">
        <a:solidFill>
          <a:schemeClr val="tx1"/>
        </a:solidFill>
        <a:latin typeface="+mn-lt"/>
        <a:ea typeface="+mn-ea"/>
        <a:cs typeface="+mn-cs"/>
      </a:defRPr>
    </a:lvl2pPr>
    <a:lvl3pPr marL="914361" algn="l" defTabSz="457181" rtl="0" eaLnBrk="1" latinLnBrk="0" hangingPunct="1">
      <a:defRPr sz="1200" kern="1200">
        <a:solidFill>
          <a:schemeClr val="tx1"/>
        </a:solidFill>
        <a:latin typeface="+mn-lt"/>
        <a:ea typeface="+mn-ea"/>
        <a:cs typeface="+mn-cs"/>
      </a:defRPr>
    </a:lvl3pPr>
    <a:lvl4pPr marL="1371543" algn="l" defTabSz="457181" rtl="0" eaLnBrk="1" latinLnBrk="0" hangingPunct="1">
      <a:defRPr sz="1200" kern="1200">
        <a:solidFill>
          <a:schemeClr val="tx1"/>
        </a:solidFill>
        <a:latin typeface="+mn-lt"/>
        <a:ea typeface="+mn-ea"/>
        <a:cs typeface="+mn-cs"/>
      </a:defRPr>
    </a:lvl4pPr>
    <a:lvl5pPr marL="1828724" algn="l" defTabSz="457181" rtl="0" eaLnBrk="1" latinLnBrk="0" hangingPunct="1">
      <a:defRPr sz="1200" kern="1200">
        <a:solidFill>
          <a:schemeClr val="tx1"/>
        </a:solidFill>
        <a:latin typeface="+mn-lt"/>
        <a:ea typeface="+mn-ea"/>
        <a:cs typeface="+mn-cs"/>
      </a:defRPr>
    </a:lvl5pPr>
    <a:lvl6pPr marL="2285905" algn="l" defTabSz="457181" rtl="0" eaLnBrk="1" latinLnBrk="0" hangingPunct="1">
      <a:defRPr sz="1200" kern="1200">
        <a:solidFill>
          <a:schemeClr val="tx1"/>
        </a:solidFill>
        <a:latin typeface="+mn-lt"/>
        <a:ea typeface="+mn-ea"/>
        <a:cs typeface="+mn-cs"/>
      </a:defRPr>
    </a:lvl6pPr>
    <a:lvl7pPr marL="2743085" algn="l" defTabSz="457181" rtl="0" eaLnBrk="1" latinLnBrk="0" hangingPunct="1">
      <a:defRPr sz="1200" kern="1200">
        <a:solidFill>
          <a:schemeClr val="tx1"/>
        </a:solidFill>
        <a:latin typeface="+mn-lt"/>
        <a:ea typeface="+mn-ea"/>
        <a:cs typeface="+mn-cs"/>
      </a:defRPr>
    </a:lvl7pPr>
    <a:lvl8pPr marL="3200267" algn="l" defTabSz="457181" rtl="0" eaLnBrk="1" latinLnBrk="0" hangingPunct="1">
      <a:defRPr sz="1200" kern="1200">
        <a:solidFill>
          <a:schemeClr val="tx1"/>
        </a:solidFill>
        <a:latin typeface="+mn-lt"/>
        <a:ea typeface="+mn-ea"/>
        <a:cs typeface="+mn-cs"/>
      </a:defRPr>
    </a:lvl8pPr>
    <a:lvl9pPr marL="3657448" algn="l" defTabSz="45718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91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B8AD59C-0844-8099-8C68-BBC47CDC9303}"/>
              </a:ext>
            </a:extLst>
          </p:cNvPr>
          <p:cNvSpPr>
            <a:spLocks noChangeArrowheads="1"/>
          </p:cNvSpPr>
          <p:nvPr userDrawn="1"/>
        </p:nvSpPr>
        <p:spPr bwMode="auto">
          <a:xfrm>
            <a:off x="1588" y="-63494"/>
            <a:ext cx="12182478" cy="6919709"/>
          </a:xfrm>
          <a:prstGeom prst="rect">
            <a:avLst/>
          </a:prstGeom>
          <a:solidFill>
            <a:srgbClr val="2485F3"/>
          </a:solidFill>
          <a:ln>
            <a:noFill/>
          </a:ln>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13578" eaLnBrk="1" hangingPunct="1">
              <a:defRPr/>
            </a:pPr>
            <a:endParaRPr lang="en-US" sz="3596">
              <a:solidFill>
                <a:srgbClr val="000000"/>
              </a:solidFill>
              <a:ea typeface="MS PGothic" pitchFamily="34" charset="-128"/>
            </a:endParaRPr>
          </a:p>
        </p:txBody>
      </p:sp>
      <p:sp>
        <p:nvSpPr>
          <p:cNvPr id="3" name="Line 49">
            <a:extLst>
              <a:ext uri="{FF2B5EF4-FFF2-40B4-BE49-F238E27FC236}">
                <a16:creationId xmlns:a16="http://schemas.microsoft.com/office/drawing/2014/main" id="{48E09F6A-E520-A967-9679-1318FA558F47}"/>
              </a:ext>
            </a:extLst>
          </p:cNvPr>
          <p:cNvSpPr>
            <a:spLocks noChangeShapeType="1"/>
          </p:cNvSpPr>
          <p:nvPr userDrawn="1"/>
        </p:nvSpPr>
        <p:spPr bwMode="auto">
          <a:xfrm>
            <a:off x="3697434" y="3416722"/>
            <a:ext cx="7830650" cy="12280"/>
          </a:xfrm>
          <a:prstGeom prst="line">
            <a:avLst/>
          </a:prstGeom>
          <a:noFill/>
          <a:ln w="6">
            <a:solidFill>
              <a:srgbClr val="FFFFFF"/>
            </a:solidFill>
            <a:miter lim="800000"/>
            <a:headEnd/>
            <a:tailEnd/>
          </a:ln>
          <a:extLst>
            <a:ext uri="{909E8E84-426E-40DD-AFC4-6F175D3DCCD1}">
              <a14:hiddenFill xmlns:a14="http://schemas.microsoft.com/office/drawing/2010/main">
                <a:noFill/>
              </a14:hiddenFill>
            </a:ext>
          </a:extLst>
        </p:spPr>
        <p:txBody>
          <a:bodyPr/>
          <a:lstStyle/>
          <a:p>
            <a:pPr defTabSz="913578">
              <a:defRPr/>
            </a:pPr>
            <a:endParaRPr lang="en-US" sz="1796">
              <a:solidFill>
                <a:prstClr val="black"/>
              </a:solidFill>
              <a:latin typeface="Calibri"/>
              <a:ea typeface="MS PGothic" pitchFamily="34" charset="-128"/>
            </a:endParaRPr>
          </a:p>
        </p:txBody>
      </p:sp>
      <p:sp>
        <p:nvSpPr>
          <p:cNvPr id="4" name="TextBox 3">
            <a:extLst>
              <a:ext uri="{FF2B5EF4-FFF2-40B4-BE49-F238E27FC236}">
                <a16:creationId xmlns:a16="http://schemas.microsoft.com/office/drawing/2014/main" id="{F27A2AF4-FC3D-FD96-ED8B-978C580102F1}"/>
              </a:ext>
            </a:extLst>
          </p:cNvPr>
          <p:cNvSpPr txBox="1"/>
          <p:nvPr userDrawn="1"/>
        </p:nvSpPr>
        <p:spPr>
          <a:xfrm>
            <a:off x="3697437" y="3496163"/>
            <a:ext cx="8027441" cy="2062103"/>
          </a:xfrm>
          <a:prstGeom prst="rect">
            <a:avLst/>
          </a:prstGeom>
          <a:noFill/>
        </p:spPr>
        <p:txBody>
          <a:bodyPr wrap="square" rtlCol="0">
            <a:spAutoFit/>
          </a:bodyPr>
          <a:lstStyle/>
          <a:p>
            <a:pPr defTabSz="913578">
              <a:defRPr/>
            </a:pPr>
            <a:r>
              <a:rPr lang="en-US" sz="1600">
                <a:solidFill>
                  <a:prstClr val="white"/>
                </a:solidFill>
                <a:latin typeface="+mj-lt"/>
              </a:rPr>
              <a:t>With 10000+ employees working at 20+ global locations, we at Infinite are delivering a seamless digital transformation to our 150+ Fortune 1000 customers. Over two decades of hands-on experience in cutting edge technologies and platforms, we have assisted our clientele from various industries including Healthcare, Telecom, Media and Entertainment, Financial Services, Consumer Services, Public Sector, and Government; to optimize, modernize, and scale their technology landscape, which succeeded them to become the forerunners in the arena of technology unification and autonomy.</a:t>
            </a:r>
            <a:endParaRPr lang="en-US" sz="1600">
              <a:solidFill>
                <a:prstClr val="white"/>
              </a:solidFill>
              <a:latin typeface="+mj-lt"/>
              <a:ea typeface="MS PGothic" pitchFamily="34" charset="-128"/>
            </a:endParaRPr>
          </a:p>
        </p:txBody>
      </p:sp>
      <p:sp>
        <p:nvSpPr>
          <p:cNvPr id="5" name="TextBox 4">
            <a:extLst>
              <a:ext uri="{FF2B5EF4-FFF2-40B4-BE49-F238E27FC236}">
                <a16:creationId xmlns:a16="http://schemas.microsoft.com/office/drawing/2014/main" id="{DFAC0326-9161-F009-DD06-B53271C43A0A}"/>
              </a:ext>
            </a:extLst>
          </p:cNvPr>
          <p:cNvSpPr txBox="1"/>
          <p:nvPr userDrawn="1"/>
        </p:nvSpPr>
        <p:spPr>
          <a:xfrm>
            <a:off x="3662679" y="2841935"/>
            <a:ext cx="4613877" cy="645995"/>
          </a:xfrm>
          <a:prstGeom prst="rect">
            <a:avLst/>
          </a:prstGeom>
          <a:noFill/>
        </p:spPr>
        <p:txBody>
          <a:bodyPr wrap="none" rtlCol="0">
            <a:spAutoFit/>
          </a:bodyPr>
          <a:lstStyle/>
          <a:p>
            <a:pPr defTabSz="913578">
              <a:defRPr/>
            </a:pPr>
            <a:r>
              <a:rPr lang="en-US" sz="3596" b="1">
                <a:solidFill>
                  <a:prstClr val="white"/>
                </a:solidFill>
                <a:latin typeface="Calibri"/>
                <a:ea typeface="MS PGothic" pitchFamily="34" charset="-128"/>
              </a:rPr>
              <a:t>+ ADVANTAGE </a:t>
            </a:r>
            <a:r>
              <a:rPr lang="en-US" sz="3596">
                <a:solidFill>
                  <a:prstClr val="white"/>
                </a:solidFill>
                <a:latin typeface="Calibri"/>
                <a:ea typeface="MS PGothic" pitchFamily="34" charset="-128"/>
              </a:rPr>
              <a:t>INFINITE</a:t>
            </a:r>
          </a:p>
        </p:txBody>
      </p:sp>
      <p:grpSp>
        <p:nvGrpSpPr>
          <p:cNvPr id="6" name="Group 5">
            <a:extLst>
              <a:ext uri="{FF2B5EF4-FFF2-40B4-BE49-F238E27FC236}">
                <a16:creationId xmlns:a16="http://schemas.microsoft.com/office/drawing/2014/main" id="{A1B53B07-ED62-655F-8D4F-36D515E1B420}"/>
              </a:ext>
            </a:extLst>
          </p:cNvPr>
          <p:cNvGrpSpPr/>
          <p:nvPr userDrawn="1"/>
        </p:nvGrpSpPr>
        <p:grpSpPr>
          <a:xfrm>
            <a:off x="512434" y="3429003"/>
            <a:ext cx="2448799" cy="1990725"/>
            <a:chOff x="6424613" y="4713288"/>
            <a:chExt cx="1357313" cy="1179513"/>
          </a:xfrm>
        </p:grpSpPr>
        <p:sp>
          <p:nvSpPr>
            <p:cNvPr id="7" name="Freeform 29">
              <a:extLst>
                <a:ext uri="{FF2B5EF4-FFF2-40B4-BE49-F238E27FC236}">
                  <a16:creationId xmlns:a16="http://schemas.microsoft.com/office/drawing/2014/main" id="{A1ADE4C5-DDA1-E626-53A2-38588639A94D}"/>
                </a:ext>
              </a:extLst>
            </p:cNvPr>
            <p:cNvSpPr>
              <a:spLocks/>
            </p:cNvSpPr>
            <p:nvPr/>
          </p:nvSpPr>
          <p:spPr bwMode="auto">
            <a:xfrm>
              <a:off x="6424613" y="4911725"/>
              <a:ext cx="1317625" cy="865188"/>
            </a:xfrm>
            <a:custGeom>
              <a:avLst/>
              <a:gdLst>
                <a:gd name="T0" fmla="*/ 957 w 1096"/>
                <a:gd name="T1" fmla="*/ 372 h 720"/>
                <a:gd name="T2" fmla="*/ 1047 w 1096"/>
                <a:gd name="T3" fmla="*/ 630 h 720"/>
                <a:gd name="T4" fmla="*/ 419 w 1096"/>
                <a:gd name="T5" fmla="*/ 505 h 720"/>
                <a:gd name="T6" fmla="*/ 80 w 1096"/>
                <a:gd name="T7" fmla="*/ 54 h 720"/>
                <a:gd name="T8" fmla="*/ 361 w 1096"/>
                <a:gd name="T9" fmla="*/ 32 h 720"/>
                <a:gd name="T10" fmla="*/ 277 w 1096"/>
                <a:gd name="T11" fmla="*/ 26 h 720"/>
                <a:gd name="T12" fmla="*/ 108 w 1096"/>
                <a:gd name="T13" fmla="*/ 71 h 720"/>
                <a:gd name="T14" fmla="*/ 424 w 1096"/>
                <a:gd name="T15" fmla="*/ 487 h 720"/>
                <a:gd name="T16" fmla="*/ 1018 w 1096"/>
                <a:gd name="T17" fmla="*/ 613 h 720"/>
                <a:gd name="T18" fmla="*/ 1025 w 1096"/>
                <a:gd name="T19" fmla="*/ 497 h 720"/>
                <a:gd name="T20" fmla="*/ 957 w 1096"/>
                <a:gd name="T21" fmla="*/ 372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6" h="720">
                  <a:moveTo>
                    <a:pt x="957" y="372"/>
                  </a:moveTo>
                  <a:cubicBezTo>
                    <a:pt x="1057" y="477"/>
                    <a:pt x="1096" y="575"/>
                    <a:pt x="1047" y="630"/>
                  </a:cubicBezTo>
                  <a:cubicBezTo>
                    <a:pt x="967" y="720"/>
                    <a:pt x="686" y="664"/>
                    <a:pt x="419" y="505"/>
                  </a:cubicBezTo>
                  <a:cubicBezTo>
                    <a:pt x="152" y="345"/>
                    <a:pt x="0" y="143"/>
                    <a:pt x="80" y="54"/>
                  </a:cubicBezTo>
                  <a:cubicBezTo>
                    <a:pt x="123" y="4"/>
                    <a:pt x="230" y="0"/>
                    <a:pt x="361" y="32"/>
                  </a:cubicBezTo>
                  <a:cubicBezTo>
                    <a:pt x="324" y="27"/>
                    <a:pt x="296" y="27"/>
                    <a:pt x="277" y="26"/>
                  </a:cubicBezTo>
                  <a:cubicBezTo>
                    <a:pt x="192" y="26"/>
                    <a:pt x="135" y="42"/>
                    <a:pt x="108" y="71"/>
                  </a:cubicBezTo>
                  <a:cubicBezTo>
                    <a:pt x="37" y="151"/>
                    <a:pt x="172" y="338"/>
                    <a:pt x="424" y="487"/>
                  </a:cubicBezTo>
                  <a:cubicBezTo>
                    <a:pt x="675" y="637"/>
                    <a:pt x="948" y="693"/>
                    <a:pt x="1018" y="613"/>
                  </a:cubicBezTo>
                  <a:cubicBezTo>
                    <a:pt x="1041" y="589"/>
                    <a:pt x="1041" y="542"/>
                    <a:pt x="1025" y="497"/>
                  </a:cubicBezTo>
                  <a:cubicBezTo>
                    <a:pt x="1012" y="458"/>
                    <a:pt x="991" y="425"/>
                    <a:pt x="957" y="372"/>
                  </a:cubicBez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8" name="Freeform 30">
              <a:extLst>
                <a:ext uri="{FF2B5EF4-FFF2-40B4-BE49-F238E27FC236}">
                  <a16:creationId xmlns:a16="http://schemas.microsoft.com/office/drawing/2014/main" id="{C255DD94-DB69-CC25-0513-0F027DBAC74F}"/>
                </a:ext>
              </a:extLst>
            </p:cNvPr>
            <p:cNvSpPr>
              <a:spLocks/>
            </p:cNvSpPr>
            <p:nvPr/>
          </p:nvSpPr>
          <p:spPr bwMode="auto">
            <a:xfrm>
              <a:off x="7178675" y="4718050"/>
              <a:ext cx="474663" cy="666750"/>
            </a:xfrm>
            <a:custGeom>
              <a:avLst/>
              <a:gdLst>
                <a:gd name="T0" fmla="*/ 258 w 299"/>
                <a:gd name="T1" fmla="*/ 0 h 420"/>
                <a:gd name="T2" fmla="*/ 299 w 299"/>
                <a:gd name="T3" fmla="*/ 0 h 420"/>
                <a:gd name="T4" fmla="*/ 40 w 299"/>
                <a:gd name="T5" fmla="*/ 420 h 420"/>
                <a:gd name="T6" fmla="*/ 0 w 299"/>
                <a:gd name="T7" fmla="*/ 420 h 420"/>
                <a:gd name="T8" fmla="*/ 258 w 299"/>
                <a:gd name="T9" fmla="*/ 0 h 420"/>
              </a:gdLst>
              <a:ahLst/>
              <a:cxnLst>
                <a:cxn ang="0">
                  <a:pos x="T0" y="T1"/>
                </a:cxn>
                <a:cxn ang="0">
                  <a:pos x="T2" y="T3"/>
                </a:cxn>
                <a:cxn ang="0">
                  <a:pos x="T4" y="T5"/>
                </a:cxn>
                <a:cxn ang="0">
                  <a:pos x="T6" y="T7"/>
                </a:cxn>
                <a:cxn ang="0">
                  <a:pos x="T8" y="T9"/>
                </a:cxn>
              </a:cxnLst>
              <a:rect l="0" t="0" r="r" b="b"/>
              <a:pathLst>
                <a:path w="299" h="420">
                  <a:moveTo>
                    <a:pt x="258" y="0"/>
                  </a:moveTo>
                  <a:lnTo>
                    <a:pt x="299" y="0"/>
                  </a:lnTo>
                  <a:lnTo>
                    <a:pt x="40"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9" name="Freeform 8">
              <a:extLst>
                <a:ext uri="{FF2B5EF4-FFF2-40B4-BE49-F238E27FC236}">
                  <a16:creationId xmlns:a16="http://schemas.microsoft.com/office/drawing/2014/main" id="{B55D548E-AEEE-4F35-EA2A-349791BC06E6}"/>
                </a:ext>
              </a:extLst>
            </p:cNvPr>
            <p:cNvSpPr>
              <a:spLocks/>
            </p:cNvSpPr>
            <p:nvPr/>
          </p:nvSpPr>
          <p:spPr bwMode="auto">
            <a:xfrm>
              <a:off x="7031038"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10" name="Freeform 9">
              <a:extLst>
                <a:ext uri="{FF2B5EF4-FFF2-40B4-BE49-F238E27FC236}">
                  <a16:creationId xmlns:a16="http://schemas.microsoft.com/office/drawing/2014/main" id="{0084546F-31B3-7743-4567-084B00E6B134}"/>
                </a:ext>
              </a:extLst>
            </p:cNvPr>
            <p:cNvSpPr>
              <a:spLocks/>
            </p:cNvSpPr>
            <p:nvPr/>
          </p:nvSpPr>
          <p:spPr bwMode="auto">
            <a:xfrm>
              <a:off x="6881813"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11" name="Freeform 10">
              <a:extLst>
                <a:ext uri="{FF2B5EF4-FFF2-40B4-BE49-F238E27FC236}">
                  <a16:creationId xmlns:a16="http://schemas.microsoft.com/office/drawing/2014/main" id="{91BABE0F-D555-13D3-480E-CB8FE5AE4652}"/>
                </a:ext>
              </a:extLst>
            </p:cNvPr>
            <p:cNvSpPr>
              <a:spLocks/>
            </p:cNvSpPr>
            <p:nvPr/>
          </p:nvSpPr>
          <p:spPr bwMode="auto">
            <a:xfrm>
              <a:off x="7688263" y="4713288"/>
              <a:ext cx="41275" cy="52388"/>
            </a:xfrm>
            <a:custGeom>
              <a:avLst/>
              <a:gdLst>
                <a:gd name="T0" fmla="*/ 15 w 26"/>
                <a:gd name="T1" fmla="*/ 33 h 33"/>
                <a:gd name="T2" fmla="*/ 15 w 26"/>
                <a:gd name="T3" fmla="*/ 4 h 33"/>
                <a:gd name="T4" fmla="*/ 26 w 26"/>
                <a:gd name="T5" fmla="*/ 4 h 33"/>
                <a:gd name="T6" fmla="*/ 26 w 26"/>
                <a:gd name="T7" fmla="*/ 0 h 33"/>
                <a:gd name="T8" fmla="*/ 0 w 26"/>
                <a:gd name="T9" fmla="*/ 0 h 33"/>
                <a:gd name="T10" fmla="*/ 0 w 26"/>
                <a:gd name="T11" fmla="*/ 4 h 33"/>
                <a:gd name="T12" fmla="*/ 11 w 26"/>
                <a:gd name="T13" fmla="*/ 4 h 33"/>
                <a:gd name="T14" fmla="*/ 11 w 26"/>
                <a:gd name="T15" fmla="*/ 33 h 33"/>
                <a:gd name="T16" fmla="*/ 15 w 26"/>
                <a:gd name="T17" fmla="*/ 33 h 33"/>
                <a:gd name="T18" fmla="*/ 15 w 2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15" y="33"/>
                  </a:moveTo>
                  <a:lnTo>
                    <a:pt x="15" y="4"/>
                  </a:lnTo>
                  <a:lnTo>
                    <a:pt x="26" y="4"/>
                  </a:lnTo>
                  <a:lnTo>
                    <a:pt x="26" y="0"/>
                  </a:lnTo>
                  <a:lnTo>
                    <a:pt x="0" y="0"/>
                  </a:lnTo>
                  <a:lnTo>
                    <a:pt x="0" y="4"/>
                  </a:lnTo>
                  <a:lnTo>
                    <a:pt x="11" y="4"/>
                  </a:lnTo>
                  <a:lnTo>
                    <a:pt x="11" y="33"/>
                  </a:lnTo>
                  <a:lnTo>
                    <a:pt x="15" y="33"/>
                  </a:lnTo>
                  <a:lnTo>
                    <a:pt x="15"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2" name="Freeform 11">
              <a:extLst>
                <a:ext uri="{FF2B5EF4-FFF2-40B4-BE49-F238E27FC236}">
                  <a16:creationId xmlns:a16="http://schemas.microsoft.com/office/drawing/2014/main" id="{7C60D977-4AE6-B3E0-0704-5D0FB2FD001C}"/>
                </a:ext>
              </a:extLst>
            </p:cNvPr>
            <p:cNvSpPr>
              <a:spLocks/>
            </p:cNvSpPr>
            <p:nvPr/>
          </p:nvSpPr>
          <p:spPr bwMode="auto">
            <a:xfrm>
              <a:off x="7732713" y="4713288"/>
              <a:ext cx="49213" cy="52388"/>
            </a:xfrm>
            <a:custGeom>
              <a:avLst/>
              <a:gdLst>
                <a:gd name="T0" fmla="*/ 5 w 41"/>
                <a:gd name="T1" fmla="*/ 43 h 43"/>
                <a:gd name="T2" fmla="*/ 5 w 41"/>
                <a:gd name="T3" fmla="*/ 6 h 43"/>
                <a:gd name="T4" fmla="*/ 18 w 41"/>
                <a:gd name="T5" fmla="*/ 43 h 43"/>
                <a:gd name="T6" fmla="*/ 23 w 41"/>
                <a:gd name="T7" fmla="*/ 43 h 43"/>
                <a:gd name="T8" fmla="*/ 35 w 41"/>
                <a:gd name="T9" fmla="*/ 7 h 43"/>
                <a:gd name="T10" fmla="*/ 35 w 41"/>
                <a:gd name="T11" fmla="*/ 43 h 43"/>
                <a:gd name="T12" fmla="*/ 41 w 41"/>
                <a:gd name="T13" fmla="*/ 43 h 43"/>
                <a:gd name="T14" fmla="*/ 41 w 41"/>
                <a:gd name="T15" fmla="*/ 0 h 43"/>
                <a:gd name="T16" fmla="*/ 33 w 41"/>
                <a:gd name="T17" fmla="*/ 0 h 43"/>
                <a:gd name="T18" fmla="*/ 23 w 41"/>
                <a:gd name="T19" fmla="*/ 30 h 43"/>
                <a:gd name="T20" fmla="*/ 21 w 41"/>
                <a:gd name="T21" fmla="*/ 37 h 43"/>
                <a:gd name="T22" fmla="*/ 19 w 41"/>
                <a:gd name="T23" fmla="*/ 30 h 43"/>
                <a:gd name="T24" fmla="*/ 8 w 41"/>
                <a:gd name="T25" fmla="*/ 0 h 43"/>
                <a:gd name="T26" fmla="*/ 0 w 41"/>
                <a:gd name="T27" fmla="*/ 0 h 43"/>
                <a:gd name="T28" fmla="*/ 0 w 41"/>
                <a:gd name="T29" fmla="*/ 43 h 43"/>
                <a:gd name="T30" fmla="*/ 5 w 41"/>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3">
                  <a:moveTo>
                    <a:pt x="5" y="43"/>
                  </a:moveTo>
                  <a:cubicBezTo>
                    <a:pt x="5" y="6"/>
                    <a:pt x="5" y="6"/>
                    <a:pt x="5" y="6"/>
                  </a:cubicBezTo>
                  <a:cubicBezTo>
                    <a:pt x="18" y="43"/>
                    <a:pt x="18" y="43"/>
                    <a:pt x="18" y="43"/>
                  </a:cubicBezTo>
                  <a:cubicBezTo>
                    <a:pt x="23" y="43"/>
                    <a:pt x="23" y="43"/>
                    <a:pt x="23" y="43"/>
                  </a:cubicBezTo>
                  <a:cubicBezTo>
                    <a:pt x="35" y="7"/>
                    <a:pt x="35" y="7"/>
                    <a:pt x="35" y="7"/>
                  </a:cubicBezTo>
                  <a:cubicBezTo>
                    <a:pt x="35" y="43"/>
                    <a:pt x="35" y="43"/>
                    <a:pt x="35" y="43"/>
                  </a:cubicBezTo>
                  <a:cubicBezTo>
                    <a:pt x="41" y="43"/>
                    <a:pt x="41" y="43"/>
                    <a:pt x="41" y="43"/>
                  </a:cubicBezTo>
                  <a:cubicBezTo>
                    <a:pt x="41" y="0"/>
                    <a:pt x="41" y="0"/>
                    <a:pt x="41" y="0"/>
                  </a:cubicBezTo>
                  <a:cubicBezTo>
                    <a:pt x="33" y="0"/>
                    <a:pt x="33" y="0"/>
                    <a:pt x="33" y="0"/>
                  </a:cubicBezTo>
                  <a:cubicBezTo>
                    <a:pt x="23" y="30"/>
                    <a:pt x="23" y="30"/>
                    <a:pt x="23" y="30"/>
                  </a:cubicBezTo>
                  <a:cubicBezTo>
                    <a:pt x="22" y="33"/>
                    <a:pt x="21" y="35"/>
                    <a:pt x="21" y="37"/>
                  </a:cubicBezTo>
                  <a:cubicBezTo>
                    <a:pt x="20" y="35"/>
                    <a:pt x="19" y="33"/>
                    <a:pt x="19" y="30"/>
                  </a:cubicBezTo>
                  <a:cubicBezTo>
                    <a:pt x="8" y="0"/>
                    <a:pt x="8" y="0"/>
                    <a:pt x="8" y="0"/>
                  </a:cubicBezTo>
                  <a:cubicBezTo>
                    <a:pt x="0" y="0"/>
                    <a:pt x="0" y="0"/>
                    <a:pt x="0" y="0"/>
                  </a:cubicBezTo>
                  <a:cubicBezTo>
                    <a:pt x="0" y="43"/>
                    <a:pt x="0" y="43"/>
                    <a:pt x="0" y="43"/>
                  </a:cubicBezTo>
                  <a:cubicBezTo>
                    <a:pt x="5" y="43"/>
                    <a:pt x="5" y="43"/>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3" name="Freeform 12">
              <a:extLst>
                <a:ext uri="{FF2B5EF4-FFF2-40B4-BE49-F238E27FC236}">
                  <a16:creationId xmlns:a16="http://schemas.microsoft.com/office/drawing/2014/main" id="{FA413E78-1EFE-BCE2-E523-2B3E20F4C42D}"/>
                </a:ext>
              </a:extLst>
            </p:cNvPr>
            <p:cNvSpPr>
              <a:spLocks noEditPoints="1"/>
            </p:cNvSpPr>
            <p:nvPr/>
          </p:nvSpPr>
          <p:spPr bwMode="auto">
            <a:xfrm>
              <a:off x="6537325" y="4713288"/>
              <a:ext cx="1076325" cy="860425"/>
            </a:xfrm>
            <a:custGeom>
              <a:avLst/>
              <a:gdLst>
                <a:gd name="T0" fmla="*/ 448 w 895"/>
                <a:gd name="T1" fmla="*/ 0 h 716"/>
                <a:gd name="T2" fmla="*/ 131 w 895"/>
                <a:gd name="T3" fmla="*/ 506 h 716"/>
                <a:gd name="T4" fmla="*/ 330 w 895"/>
                <a:gd name="T5" fmla="*/ 652 h 716"/>
                <a:gd name="T6" fmla="*/ 450 w 895"/>
                <a:gd name="T7" fmla="*/ 716 h 716"/>
                <a:gd name="T8" fmla="*/ 895 w 895"/>
                <a:gd name="T9" fmla="*/ 716 h 716"/>
                <a:gd name="T10" fmla="*/ 690 w 895"/>
                <a:gd name="T11" fmla="*/ 389 h 716"/>
                <a:gd name="T12" fmla="*/ 586 w 895"/>
                <a:gd name="T13" fmla="*/ 558 h 716"/>
                <a:gd name="T14" fmla="*/ 534 w 895"/>
                <a:gd name="T15" fmla="*/ 558 h 716"/>
                <a:gd name="T16" fmla="*/ 664 w 895"/>
                <a:gd name="T17" fmla="*/ 347 h 716"/>
                <a:gd name="T18" fmla="*/ 628 w 895"/>
                <a:gd name="T19" fmla="*/ 289 h 716"/>
                <a:gd name="T20" fmla="*/ 462 w 895"/>
                <a:gd name="T21" fmla="*/ 558 h 716"/>
                <a:gd name="T22" fmla="*/ 410 w 895"/>
                <a:gd name="T23" fmla="*/ 558 h 716"/>
                <a:gd name="T24" fmla="*/ 602 w 895"/>
                <a:gd name="T25" fmla="*/ 247 h 716"/>
                <a:gd name="T26" fmla="*/ 565 w 895"/>
                <a:gd name="T27" fmla="*/ 188 h 716"/>
                <a:gd name="T28" fmla="*/ 338 w 895"/>
                <a:gd name="T29" fmla="*/ 558 h 716"/>
                <a:gd name="T30" fmla="*/ 286 w 895"/>
                <a:gd name="T31" fmla="*/ 558 h 716"/>
                <a:gd name="T32" fmla="*/ 539 w 895"/>
                <a:gd name="T33" fmla="*/ 146 h 716"/>
                <a:gd name="T34" fmla="*/ 448 w 895"/>
                <a:gd name="T35" fmla="*/ 0 h 716"/>
                <a:gd name="T36" fmla="*/ 122 w 895"/>
                <a:gd name="T37" fmla="*/ 522 h 716"/>
                <a:gd name="T38" fmla="*/ 0 w 895"/>
                <a:gd name="T39" fmla="*/ 716 h 716"/>
                <a:gd name="T40" fmla="*/ 410 w 895"/>
                <a:gd name="T41" fmla="*/ 716 h 716"/>
                <a:gd name="T42" fmla="*/ 325 w 895"/>
                <a:gd name="T43" fmla="*/ 670 h 716"/>
                <a:gd name="T44" fmla="*/ 122 w 895"/>
                <a:gd name="T45" fmla="*/ 52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5" h="716">
                  <a:moveTo>
                    <a:pt x="448" y="0"/>
                  </a:moveTo>
                  <a:cubicBezTo>
                    <a:pt x="131" y="506"/>
                    <a:pt x="131" y="506"/>
                    <a:pt x="131" y="506"/>
                  </a:cubicBezTo>
                  <a:cubicBezTo>
                    <a:pt x="185" y="556"/>
                    <a:pt x="251" y="606"/>
                    <a:pt x="330" y="652"/>
                  </a:cubicBezTo>
                  <a:cubicBezTo>
                    <a:pt x="369" y="676"/>
                    <a:pt x="410" y="697"/>
                    <a:pt x="450" y="716"/>
                  </a:cubicBezTo>
                  <a:cubicBezTo>
                    <a:pt x="895" y="716"/>
                    <a:pt x="895" y="716"/>
                    <a:pt x="895" y="716"/>
                  </a:cubicBezTo>
                  <a:cubicBezTo>
                    <a:pt x="690" y="389"/>
                    <a:pt x="690" y="389"/>
                    <a:pt x="690" y="389"/>
                  </a:cubicBezTo>
                  <a:cubicBezTo>
                    <a:pt x="586" y="558"/>
                    <a:pt x="586" y="558"/>
                    <a:pt x="586" y="558"/>
                  </a:cubicBezTo>
                  <a:cubicBezTo>
                    <a:pt x="534" y="558"/>
                    <a:pt x="534" y="558"/>
                    <a:pt x="534" y="558"/>
                  </a:cubicBezTo>
                  <a:cubicBezTo>
                    <a:pt x="664" y="347"/>
                    <a:pt x="664" y="347"/>
                    <a:pt x="664" y="347"/>
                  </a:cubicBezTo>
                  <a:cubicBezTo>
                    <a:pt x="628" y="289"/>
                    <a:pt x="628" y="289"/>
                    <a:pt x="628" y="289"/>
                  </a:cubicBezTo>
                  <a:cubicBezTo>
                    <a:pt x="462" y="558"/>
                    <a:pt x="462" y="558"/>
                    <a:pt x="462" y="558"/>
                  </a:cubicBezTo>
                  <a:cubicBezTo>
                    <a:pt x="410" y="558"/>
                    <a:pt x="410" y="558"/>
                    <a:pt x="410" y="558"/>
                  </a:cubicBezTo>
                  <a:cubicBezTo>
                    <a:pt x="602" y="247"/>
                    <a:pt x="602" y="247"/>
                    <a:pt x="602" y="247"/>
                  </a:cubicBezTo>
                  <a:cubicBezTo>
                    <a:pt x="565" y="188"/>
                    <a:pt x="565" y="188"/>
                    <a:pt x="565" y="188"/>
                  </a:cubicBezTo>
                  <a:cubicBezTo>
                    <a:pt x="338" y="558"/>
                    <a:pt x="338" y="558"/>
                    <a:pt x="338" y="558"/>
                  </a:cubicBezTo>
                  <a:cubicBezTo>
                    <a:pt x="286" y="558"/>
                    <a:pt x="286" y="558"/>
                    <a:pt x="286" y="558"/>
                  </a:cubicBezTo>
                  <a:cubicBezTo>
                    <a:pt x="539" y="146"/>
                    <a:pt x="539" y="146"/>
                    <a:pt x="539" y="146"/>
                  </a:cubicBezTo>
                  <a:lnTo>
                    <a:pt x="448" y="0"/>
                  </a:lnTo>
                  <a:close/>
                  <a:moveTo>
                    <a:pt x="122" y="522"/>
                  </a:moveTo>
                  <a:cubicBezTo>
                    <a:pt x="0" y="716"/>
                    <a:pt x="0" y="716"/>
                    <a:pt x="0" y="716"/>
                  </a:cubicBezTo>
                  <a:cubicBezTo>
                    <a:pt x="410" y="716"/>
                    <a:pt x="410" y="716"/>
                    <a:pt x="410" y="716"/>
                  </a:cubicBezTo>
                  <a:cubicBezTo>
                    <a:pt x="382" y="702"/>
                    <a:pt x="353" y="686"/>
                    <a:pt x="325" y="670"/>
                  </a:cubicBezTo>
                  <a:cubicBezTo>
                    <a:pt x="246" y="623"/>
                    <a:pt x="178" y="572"/>
                    <a:pt x="122" y="5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4" name="Freeform 13">
              <a:extLst>
                <a:ext uri="{FF2B5EF4-FFF2-40B4-BE49-F238E27FC236}">
                  <a16:creationId xmlns:a16="http://schemas.microsoft.com/office/drawing/2014/main" id="{F3B7CEE4-DFA5-DD38-2610-CA6D3F33C31E}"/>
                </a:ext>
              </a:extLst>
            </p:cNvPr>
            <p:cNvSpPr>
              <a:spLocks noEditPoints="1"/>
            </p:cNvSpPr>
            <p:nvPr/>
          </p:nvSpPr>
          <p:spPr bwMode="auto">
            <a:xfrm>
              <a:off x="6557963" y="5641975"/>
              <a:ext cx="42863"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5" name="Freeform 14">
              <a:extLst>
                <a:ext uri="{FF2B5EF4-FFF2-40B4-BE49-F238E27FC236}">
                  <a16:creationId xmlns:a16="http://schemas.microsoft.com/office/drawing/2014/main" id="{F434EE66-3FD8-1811-C09D-A6C81F402EDC}"/>
                </a:ext>
              </a:extLst>
            </p:cNvPr>
            <p:cNvSpPr>
              <a:spLocks/>
            </p:cNvSpPr>
            <p:nvPr/>
          </p:nvSpPr>
          <p:spPr bwMode="auto">
            <a:xfrm>
              <a:off x="6657975" y="5722938"/>
              <a:ext cx="136525" cy="165100"/>
            </a:xfrm>
            <a:custGeom>
              <a:avLst/>
              <a:gdLst>
                <a:gd name="T0" fmla="*/ 26 w 114"/>
                <a:gd name="T1" fmla="*/ 4 h 137"/>
                <a:gd name="T2" fmla="*/ 0 w 114"/>
                <a:gd name="T3" fmla="*/ 4 h 137"/>
                <a:gd name="T4" fmla="*/ 0 w 114"/>
                <a:gd name="T5" fmla="*/ 137 h 137"/>
                <a:gd name="T6" fmla="*/ 26 w 114"/>
                <a:gd name="T7" fmla="*/ 137 h 137"/>
                <a:gd name="T8" fmla="*/ 26 w 114"/>
                <a:gd name="T9" fmla="*/ 76 h 137"/>
                <a:gd name="T10" fmla="*/ 59 w 114"/>
                <a:gd name="T11" fmla="*/ 23 h 137"/>
                <a:gd name="T12" fmla="*/ 88 w 114"/>
                <a:gd name="T13" fmla="*/ 61 h 137"/>
                <a:gd name="T14" fmla="*/ 88 w 114"/>
                <a:gd name="T15" fmla="*/ 137 h 137"/>
                <a:gd name="T16" fmla="*/ 114 w 114"/>
                <a:gd name="T17" fmla="*/ 137 h 137"/>
                <a:gd name="T18" fmla="*/ 114 w 114"/>
                <a:gd name="T19" fmla="*/ 58 h 137"/>
                <a:gd name="T20" fmla="*/ 67 w 114"/>
                <a:gd name="T21" fmla="*/ 0 h 137"/>
                <a:gd name="T22" fmla="*/ 26 w 114"/>
                <a:gd name="T23" fmla="*/ 22 h 137"/>
                <a:gd name="T24" fmla="*/ 26 w 114"/>
                <a:gd name="T25" fmla="*/ 22 h 137"/>
                <a:gd name="T26" fmla="*/ 26 w 114"/>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37">
                  <a:moveTo>
                    <a:pt x="26" y="4"/>
                  </a:moveTo>
                  <a:cubicBezTo>
                    <a:pt x="0" y="4"/>
                    <a:pt x="0" y="4"/>
                    <a:pt x="0" y="4"/>
                  </a:cubicBezTo>
                  <a:cubicBezTo>
                    <a:pt x="0" y="137"/>
                    <a:pt x="0" y="137"/>
                    <a:pt x="0" y="137"/>
                  </a:cubicBezTo>
                  <a:cubicBezTo>
                    <a:pt x="26" y="137"/>
                    <a:pt x="26" y="137"/>
                    <a:pt x="26" y="137"/>
                  </a:cubicBezTo>
                  <a:cubicBezTo>
                    <a:pt x="26" y="76"/>
                    <a:pt x="26" y="76"/>
                    <a:pt x="26" y="76"/>
                  </a:cubicBezTo>
                  <a:cubicBezTo>
                    <a:pt x="26" y="52"/>
                    <a:pt x="26" y="23"/>
                    <a:pt x="59" y="23"/>
                  </a:cubicBezTo>
                  <a:cubicBezTo>
                    <a:pt x="85" y="23"/>
                    <a:pt x="88" y="38"/>
                    <a:pt x="88" y="61"/>
                  </a:cubicBezTo>
                  <a:cubicBezTo>
                    <a:pt x="88" y="137"/>
                    <a:pt x="88" y="137"/>
                    <a:pt x="88" y="137"/>
                  </a:cubicBezTo>
                  <a:cubicBezTo>
                    <a:pt x="114" y="137"/>
                    <a:pt x="114" y="137"/>
                    <a:pt x="114" y="137"/>
                  </a:cubicBezTo>
                  <a:cubicBezTo>
                    <a:pt x="114" y="58"/>
                    <a:pt x="114" y="58"/>
                    <a:pt x="114" y="58"/>
                  </a:cubicBezTo>
                  <a:cubicBezTo>
                    <a:pt x="114" y="26"/>
                    <a:pt x="104" y="0"/>
                    <a:pt x="67" y="0"/>
                  </a:cubicBezTo>
                  <a:cubicBezTo>
                    <a:pt x="50" y="0"/>
                    <a:pt x="34" y="8"/>
                    <a:pt x="26" y="22"/>
                  </a:cubicBezTo>
                  <a:cubicBezTo>
                    <a:pt x="26" y="22"/>
                    <a:pt x="26" y="22"/>
                    <a:pt x="26" y="22"/>
                  </a:cubicBezTo>
                  <a:lnTo>
                    <a:pt x="2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6" name="Freeform 15">
              <a:extLst>
                <a:ext uri="{FF2B5EF4-FFF2-40B4-BE49-F238E27FC236}">
                  <a16:creationId xmlns:a16="http://schemas.microsoft.com/office/drawing/2014/main" id="{DE5C23E5-9F0E-F556-4776-5D5355AA202B}"/>
                </a:ext>
              </a:extLst>
            </p:cNvPr>
            <p:cNvSpPr>
              <a:spLocks/>
            </p:cNvSpPr>
            <p:nvPr/>
          </p:nvSpPr>
          <p:spPr bwMode="auto">
            <a:xfrm>
              <a:off x="6843713" y="5586413"/>
              <a:ext cx="87313" cy="301625"/>
            </a:xfrm>
            <a:custGeom>
              <a:avLst/>
              <a:gdLst>
                <a:gd name="T0" fmla="*/ 73 w 73"/>
                <a:gd name="T1" fmla="*/ 4 h 250"/>
                <a:gd name="T2" fmla="*/ 55 w 73"/>
                <a:gd name="T3" fmla="*/ 0 h 250"/>
                <a:gd name="T4" fmla="*/ 12 w 73"/>
                <a:gd name="T5" fmla="*/ 53 h 250"/>
                <a:gd name="T6" fmla="*/ 12 w 73"/>
                <a:gd name="T7" fmla="*/ 117 h 250"/>
                <a:gd name="T8" fmla="*/ 0 w 73"/>
                <a:gd name="T9" fmla="*/ 117 h 250"/>
                <a:gd name="T10" fmla="*/ 0 w 73"/>
                <a:gd name="T11" fmla="*/ 141 h 250"/>
                <a:gd name="T12" fmla="*/ 12 w 73"/>
                <a:gd name="T13" fmla="*/ 141 h 250"/>
                <a:gd name="T14" fmla="*/ 12 w 73"/>
                <a:gd name="T15" fmla="*/ 250 h 250"/>
                <a:gd name="T16" fmla="*/ 38 w 73"/>
                <a:gd name="T17" fmla="*/ 250 h 250"/>
                <a:gd name="T18" fmla="*/ 38 w 73"/>
                <a:gd name="T19" fmla="*/ 141 h 250"/>
                <a:gd name="T20" fmla="*/ 73 w 73"/>
                <a:gd name="T21" fmla="*/ 141 h 250"/>
                <a:gd name="T22" fmla="*/ 73 w 73"/>
                <a:gd name="T23" fmla="*/ 117 h 250"/>
                <a:gd name="T24" fmla="*/ 38 w 73"/>
                <a:gd name="T25" fmla="*/ 117 h 250"/>
                <a:gd name="T26" fmla="*/ 38 w 73"/>
                <a:gd name="T27" fmla="*/ 60 h 250"/>
                <a:gd name="T28" fmla="*/ 56 w 73"/>
                <a:gd name="T29" fmla="*/ 24 h 250"/>
                <a:gd name="T30" fmla="*/ 73 w 73"/>
                <a:gd name="T31" fmla="*/ 29 h 250"/>
                <a:gd name="T32" fmla="*/ 73 w 73"/>
                <a:gd name="T33" fmla="*/ 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50">
                  <a:moveTo>
                    <a:pt x="73" y="4"/>
                  </a:moveTo>
                  <a:cubicBezTo>
                    <a:pt x="67" y="1"/>
                    <a:pt x="61" y="0"/>
                    <a:pt x="55" y="0"/>
                  </a:cubicBezTo>
                  <a:cubicBezTo>
                    <a:pt x="22" y="0"/>
                    <a:pt x="12" y="23"/>
                    <a:pt x="12" y="53"/>
                  </a:cubicBezTo>
                  <a:cubicBezTo>
                    <a:pt x="12" y="117"/>
                    <a:pt x="12" y="117"/>
                    <a:pt x="12" y="117"/>
                  </a:cubicBezTo>
                  <a:cubicBezTo>
                    <a:pt x="0" y="117"/>
                    <a:pt x="0" y="117"/>
                    <a:pt x="0" y="117"/>
                  </a:cubicBezTo>
                  <a:cubicBezTo>
                    <a:pt x="0" y="141"/>
                    <a:pt x="0" y="141"/>
                    <a:pt x="0" y="141"/>
                  </a:cubicBezTo>
                  <a:cubicBezTo>
                    <a:pt x="12" y="141"/>
                    <a:pt x="12" y="141"/>
                    <a:pt x="12" y="141"/>
                  </a:cubicBezTo>
                  <a:cubicBezTo>
                    <a:pt x="12" y="250"/>
                    <a:pt x="12" y="250"/>
                    <a:pt x="12" y="250"/>
                  </a:cubicBezTo>
                  <a:cubicBezTo>
                    <a:pt x="38" y="250"/>
                    <a:pt x="38" y="250"/>
                    <a:pt x="38" y="250"/>
                  </a:cubicBezTo>
                  <a:cubicBezTo>
                    <a:pt x="38" y="141"/>
                    <a:pt x="38" y="141"/>
                    <a:pt x="38" y="141"/>
                  </a:cubicBezTo>
                  <a:cubicBezTo>
                    <a:pt x="73" y="141"/>
                    <a:pt x="73" y="141"/>
                    <a:pt x="73" y="141"/>
                  </a:cubicBezTo>
                  <a:cubicBezTo>
                    <a:pt x="73" y="117"/>
                    <a:pt x="73" y="117"/>
                    <a:pt x="73" y="117"/>
                  </a:cubicBezTo>
                  <a:cubicBezTo>
                    <a:pt x="38" y="117"/>
                    <a:pt x="38" y="117"/>
                    <a:pt x="38" y="117"/>
                  </a:cubicBezTo>
                  <a:cubicBezTo>
                    <a:pt x="38" y="60"/>
                    <a:pt x="38" y="60"/>
                    <a:pt x="38" y="60"/>
                  </a:cubicBezTo>
                  <a:cubicBezTo>
                    <a:pt x="38" y="47"/>
                    <a:pt x="38" y="24"/>
                    <a:pt x="56" y="24"/>
                  </a:cubicBezTo>
                  <a:cubicBezTo>
                    <a:pt x="61" y="24"/>
                    <a:pt x="68" y="27"/>
                    <a:pt x="73" y="29"/>
                  </a:cubicBezTo>
                  <a:lnTo>
                    <a:pt x="7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7" name="Freeform 16">
              <a:extLst>
                <a:ext uri="{FF2B5EF4-FFF2-40B4-BE49-F238E27FC236}">
                  <a16:creationId xmlns:a16="http://schemas.microsoft.com/office/drawing/2014/main" id="{08E83ABB-468A-AC47-F889-082B86968B73}"/>
                </a:ext>
              </a:extLst>
            </p:cNvPr>
            <p:cNvSpPr>
              <a:spLocks noEditPoints="1"/>
            </p:cNvSpPr>
            <p:nvPr/>
          </p:nvSpPr>
          <p:spPr bwMode="auto">
            <a:xfrm>
              <a:off x="6961188" y="5641975"/>
              <a:ext cx="41275" cy="246063"/>
            </a:xfrm>
            <a:custGeom>
              <a:avLst/>
              <a:gdLst>
                <a:gd name="T0" fmla="*/ 18 w 35"/>
                <a:gd name="T1" fmla="*/ 0 h 204"/>
                <a:gd name="T2" fmla="*/ 0 w 35"/>
                <a:gd name="T3" fmla="*/ 18 h 204"/>
                <a:gd name="T4" fmla="*/ 18 w 35"/>
                <a:gd name="T5" fmla="*/ 35 h 204"/>
                <a:gd name="T6" fmla="*/ 35 w 35"/>
                <a:gd name="T7" fmla="*/ 18 h 204"/>
                <a:gd name="T8" fmla="*/ 18 w 35"/>
                <a:gd name="T9" fmla="*/ 0 h 204"/>
                <a:gd name="T10" fmla="*/ 31 w 35"/>
                <a:gd name="T11" fmla="*/ 71 h 204"/>
                <a:gd name="T12" fmla="*/ 31 w 35"/>
                <a:gd name="T13" fmla="*/ 71 h 204"/>
                <a:gd name="T14" fmla="*/ 31 w 35"/>
                <a:gd name="T15" fmla="*/ 71 h 204"/>
                <a:gd name="T16" fmla="*/ 5 w 35"/>
                <a:gd name="T17" fmla="*/ 71 h 204"/>
                <a:gd name="T18" fmla="*/ 5 w 35"/>
                <a:gd name="T19" fmla="*/ 204 h 204"/>
                <a:gd name="T20" fmla="*/ 31 w 35"/>
                <a:gd name="T21" fmla="*/ 204 h 204"/>
                <a:gd name="T22" fmla="*/ 31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8" y="0"/>
                  </a:moveTo>
                  <a:cubicBezTo>
                    <a:pt x="8" y="0"/>
                    <a:pt x="0" y="8"/>
                    <a:pt x="0" y="18"/>
                  </a:cubicBezTo>
                  <a:cubicBezTo>
                    <a:pt x="0" y="28"/>
                    <a:pt x="8" y="35"/>
                    <a:pt x="18" y="35"/>
                  </a:cubicBezTo>
                  <a:cubicBezTo>
                    <a:pt x="28" y="35"/>
                    <a:pt x="35" y="28"/>
                    <a:pt x="35" y="18"/>
                  </a:cubicBezTo>
                  <a:cubicBezTo>
                    <a:pt x="35" y="8"/>
                    <a:pt x="28" y="0"/>
                    <a:pt x="18" y="0"/>
                  </a:cubicBezTo>
                  <a:close/>
                  <a:moveTo>
                    <a:pt x="31" y="71"/>
                  </a:moveTo>
                  <a:cubicBezTo>
                    <a:pt x="31" y="71"/>
                    <a:pt x="31" y="71"/>
                    <a:pt x="31" y="71"/>
                  </a:cubicBezTo>
                  <a:moveTo>
                    <a:pt x="31" y="71"/>
                  </a:moveTo>
                  <a:cubicBezTo>
                    <a:pt x="5" y="71"/>
                    <a:pt x="5" y="71"/>
                    <a:pt x="5" y="71"/>
                  </a:cubicBezTo>
                  <a:cubicBezTo>
                    <a:pt x="5" y="204"/>
                    <a:pt x="5" y="204"/>
                    <a:pt x="5" y="204"/>
                  </a:cubicBezTo>
                  <a:cubicBezTo>
                    <a:pt x="31" y="204"/>
                    <a:pt x="31" y="204"/>
                    <a:pt x="31" y="204"/>
                  </a:cubicBezTo>
                  <a:lnTo>
                    <a:pt x="31"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8" name="Freeform 17">
              <a:extLst>
                <a:ext uri="{FF2B5EF4-FFF2-40B4-BE49-F238E27FC236}">
                  <a16:creationId xmlns:a16="http://schemas.microsoft.com/office/drawing/2014/main" id="{E17C8D9A-A47C-85E0-7C02-C0508CB3C035}"/>
                </a:ext>
              </a:extLst>
            </p:cNvPr>
            <p:cNvSpPr>
              <a:spLocks/>
            </p:cNvSpPr>
            <p:nvPr/>
          </p:nvSpPr>
          <p:spPr bwMode="auto">
            <a:xfrm>
              <a:off x="7061200" y="5722938"/>
              <a:ext cx="136525" cy="165100"/>
            </a:xfrm>
            <a:custGeom>
              <a:avLst/>
              <a:gdLst>
                <a:gd name="T0" fmla="*/ 25 w 113"/>
                <a:gd name="T1" fmla="*/ 4 h 137"/>
                <a:gd name="T2" fmla="*/ 0 w 113"/>
                <a:gd name="T3" fmla="*/ 4 h 137"/>
                <a:gd name="T4" fmla="*/ 0 w 113"/>
                <a:gd name="T5" fmla="*/ 137 h 137"/>
                <a:gd name="T6" fmla="*/ 25 w 113"/>
                <a:gd name="T7" fmla="*/ 137 h 137"/>
                <a:gd name="T8" fmla="*/ 25 w 113"/>
                <a:gd name="T9" fmla="*/ 76 h 137"/>
                <a:gd name="T10" fmla="*/ 58 w 113"/>
                <a:gd name="T11" fmla="*/ 23 h 137"/>
                <a:gd name="T12" fmla="*/ 88 w 113"/>
                <a:gd name="T13" fmla="*/ 61 h 137"/>
                <a:gd name="T14" fmla="*/ 88 w 113"/>
                <a:gd name="T15" fmla="*/ 137 h 137"/>
                <a:gd name="T16" fmla="*/ 113 w 113"/>
                <a:gd name="T17" fmla="*/ 137 h 137"/>
                <a:gd name="T18" fmla="*/ 113 w 113"/>
                <a:gd name="T19" fmla="*/ 58 h 137"/>
                <a:gd name="T20" fmla="*/ 66 w 113"/>
                <a:gd name="T21" fmla="*/ 0 h 137"/>
                <a:gd name="T22" fmla="*/ 26 w 113"/>
                <a:gd name="T23" fmla="*/ 22 h 137"/>
                <a:gd name="T24" fmla="*/ 25 w 113"/>
                <a:gd name="T25" fmla="*/ 22 h 137"/>
                <a:gd name="T26" fmla="*/ 25 w 113"/>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37">
                  <a:moveTo>
                    <a:pt x="25" y="4"/>
                  </a:moveTo>
                  <a:cubicBezTo>
                    <a:pt x="0" y="4"/>
                    <a:pt x="0" y="4"/>
                    <a:pt x="0" y="4"/>
                  </a:cubicBezTo>
                  <a:cubicBezTo>
                    <a:pt x="0" y="137"/>
                    <a:pt x="0" y="137"/>
                    <a:pt x="0" y="137"/>
                  </a:cubicBezTo>
                  <a:cubicBezTo>
                    <a:pt x="25" y="137"/>
                    <a:pt x="25" y="137"/>
                    <a:pt x="25" y="137"/>
                  </a:cubicBezTo>
                  <a:cubicBezTo>
                    <a:pt x="25" y="76"/>
                    <a:pt x="25" y="76"/>
                    <a:pt x="25" y="76"/>
                  </a:cubicBezTo>
                  <a:cubicBezTo>
                    <a:pt x="25" y="52"/>
                    <a:pt x="25" y="23"/>
                    <a:pt x="58" y="23"/>
                  </a:cubicBezTo>
                  <a:cubicBezTo>
                    <a:pt x="84" y="23"/>
                    <a:pt x="88" y="38"/>
                    <a:pt x="88" y="61"/>
                  </a:cubicBezTo>
                  <a:cubicBezTo>
                    <a:pt x="88" y="137"/>
                    <a:pt x="88" y="137"/>
                    <a:pt x="88" y="137"/>
                  </a:cubicBezTo>
                  <a:cubicBezTo>
                    <a:pt x="113" y="137"/>
                    <a:pt x="113" y="137"/>
                    <a:pt x="113" y="137"/>
                  </a:cubicBezTo>
                  <a:cubicBezTo>
                    <a:pt x="113" y="58"/>
                    <a:pt x="113" y="58"/>
                    <a:pt x="113" y="58"/>
                  </a:cubicBezTo>
                  <a:cubicBezTo>
                    <a:pt x="113" y="26"/>
                    <a:pt x="104" y="0"/>
                    <a:pt x="66" y="0"/>
                  </a:cubicBezTo>
                  <a:cubicBezTo>
                    <a:pt x="50" y="0"/>
                    <a:pt x="34" y="8"/>
                    <a:pt x="26" y="22"/>
                  </a:cubicBezTo>
                  <a:cubicBezTo>
                    <a:pt x="25" y="22"/>
                    <a:pt x="25" y="22"/>
                    <a:pt x="25" y="22"/>
                  </a:cubicBezTo>
                  <a:lnTo>
                    <a:pt x="2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9" name="Freeform 18">
              <a:extLst>
                <a:ext uri="{FF2B5EF4-FFF2-40B4-BE49-F238E27FC236}">
                  <a16:creationId xmlns:a16="http://schemas.microsoft.com/office/drawing/2014/main" id="{EAA8FB2C-C919-89C9-42D9-6136D2596AD7}"/>
                </a:ext>
              </a:extLst>
            </p:cNvPr>
            <p:cNvSpPr>
              <a:spLocks noEditPoints="1"/>
            </p:cNvSpPr>
            <p:nvPr/>
          </p:nvSpPr>
          <p:spPr bwMode="auto">
            <a:xfrm>
              <a:off x="7256463" y="5641975"/>
              <a:ext cx="41275"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20" name="Freeform 19">
              <a:extLst>
                <a:ext uri="{FF2B5EF4-FFF2-40B4-BE49-F238E27FC236}">
                  <a16:creationId xmlns:a16="http://schemas.microsoft.com/office/drawing/2014/main" id="{16B79FF7-891A-9A73-5608-37349DF6E1E3}"/>
                </a:ext>
              </a:extLst>
            </p:cNvPr>
            <p:cNvSpPr>
              <a:spLocks/>
            </p:cNvSpPr>
            <p:nvPr/>
          </p:nvSpPr>
          <p:spPr bwMode="auto">
            <a:xfrm>
              <a:off x="7343775" y="5667375"/>
              <a:ext cx="77788" cy="220663"/>
            </a:xfrm>
            <a:custGeom>
              <a:avLst/>
              <a:gdLst>
                <a:gd name="T0" fmla="*/ 30 w 49"/>
                <a:gd name="T1" fmla="*/ 56 h 139"/>
                <a:gd name="T2" fmla="*/ 49 w 49"/>
                <a:gd name="T3" fmla="*/ 56 h 139"/>
                <a:gd name="T4" fmla="*/ 49 w 49"/>
                <a:gd name="T5" fmla="*/ 38 h 139"/>
                <a:gd name="T6" fmla="*/ 30 w 49"/>
                <a:gd name="T7" fmla="*/ 38 h 139"/>
                <a:gd name="T8" fmla="*/ 30 w 49"/>
                <a:gd name="T9" fmla="*/ 0 h 139"/>
                <a:gd name="T10" fmla="*/ 11 w 49"/>
                <a:gd name="T11" fmla="*/ 0 h 139"/>
                <a:gd name="T12" fmla="*/ 11 w 49"/>
                <a:gd name="T13" fmla="*/ 38 h 139"/>
                <a:gd name="T14" fmla="*/ 0 w 49"/>
                <a:gd name="T15" fmla="*/ 38 h 139"/>
                <a:gd name="T16" fmla="*/ 0 w 49"/>
                <a:gd name="T17" fmla="*/ 56 h 139"/>
                <a:gd name="T18" fmla="*/ 11 w 49"/>
                <a:gd name="T19" fmla="*/ 56 h 139"/>
                <a:gd name="T20" fmla="*/ 11 w 49"/>
                <a:gd name="T21" fmla="*/ 139 h 139"/>
                <a:gd name="T22" fmla="*/ 30 w 49"/>
                <a:gd name="T23" fmla="*/ 139 h 139"/>
                <a:gd name="T24" fmla="*/ 30 w 49"/>
                <a:gd name="T25" fmla="*/ 5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39">
                  <a:moveTo>
                    <a:pt x="30" y="56"/>
                  </a:moveTo>
                  <a:lnTo>
                    <a:pt x="49" y="56"/>
                  </a:lnTo>
                  <a:lnTo>
                    <a:pt x="49" y="38"/>
                  </a:lnTo>
                  <a:lnTo>
                    <a:pt x="30" y="38"/>
                  </a:lnTo>
                  <a:lnTo>
                    <a:pt x="30" y="0"/>
                  </a:lnTo>
                  <a:lnTo>
                    <a:pt x="11" y="0"/>
                  </a:lnTo>
                  <a:lnTo>
                    <a:pt x="11" y="38"/>
                  </a:lnTo>
                  <a:lnTo>
                    <a:pt x="0" y="38"/>
                  </a:lnTo>
                  <a:lnTo>
                    <a:pt x="0" y="56"/>
                  </a:lnTo>
                  <a:lnTo>
                    <a:pt x="11" y="56"/>
                  </a:lnTo>
                  <a:lnTo>
                    <a:pt x="11" y="139"/>
                  </a:lnTo>
                  <a:lnTo>
                    <a:pt x="30" y="139"/>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21" name="Freeform 20">
              <a:extLst>
                <a:ext uri="{FF2B5EF4-FFF2-40B4-BE49-F238E27FC236}">
                  <a16:creationId xmlns:a16="http://schemas.microsoft.com/office/drawing/2014/main" id="{04A6620D-130B-DD37-9296-845B5F895499}"/>
                </a:ext>
              </a:extLst>
            </p:cNvPr>
            <p:cNvSpPr>
              <a:spLocks noEditPoints="1"/>
            </p:cNvSpPr>
            <p:nvPr/>
          </p:nvSpPr>
          <p:spPr bwMode="auto">
            <a:xfrm>
              <a:off x="7440613" y="5722938"/>
              <a:ext cx="152400" cy="169863"/>
            </a:xfrm>
            <a:custGeom>
              <a:avLst/>
              <a:gdLst>
                <a:gd name="T0" fmla="*/ 27 w 127"/>
                <a:gd name="T1" fmla="*/ 56 h 142"/>
                <a:gd name="T2" fmla="*/ 65 w 127"/>
                <a:gd name="T3" fmla="*/ 23 h 142"/>
                <a:gd name="T4" fmla="*/ 102 w 127"/>
                <a:gd name="T5" fmla="*/ 56 h 142"/>
                <a:gd name="T6" fmla="*/ 27 w 127"/>
                <a:gd name="T7" fmla="*/ 56 h 142"/>
                <a:gd name="T8" fmla="*/ 127 w 127"/>
                <a:gd name="T9" fmla="*/ 75 h 142"/>
                <a:gd name="T10" fmla="*/ 127 w 127"/>
                <a:gd name="T11" fmla="*/ 71 h 142"/>
                <a:gd name="T12" fmla="*/ 65 w 127"/>
                <a:gd name="T13" fmla="*/ 0 h 142"/>
                <a:gd name="T14" fmla="*/ 0 w 127"/>
                <a:gd name="T15" fmla="*/ 72 h 142"/>
                <a:gd name="T16" fmla="*/ 66 w 127"/>
                <a:gd name="T17" fmla="*/ 142 h 142"/>
                <a:gd name="T18" fmla="*/ 127 w 127"/>
                <a:gd name="T19" fmla="*/ 106 h 142"/>
                <a:gd name="T20" fmla="*/ 106 w 127"/>
                <a:gd name="T21" fmla="*/ 93 h 142"/>
                <a:gd name="T22" fmla="*/ 66 w 127"/>
                <a:gd name="T23" fmla="*/ 119 h 142"/>
                <a:gd name="T24" fmla="*/ 26 w 127"/>
                <a:gd name="T25" fmla="*/ 75 h 142"/>
                <a:gd name="T26" fmla="*/ 127 w 127"/>
                <a:gd name="T27" fmla="*/ 7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42">
                  <a:moveTo>
                    <a:pt x="27" y="56"/>
                  </a:moveTo>
                  <a:cubicBezTo>
                    <a:pt x="30" y="37"/>
                    <a:pt x="45" y="23"/>
                    <a:pt x="65" y="23"/>
                  </a:cubicBezTo>
                  <a:cubicBezTo>
                    <a:pt x="86" y="23"/>
                    <a:pt x="99" y="36"/>
                    <a:pt x="102" y="56"/>
                  </a:cubicBezTo>
                  <a:lnTo>
                    <a:pt x="27" y="56"/>
                  </a:lnTo>
                  <a:close/>
                  <a:moveTo>
                    <a:pt x="127" y="75"/>
                  </a:moveTo>
                  <a:cubicBezTo>
                    <a:pt x="127" y="71"/>
                    <a:pt x="127" y="71"/>
                    <a:pt x="127" y="71"/>
                  </a:cubicBezTo>
                  <a:cubicBezTo>
                    <a:pt x="127" y="32"/>
                    <a:pt x="107" y="0"/>
                    <a:pt x="65" y="0"/>
                  </a:cubicBezTo>
                  <a:cubicBezTo>
                    <a:pt x="22" y="0"/>
                    <a:pt x="0" y="31"/>
                    <a:pt x="0" y="72"/>
                  </a:cubicBezTo>
                  <a:cubicBezTo>
                    <a:pt x="0" y="111"/>
                    <a:pt x="25" y="142"/>
                    <a:pt x="66" y="142"/>
                  </a:cubicBezTo>
                  <a:cubicBezTo>
                    <a:pt x="92" y="142"/>
                    <a:pt x="115" y="129"/>
                    <a:pt x="127" y="106"/>
                  </a:cubicBezTo>
                  <a:cubicBezTo>
                    <a:pt x="106" y="93"/>
                    <a:pt x="106" y="93"/>
                    <a:pt x="106" y="93"/>
                  </a:cubicBezTo>
                  <a:cubicBezTo>
                    <a:pt x="96" y="109"/>
                    <a:pt x="86" y="119"/>
                    <a:pt x="66" y="119"/>
                  </a:cubicBezTo>
                  <a:cubicBezTo>
                    <a:pt x="41" y="119"/>
                    <a:pt x="26" y="98"/>
                    <a:pt x="26" y="75"/>
                  </a:cubicBezTo>
                  <a:lnTo>
                    <a:pt x="127"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grpSp>
    </p:spTree>
    <p:extLst>
      <p:ext uri="{BB962C8B-B14F-4D97-AF65-F5344CB8AC3E}">
        <p14:creationId xmlns:p14="http://schemas.microsoft.com/office/powerpoint/2010/main" val="3869486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3" name="Picture 22" descr="A group of men sitting around a table&#10;&#10;Description automatically generated with medium confidence">
            <a:extLst>
              <a:ext uri="{FF2B5EF4-FFF2-40B4-BE49-F238E27FC236}">
                <a16:creationId xmlns:a16="http://schemas.microsoft.com/office/drawing/2014/main" id="{22B363C4-0398-3A97-B29B-BDD82AA9CD4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8"/>
          <a:stretch/>
        </p:blipFill>
        <p:spPr>
          <a:xfrm>
            <a:off x="4093805" y="2543"/>
            <a:ext cx="8095020" cy="6858000"/>
          </a:xfrm>
          <a:prstGeom prst="rect">
            <a:avLst/>
          </a:prstGeom>
        </p:spPr>
      </p:pic>
      <p:pic>
        <p:nvPicPr>
          <p:cNvPr id="2" name="Picture 1">
            <a:extLst>
              <a:ext uri="{FF2B5EF4-FFF2-40B4-BE49-F238E27FC236}">
                <a16:creationId xmlns:a16="http://schemas.microsoft.com/office/drawing/2014/main" id="{F7930B5F-33EE-E746-DB8A-CAAC94A9BE6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1668"/>
          <a:stretch/>
        </p:blipFill>
        <p:spPr>
          <a:xfrm>
            <a:off x="-4021" y="2543"/>
            <a:ext cx="10696621" cy="6855458"/>
          </a:xfrm>
          <a:prstGeom prst="rect">
            <a:avLst/>
          </a:prstGeom>
        </p:spPr>
      </p:pic>
      <p:sp>
        <p:nvSpPr>
          <p:cNvPr id="5" name="TextBox 4">
            <a:extLst>
              <a:ext uri="{FF2B5EF4-FFF2-40B4-BE49-F238E27FC236}">
                <a16:creationId xmlns:a16="http://schemas.microsoft.com/office/drawing/2014/main" id="{0F792D62-9A2E-0AFC-BF1C-2846A3D29502}"/>
              </a:ext>
            </a:extLst>
          </p:cNvPr>
          <p:cNvSpPr txBox="1"/>
          <p:nvPr userDrawn="1"/>
        </p:nvSpPr>
        <p:spPr>
          <a:xfrm>
            <a:off x="5207253" y="9074552"/>
            <a:ext cx="369301" cy="627864"/>
          </a:xfrm>
          <a:prstGeom prst="rect">
            <a:avLst/>
          </a:prstGeom>
          <a:noFill/>
        </p:spPr>
        <p:txBody>
          <a:bodyPr wrap="none" lIns="182784" tIns="146228" rIns="182784" bIns="146228" rtlCol="0">
            <a:spAutoFit/>
          </a:bodyPr>
          <a:lstStyle/>
          <a:p>
            <a:pPr>
              <a:lnSpc>
                <a:spcPct val="90000"/>
              </a:lnSpc>
              <a:spcAft>
                <a:spcPts val="600"/>
              </a:spcAft>
            </a:pPr>
            <a:endParaRPr lang="en-US" sz="2398">
              <a:gradFill>
                <a:gsLst>
                  <a:gs pos="2917">
                    <a:schemeClr val="tx1"/>
                  </a:gs>
                  <a:gs pos="30000">
                    <a:schemeClr val="tx1"/>
                  </a:gs>
                </a:gsLst>
                <a:lin ang="5400000" scaled="0"/>
              </a:gradFill>
            </a:endParaRPr>
          </a:p>
        </p:txBody>
      </p:sp>
      <p:grpSp>
        <p:nvGrpSpPr>
          <p:cNvPr id="7" name="Group 6">
            <a:extLst>
              <a:ext uri="{FF2B5EF4-FFF2-40B4-BE49-F238E27FC236}">
                <a16:creationId xmlns:a16="http://schemas.microsoft.com/office/drawing/2014/main" id="{DAAF98C4-B997-019E-674C-26B3C32DF761}"/>
              </a:ext>
            </a:extLst>
          </p:cNvPr>
          <p:cNvGrpSpPr/>
          <p:nvPr userDrawn="1"/>
        </p:nvGrpSpPr>
        <p:grpSpPr>
          <a:xfrm>
            <a:off x="530330" y="378753"/>
            <a:ext cx="553980" cy="490854"/>
            <a:chOff x="6424613" y="4713288"/>
            <a:chExt cx="1357313" cy="1179513"/>
          </a:xfrm>
        </p:grpSpPr>
        <p:sp>
          <p:nvSpPr>
            <p:cNvPr id="8" name="Freeform 29">
              <a:extLst>
                <a:ext uri="{FF2B5EF4-FFF2-40B4-BE49-F238E27FC236}">
                  <a16:creationId xmlns:a16="http://schemas.microsoft.com/office/drawing/2014/main" id="{0565F561-624A-545F-EACD-31199DE3BD5D}"/>
                </a:ext>
              </a:extLst>
            </p:cNvPr>
            <p:cNvSpPr>
              <a:spLocks/>
            </p:cNvSpPr>
            <p:nvPr/>
          </p:nvSpPr>
          <p:spPr bwMode="auto">
            <a:xfrm>
              <a:off x="6424613" y="4911725"/>
              <a:ext cx="1317625" cy="865188"/>
            </a:xfrm>
            <a:custGeom>
              <a:avLst/>
              <a:gdLst>
                <a:gd name="T0" fmla="*/ 957 w 1096"/>
                <a:gd name="T1" fmla="*/ 372 h 720"/>
                <a:gd name="T2" fmla="*/ 1047 w 1096"/>
                <a:gd name="T3" fmla="*/ 630 h 720"/>
                <a:gd name="T4" fmla="*/ 419 w 1096"/>
                <a:gd name="T5" fmla="*/ 505 h 720"/>
                <a:gd name="T6" fmla="*/ 80 w 1096"/>
                <a:gd name="T7" fmla="*/ 54 h 720"/>
                <a:gd name="T8" fmla="*/ 361 w 1096"/>
                <a:gd name="T9" fmla="*/ 32 h 720"/>
                <a:gd name="T10" fmla="*/ 277 w 1096"/>
                <a:gd name="T11" fmla="*/ 26 h 720"/>
                <a:gd name="T12" fmla="*/ 108 w 1096"/>
                <a:gd name="T13" fmla="*/ 71 h 720"/>
                <a:gd name="T14" fmla="*/ 424 w 1096"/>
                <a:gd name="T15" fmla="*/ 487 h 720"/>
                <a:gd name="T16" fmla="*/ 1018 w 1096"/>
                <a:gd name="T17" fmla="*/ 613 h 720"/>
                <a:gd name="T18" fmla="*/ 1025 w 1096"/>
                <a:gd name="T19" fmla="*/ 497 h 720"/>
                <a:gd name="T20" fmla="*/ 957 w 1096"/>
                <a:gd name="T21" fmla="*/ 372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6" h="720">
                  <a:moveTo>
                    <a:pt x="957" y="372"/>
                  </a:moveTo>
                  <a:cubicBezTo>
                    <a:pt x="1057" y="477"/>
                    <a:pt x="1096" y="575"/>
                    <a:pt x="1047" y="630"/>
                  </a:cubicBezTo>
                  <a:cubicBezTo>
                    <a:pt x="967" y="720"/>
                    <a:pt x="686" y="664"/>
                    <a:pt x="419" y="505"/>
                  </a:cubicBezTo>
                  <a:cubicBezTo>
                    <a:pt x="152" y="345"/>
                    <a:pt x="0" y="143"/>
                    <a:pt x="80" y="54"/>
                  </a:cubicBezTo>
                  <a:cubicBezTo>
                    <a:pt x="123" y="4"/>
                    <a:pt x="230" y="0"/>
                    <a:pt x="361" y="32"/>
                  </a:cubicBezTo>
                  <a:cubicBezTo>
                    <a:pt x="324" y="27"/>
                    <a:pt x="296" y="27"/>
                    <a:pt x="277" y="26"/>
                  </a:cubicBezTo>
                  <a:cubicBezTo>
                    <a:pt x="192" y="26"/>
                    <a:pt x="135" y="42"/>
                    <a:pt x="108" y="71"/>
                  </a:cubicBezTo>
                  <a:cubicBezTo>
                    <a:pt x="37" y="151"/>
                    <a:pt x="172" y="338"/>
                    <a:pt x="424" y="487"/>
                  </a:cubicBezTo>
                  <a:cubicBezTo>
                    <a:pt x="675" y="637"/>
                    <a:pt x="948" y="693"/>
                    <a:pt x="1018" y="613"/>
                  </a:cubicBezTo>
                  <a:cubicBezTo>
                    <a:pt x="1041" y="589"/>
                    <a:pt x="1041" y="542"/>
                    <a:pt x="1025" y="497"/>
                  </a:cubicBezTo>
                  <a:cubicBezTo>
                    <a:pt x="1012" y="458"/>
                    <a:pt x="991" y="425"/>
                    <a:pt x="957" y="372"/>
                  </a:cubicBez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9" name="Freeform 30">
              <a:extLst>
                <a:ext uri="{FF2B5EF4-FFF2-40B4-BE49-F238E27FC236}">
                  <a16:creationId xmlns:a16="http://schemas.microsoft.com/office/drawing/2014/main" id="{E6685C34-F42F-7961-836C-0081B5115E39}"/>
                </a:ext>
              </a:extLst>
            </p:cNvPr>
            <p:cNvSpPr>
              <a:spLocks/>
            </p:cNvSpPr>
            <p:nvPr/>
          </p:nvSpPr>
          <p:spPr bwMode="auto">
            <a:xfrm>
              <a:off x="7178675" y="4718050"/>
              <a:ext cx="474663" cy="666750"/>
            </a:xfrm>
            <a:custGeom>
              <a:avLst/>
              <a:gdLst>
                <a:gd name="T0" fmla="*/ 258 w 299"/>
                <a:gd name="T1" fmla="*/ 0 h 420"/>
                <a:gd name="T2" fmla="*/ 299 w 299"/>
                <a:gd name="T3" fmla="*/ 0 h 420"/>
                <a:gd name="T4" fmla="*/ 40 w 299"/>
                <a:gd name="T5" fmla="*/ 420 h 420"/>
                <a:gd name="T6" fmla="*/ 0 w 299"/>
                <a:gd name="T7" fmla="*/ 420 h 420"/>
                <a:gd name="T8" fmla="*/ 258 w 299"/>
                <a:gd name="T9" fmla="*/ 0 h 420"/>
              </a:gdLst>
              <a:ahLst/>
              <a:cxnLst>
                <a:cxn ang="0">
                  <a:pos x="T0" y="T1"/>
                </a:cxn>
                <a:cxn ang="0">
                  <a:pos x="T2" y="T3"/>
                </a:cxn>
                <a:cxn ang="0">
                  <a:pos x="T4" y="T5"/>
                </a:cxn>
                <a:cxn ang="0">
                  <a:pos x="T6" y="T7"/>
                </a:cxn>
                <a:cxn ang="0">
                  <a:pos x="T8" y="T9"/>
                </a:cxn>
              </a:cxnLst>
              <a:rect l="0" t="0" r="r" b="b"/>
              <a:pathLst>
                <a:path w="299" h="420">
                  <a:moveTo>
                    <a:pt x="258" y="0"/>
                  </a:moveTo>
                  <a:lnTo>
                    <a:pt x="299" y="0"/>
                  </a:lnTo>
                  <a:lnTo>
                    <a:pt x="40"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10" name="Freeform 8">
              <a:extLst>
                <a:ext uri="{FF2B5EF4-FFF2-40B4-BE49-F238E27FC236}">
                  <a16:creationId xmlns:a16="http://schemas.microsoft.com/office/drawing/2014/main" id="{46DEA038-3AAC-9A11-2758-526A1CC9A0D1}"/>
                </a:ext>
              </a:extLst>
            </p:cNvPr>
            <p:cNvSpPr>
              <a:spLocks/>
            </p:cNvSpPr>
            <p:nvPr/>
          </p:nvSpPr>
          <p:spPr bwMode="auto">
            <a:xfrm>
              <a:off x="7031038"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11" name="Freeform 9">
              <a:extLst>
                <a:ext uri="{FF2B5EF4-FFF2-40B4-BE49-F238E27FC236}">
                  <a16:creationId xmlns:a16="http://schemas.microsoft.com/office/drawing/2014/main" id="{976533EF-392C-FCE0-C612-D06F8525BB88}"/>
                </a:ext>
              </a:extLst>
            </p:cNvPr>
            <p:cNvSpPr>
              <a:spLocks/>
            </p:cNvSpPr>
            <p:nvPr/>
          </p:nvSpPr>
          <p:spPr bwMode="auto">
            <a:xfrm>
              <a:off x="6881813"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8"/>
            </a:p>
          </p:txBody>
        </p:sp>
        <p:sp>
          <p:nvSpPr>
            <p:cNvPr id="12" name="Freeform 10">
              <a:extLst>
                <a:ext uri="{FF2B5EF4-FFF2-40B4-BE49-F238E27FC236}">
                  <a16:creationId xmlns:a16="http://schemas.microsoft.com/office/drawing/2014/main" id="{BCC0B23B-D9B2-025B-0BD7-0C116CEEDCF7}"/>
                </a:ext>
              </a:extLst>
            </p:cNvPr>
            <p:cNvSpPr>
              <a:spLocks/>
            </p:cNvSpPr>
            <p:nvPr/>
          </p:nvSpPr>
          <p:spPr bwMode="auto">
            <a:xfrm>
              <a:off x="7688263" y="4713288"/>
              <a:ext cx="41275" cy="52388"/>
            </a:xfrm>
            <a:custGeom>
              <a:avLst/>
              <a:gdLst>
                <a:gd name="T0" fmla="*/ 15 w 26"/>
                <a:gd name="T1" fmla="*/ 33 h 33"/>
                <a:gd name="T2" fmla="*/ 15 w 26"/>
                <a:gd name="T3" fmla="*/ 4 h 33"/>
                <a:gd name="T4" fmla="*/ 26 w 26"/>
                <a:gd name="T5" fmla="*/ 4 h 33"/>
                <a:gd name="T6" fmla="*/ 26 w 26"/>
                <a:gd name="T7" fmla="*/ 0 h 33"/>
                <a:gd name="T8" fmla="*/ 0 w 26"/>
                <a:gd name="T9" fmla="*/ 0 h 33"/>
                <a:gd name="T10" fmla="*/ 0 w 26"/>
                <a:gd name="T11" fmla="*/ 4 h 33"/>
                <a:gd name="T12" fmla="*/ 11 w 26"/>
                <a:gd name="T13" fmla="*/ 4 h 33"/>
                <a:gd name="T14" fmla="*/ 11 w 26"/>
                <a:gd name="T15" fmla="*/ 33 h 33"/>
                <a:gd name="T16" fmla="*/ 15 w 26"/>
                <a:gd name="T17" fmla="*/ 33 h 33"/>
                <a:gd name="T18" fmla="*/ 15 w 2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15" y="33"/>
                  </a:moveTo>
                  <a:lnTo>
                    <a:pt x="15" y="4"/>
                  </a:lnTo>
                  <a:lnTo>
                    <a:pt x="26" y="4"/>
                  </a:lnTo>
                  <a:lnTo>
                    <a:pt x="26" y="0"/>
                  </a:lnTo>
                  <a:lnTo>
                    <a:pt x="0" y="0"/>
                  </a:lnTo>
                  <a:lnTo>
                    <a:pt x="0" y="4"/>
                  </a:lnTo>
                  <a:lnTo>
                    <a:pt x="11" y="4"/>
                  </a:lnTo>
                  <a:lnTo>
                    <a:pt x="11" y="33"/>
                  </a:lnTo>
                  <a:lnTo>
                    <a:pt x="15" y="33"/>
                  </a:lnTo>
                  <a:lnTo>
                    <a:pt x="15"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3" name="Freeform 11">
              <a:extLst>
                <a:ext uri="{FF2B5EF4-FFF2-40B4-BE49-F238E27FC236}">
                  <a16:creationId xmlns:a16="http://schemas.microsoft.com/office/drawing/2014/main" id="{7AD658D4-6983-284A-5BE2-EEDDEEFCF662}"/>
                </a:ext>
              </a:extLst>
            </p:cNvPr>
            <p:cNvSpPr>
              <a:spLocks/>
            </p:cNvSpPr>
            <p:nvPr/>
          </p:nvSpPr>
          <p:spPr bwMode="auto">
            <a:xfrm>
              <a:off x="7732713" y="4713288"/>
              <a:ext cx="49213" cy="52388"/>
            </a:xfrm>
            <a:custGeom>
              <a:avLst/>
              <a:gdLst>
                <a:gd name="T0" fmla="*/ 5 w 41"/>
                <a:gd name="T1" fmla="*/ 43 h 43"/>
                <a:gd name="T2" fmla="*/ 5 w 41"/>
                <a:gd name="T3" fmla="*/ 6 h 43"/>
                <a:gd name="T4" fmla="*/ 18 w 41"/>
                <a:gd name="T5" fmla="*/ 43 h 43"/>
                <a:gd name="T6" fmla="*/ 23 w 41"/>
                <a:gd name="T7" fmla="*/ 43 h 43"/>
                <a:gd name="T8" fmla="*/ 35 w 41"/>
                <a:gd name="T9" fmla="*/ 7 h 43"/>
                <a:gd name="T10" fmla="*/ 35 w 41"/>
                <a:gd name="T11" fmla="*/ 43 h 43"/>
                <a:gd name="T12" fmla="*/ 41 w 41"/>
                <a:gd name="T13" fmla="*/ 43 h 43"/>
                <a:gd name="T14" fmla="*/ 41 w 41"/>
                <a:gd name="T15" fmla="*/ 0 h 43"/>
                <a:gd name="T16" fmla="*/ 33 w 41"/>
                <a:gd name="T17" fmla="*/ 0 h 43"/>
                <a:gd name="T18" fmla="*/ 23 w 41"/>
                <a:gd name="T19" fmla="*/ 30 h 43"/>
                <a:gd name="T20" fmla="*/ 21 w 41"/>
                <a:gd name="T21" fmla="*/ 37 h 43"/>
                <a:gd name="T22" fmla="*/ 19 w 41"/>
                <a:gd name="T23" fmla="*/ 30 h 43"/>
                <a:gd name="T24" fmla="*/ 8 w 41"/>
                <a:gd name="T25" fmla="*/ 0 h 43"/>
                <a:gd name="T26" fmla="*/ 0 w 41"/>
                <a:gd name="T27" fmla="*/ 0 h 43"/>
                <a:gd name="T28" fmla="*/ 0 w 41"/>
                <a:gd name="T29" fmla="*/ 43 h 43"/>
                <a:gd name="T30" fmla="*/ 5 w 41"/>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3">
                  <a:moveTo>
                    <a:pt x="5" y="43"/>
                  </a:moveTo>
                  <a:cubicBezTo>
                    <a:pt x="5" y="6"/>
                    <a:pt x="5" y="6"/>
                    <a:pt x="5" y="6"/>
                  </a:cubicBezTo>
                  <a:cubicBezTo>
                    <a:pt x="18" y="43"/>
                    <a:pt x="18" y="43"/>
                    <a:pt x="18" y="43"/>
                  </a:cubicBezTo>
                  <a:cubicBezTo>
                    <a:pt x="23" y="43"/>
                    <a:pt x="23" y="43"/>
                    <a:pt x="23" y="43"/>
                  </a:cubicBezTo>
                  <a:cubicBezTo>
                    <a:pt x="35" y="7"/>
                    <a:pt x="35" y="7"/>
                    <a:pt x="35" y="7"/>
                  </a:cubicBezTo>
                  <a:cubicBezTo>
                    <a:pt x="35" y="43"/>
                    <a:pt x="35" y="43"/>
                    <a:pt x="35" y="43"/>
                  </a:cubicBezTo>
                  <a:cubicBezTo>
                    <a:pt x="41" y="43"/>
                    <a:pt x="41" y="43"/>
                    <a:pt x="41" y="43"/>
                  </a:cubicBezTo>
                  <a:cubicBezTo>
                    <a:pt x="41" y="0"/>
                    <a:pt x="41" y="0"/>
                    <a:pt x="41" y="0"/>
                  </a:cubicBezTo>
                  <a:cubicBezTo>
                    <a:pt x="33" y="0"/>
                    <a:pt x="33" y="0"/>
                    <a:pt x="33" y="0"/>
                  </a:cubicBezTo>
                  <a:cubicBezTo>
                    <a:pt x="23" y="30"/>
                    <a:pt x="23" y="30"/>
                    <a:pt x="23" y="30"/>
                  </a:cubicBezTo>
                  <a:cubicBezTo>
                    <a:pt x="22" y="33"/>
                    <a:pt x="21" y="35"/>
                    <a:pt x="21" y="37"/>
                  </a:cubicBezTo>
                  <a:cubicBezTo>
                    <a:pt x="20" y="35"/>
                    <a:pt x="19" y="33"/>
                    <a:pt x="19" y="30"/>
                  </a:cubicBezTo>
                  <a:cubicBezTo>
                    <a:pt x="8" y="0"/>
                    <a:pt x="8" y="0"/>
                    <a:pt x="8" y="0"/>
                  </a:cubicBezTo>
                  <a:cubicBezTo>
                    <a:pt x="0" y="0"/>
                    <a:pt x="0" y="0"/>
                    <a:pt x="0" y="0"/>
                  </a:cubicBezTo>
                  <a:cubicBezTo>
                    <a:pt x="0" y="43"/>
                    <a:pt x="0" y="43"/>
                    <a:pt x="0" y="43"/>
                  </a:cubicBezTo>
                  <a:cubicBezTo>
                    <a:pt x="5" y="43"/>
                    <a:pt x="5" y="43"/>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4" name="Freeform 12">
              <a:extLst>
                <a:ext uri="{FF2B5EF4-FFF2-40B4-BE49-F238E27FC236}">
                  <a16:creationId xmlns:a16="http://schemas.microsoft.com/office/drawing/2014/main" id="{943A1B4C-E85B-C274-1636-F16CD0AB377F}"/>
                </a:ext>
              </a:extLst>
            </p:cNvPr>
            <p:cNvSpPr>
              <a:spLocks noEditPoints="1"/>
            </p:cNvSpPr>
            <p:nvPr/>
          </p:nvSpPr>
          <p:spPr bwMode="auto">
            <a:xfrm>
              <a:off x="6537325" y="4713288"/>
              <a:ext cx="1076325" cy="860425"/>
            </a:xfrm>
            <a:custGeom>
              <a:avLst/>
              <a:gdLst>
                <a:gd name="T0" fmla="*/ 448 w 895"/>
                <a:gd name="T1" fmla="*/ 0 h 716"/>
                <a:gd name="T2" fmla="*/ 131 w 895"/>
                <a:gd name="T3" fmla="*/ 506 h 716"/>
                <a:gd name="T4" fmla="*/ 330 w 895"/>
                <a:gd name="T5" fmla="*/ 652 h 716"/>
                <a:gd name="T6" fmla="*/ 450 w 895"/>
                <a:gd name="T7" fmla="*/ 716 h 716"/>
                <a:gd name="T8" fmla="*/ 895 w 895"/>
                <a:gd name="T9" fmla="*/ 716 h 716"/>
                <a:gd name="T10" fmla="*/ 690 w 895"/>
                <a:gd name="T11" fmla="*/ 389 h 716"/>
                <a:gd name="T12" fmla="*/ 586 w 895"/>
                <a:gd name="T13" fmla="*/ 558 h 716"/>
                <a:gd name="T14" fmla="*/ 534 w 895"/>
                <a:gd name="T15" fmla="*/ 558 h 716"/>
                <a:gd name="T16" fmla="*/ 664 w 895"/>
                <a:gd name="T17" fmla="*/ 347 h 716"/>
                <a:gd name="T18" fmla="*/ 628 w 895"/>
                <a:gd name="T19" fmla="*/ 289 h 716"/>
                <a:gd name="T20" fmla="*/ 462 w 895"/>
                <a:gd name="T21" fmla="*/ 558 h 716"/>
                <a:gd name="T22" fmla="*/ 410 w 895"/>
                <a:gd name="T23" fmla="*/ 558 h 716"/>
                <a:gd name="T24" fmla="*/ 602 w 895"/>
                <a:gd name="T25" fmla="*/ 247 h 716"/>
                <a:gd name="T26" fmla="*/ 565 w 895"/>
                <a:gd name="T27" fmla="*/ 188 h 716"/>
                <a:gd name="T28" fmla="*/ 338 w 895"/>
                <a:gd name="T29" fmla="*/ 558 h 716"/>
                <a:gd name="T30" fmla="*/ 286 w 895"/>
                <a:gd name="T31" fmla="*/ 558 h 716"/>
                <a:gd name="T32" fmla="*/ 539 w 895"/>
                <a:gd name="T33" fmla="*/ 146 h 716"/>
                <a:gd name="T34" fmla="*/ 448 w 895"/>
                <a:gd name="T35" fmla="*/ 0 h 716"/>
                <a:gd name="T36" fmla="*/ 122 w 895"/>
                <a:gd name="T37" fmla="*/ 522 h 716"/>
                <a:gd name="T38" fmla="*/ 0 w 895"/>
                <a:gd name="T39" fmla="*/ 716 h 716"/>
                <a:gd name="T40" fmla="*/ 410 w 895"/>
                <a:gd name="T41" fmla="*/ 716 h 716"/>
                <a:gd name="T42" fmla="*/ 325 w 895"/>
                <a:gd name="T43" fmla="*/ 670 h 716"/>
                <a:gd name="T44" fmla="*/ 122 w 895"/>
                <a:gd name="T45" fmla="*/ 52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5" h="716">
                  <a:moveTo>
                    <a:pt x="448" y="0"/>
                  </a:moveTo>
                  <a:cubicBezTo>
                    <a:pt x="131" y="506"/>
                    <a:pt x="131" y="506"/>
                    <a:pt x="131" y="506"/>
                  </a:cubicBezTo>
                  <a:cubicBezTo>
                    <a:pt x="185" y="556"/>
                    <a:pt x="251" y="606"/>
                    <a:pt x="330" y="652"/>
                  </a:cubicBezTo>
                  <a:cubicBezTo>
                    <a:pt x="369" y="676"/>
                    <a:pt x="410" y="697"/>
                    <a:pt x="450" y="716"/>
                  </a:cubicBezTo>
                  <a:cubicBezTo>
                    <a:pt x="895" y="716"/>
                    <a:pt x="895" y="716"/>
                    <a:pt x="895" y="716"/>
                  </a:cubicBezTo>
                  <a:cubicBezTo>
                    <a:pt x="690" y="389"/>
                    <a:pt x="690" y="389"/>
                    <a:pt x="690" y="389"/>
                  </a:cubicBezTo>
                  <a:cubicBezTo>
                    <a:pt x="586" y="558"/>
                    <a:pt x="586" y="558"/>
                    <a:pt x="586" y="558"/>
                  </a:cubicBezTo>
                  <a:cubicBezTo>
                    <a:pt x="534" y="558"/>
                    <a:pt x="534" y="558"/>
                    <a:pt x="534" y="558"/>
                  </a:cubicBezTo>
                  <a:cubicBezTo>
                    <a:pt x="664" y="347"/>
                    <a:pt x="664" y="347"/>
                    <a:pt x="664" y="347"/>
                  </a:cubicBezTo>
                  <a:cubicBezTo>
                    <a:pt x="628" y="289"/>
                    <a:pt x="628" y="289"/>
                    <a:pt x="628" y="289"/>
                  </a:cubicBezTo>
                  <a:cubicBezTo>
                    <a:pt x="462" y="558"/>
                    <a:pt x="462" y="558"/>
                    <a:pt x="462" y="558"/>
                  </a:cubicBezTo>
                  <a:cubicBezTo>
                    <a:pt x="410" y="558"/>
                    <a:pt x="410" y="558"/>
                    <a:pt x="410" y="558"/>
                  </a:cubicBezTo>
                  <a:cubicBezTo>
                    <a:pt x="602" y="247"/>
                    <a:pt x="602" y="247"/>
                    <a:pt x="602" y="247"/>
                  </a:cubicBezTo>
                  <a:cubicBezTo>
                    <a:pt x="565" y="188"/>
                    <a:pt x="565" y="188"/>
                    <a:pt x="565" y="188"/>
                  </a:cubicBezTo>
                  <a:cubicBezTo>
                    <a:pt x="338" y="558"/>
                    <a:pt x="338" y="558"/>
                    <a:pt x="338" y="558"/>
                  </a:cubicBezTo>
                  <a:cubicBezTo>
                    <a:pt x="286" y="558"/>
                    <a:pt x="286" y="558"/>
                    <a:pt x="286" y="558"/>
                  </a:cubicBezTo>
                  <a:cubicBezTo>
                    <a:pt x="539" y="146"/>
                    <a:pt x="539" y="146"/>
                    <a:pt x="539" y="146"/>
                  </a:cubicBezTo>
                  <a:lnTo>
                    <a:pt x="448" y="0"/>
                  </a:lnTo>
                  <a:close/>
                  <a:moveTo>
                    <a:pt x="122" y="522"/>
                  </a:moveTo>
                  <a:cubicBezTo>
                    <a:pt x="0" y="716"/>
                    <a:pt x="0" y="716"/>
                    <a:pt x="0" y="716"/>
                  </a:cubicBezTo>
                  <a:cubicBezTo>
                    <a:pt x="410" y="716"/>
                    <a:pt x="410" y="716"/>
                    <a:pt x="410" y="716"/>
                  </a:cubicBezTo>
                  <a:cubicBezTo>
                    <a:pt x="382" y="702"/>
                    <a:pt x="353" y="686"/>
                    <a:pt x="325" y="670"/>
                  </a:cubicBezTo>
                  <a:cubicBezTo>
                    <a:pt x="246" y="623"/>
                    <a:pt x="178" y="572"/>
                    <a:pt x="122" y="5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5" name="Freeform 13">
              <a:extLst>
                <a:ext uri="{FF2B5EF4-FFF2-40B4-BE49-F238E27FC236}">
                  <a16:creationId xmlns:a16="http://schemas.microsoft.com/office/drawing/2014/main" id="{D8E5A6DB-8592-0A3E-E6EB-537ADC7156C8}"/>
                </a:ext>
              </a:extLst>
            </p:cNvPr>
            <p:cNvSpPr>
              <a:spLocks noEditPoints="1"/>
            </p:cNvSpPr>
            <p:nvPr/>
          </p:nvSpPr>
          <p:spPr bwMode="auto">
            <a:xfrm>
              <a:off x="6557963" y="5641975"/>
              <a:ext cx="42863"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6" name="Freeform 14">
              <a:extLst>
                <a:ext uri="{FF2B5EF4-FFF2-40B4-BE49-F238E27FC236}">
                  <a16:creationId xmlns:a16="http://schemas.microsoft.com/office/drawing/2014/main" id="{FA0A2A7E-9A80-EC67-A37A-35EDCFC0DE90}"/>
                </a:ext>
              </a:extLst>
            </p:cNvPr>
            <p:cNvSpPr>
              <a:spLocks/>
            </p:cNvSpPr>
            <p:nvPr/>
          </p:nvSpPr>
          <p:spPr bwMode="auto">
            <a:xfrm>
              <a:off x="6657975" y="5722938"/>
              <a:ext cx="136525" cy="165100"/>
            </a:xfrm>
            <a:custGeom>
              <a:avLst/>
              <a:gdLst>
                <a:gd name="T0" fmla="*/ 26 w 114"/>
                <a:gd name="T1" fmla="*/ 4 h 137"/>
                <a:gd name="T2" fmla="*/ 0 w 114"/>
                <a:gd name="T3" fmla="*/ 4 h 137"/>
                <a:gd name="T4" fmla="*/ 0 w 114"/>
                <a:gd name="T5" fmla="*/ 137 h 137"/>
                <a:gd name="T6" fmla="*/ 26 w 114"/>
                <a:gd name="T7" fmla="*/ 137 h 137"/>
                <a:gd name="T8" fmla="*/ 26 w 114"/>
                <a:gd name="T9" fmla="*/ 76 h 137"/>
                <a:gd name="T10" fmla="*/ 59 w 114"/>
                <a:gd name="T11" fmla="*/ 23 h 137"/>
                <a:gd name="T12" fmla="*/ 88 w 114"/>
                <a:gd name="T13" fmla="*/ 61 h 137"/>
                <a:gd name="T14" fmla="*/ 88 w 114"/>
                <a:gd name="T15" fmla="*/ 137 h 137"/>
                <a:gd name="T16" fmla="*/ 114 w 114"/>
                <a:gd name="T17" fmla="*/ 137 h 137"/>
                <a:gd name="T18" fmla="*/ 114 w 114"/>
                <a:gd name="T19" fmla="*/ 58 h 137"/>
                <a:gd name="T20" fmla="*/ 67 w 114"/>
                <a:gd name="T21" fmla="*/ 0 h 137"/>
                <a:gd name="T22" fmla="*/ 26 w 114"/>
                <a:gd name="T23" fmla="*/ 22 h 137"/>
                <a:gd name="T24" fmla="*/ 26 w 114"/>
                <a:gd name="T25" fmla="*/ 22 h 137"/>
                <a:gd name="T26" fmla="*/ 26 w 114"/>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37">
                  <a:moveTo>
                    <a:pt x="26" y="4"/>
                  </a:moveTo>
                  <a:cubicBezTo>
                    <a:pt x="0" y="4"/>
                    <a:pt x="0" y="4"/>
                    <a:pt x="0" y="4"/>
                  </a:cubicBezTo>
                  <a:cubicBezTo>
                    <a:pt x="0" y="137"/>
                    <a:pt x="0" y="137"/>
                    <a:pt x="0" y="137"/>
                  </a:cubicBezTo>
                  <a:cubicBezTo>
                    <a:pt x="26" y="137"/>
                    <a:pt x="26" y="137"/>
                    <a:pt x="26" y="137"/>
                  </a:cubicBezTo>
                  <a:cubicBezTo>
                    <a:pt x="26" y="76"/>
                    <a:pt x="26" y="76"/>
                    <a:pt x="26" y="76"/>
                  </a:cubicBezTo>
                  <a:cubicBezTo>
                    <a:pt x="26" y="52"/>
                    <a:pt x="26" y="23"/>
                    <a:pt x="59" y="23"/>
                  </a:cubicBezTo>
                  <a:cubicBezTo>
                    <a:pt x="85" y="23"/>
                    <a:pt x="88" y="38"/>
                    <a:pt x="88" y="61"/>
                  </a:cubicBezTo>
                  <a:cubicBezTo>
                    <a:pt x="88" y="137"/>
                    <a:pt x="88" y="137"/>
                    <a:pt x="88" y="137"/>
                  </a:cubicBezTo>
                  <a:cubicBezTo>
                    <a:pt x="114" y="137"/>
                    <a:pt x="114" y="137"/>
                    <a:pt x="114" y="137"/>
                  </a:cubicBezTo>
                  <a:cubicBezTo>
                    <a:pt x="114" y="58"/>
                    <a:pt x="114" y="58"/>
                    <a:pt x="114" y="58"/>
                  </a:cubicBezTo>
                  <a:cubicBezTo>
                    <a:pt x="114" y="26"/>
                    <a:pt x="104" y="0"/>
                    <a:pt x="67" y="0"/>
                  </a:cubicBezTo>
                  <a:cubicBezTo>
                    <a:pt x="50" y="0"/>
                    <a:pt x="34" y="8"/>
                    <a:pt x="26" y="22"/>
                  </a:cubicBezTo>
                  <a:cubicBezTo>
                    <a:pt x="26" y="22"/>
                    <a:pt x="26" y="22"/>
                    <a:pt x="26" y="22"/>
                  </a:cubicBezTo>
                  <a:lnTo>
                    <a:pt x="2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7" name="Freeform 15">
              <a:extLst>
                <a:ext uri="{FF2B5EF4-FFF2-40B4-BE49-F238E27FC236}">
                  <a16:creationId xmlns:a16="http://schemas.microsoft.com/office/drawing/2014/main" id="{9F22F0C7-42A0-C535-B81F-0EFAD018D564}"/>
                </a:ext>
              </a:extLst>
            </p:cNvPr>
            <p:cNvSpPr>
              <a:spLocks/>
            </p:cNvSpPr>
            <p:nvPr/>
          </p:nvSpPr>
          <p:spPr bwMode="auto">
            <a:xfrm>
              <a:off x="6843713" y="5586413"/>
              <a:ext cx="87313" cy="301625"/>
            </a:xfrm>
            <a:custGeom>
              <a:avLst/>
              <a:gdLst>
                <a:gd name="T0" fmla="*/ 73 w 73"/>
                <a:gd name="T1" fmla="*/ 4 h 250"/>
                <a:gd name="T2" fmla="*/ 55 w 73"/>
                <a:gd name="T3" fmla="*/ 0 h 250"/>
                <a:gd name="T4" fmla="*/ 12 w 73"/>
                <a:gd name="T5" fmla="*/ 53 h 250"/>
                <a:gd name="T6" fmla="*/ 12 w 73"/>
                <a:gd name="T7" fmla="*/ 117 h 250"/>
                <a:gd name="T8" fmla="*/ 0 w 73"/>
                <a:gd name="T9" fmla="*/ 117 h 250"/>
                <a:gd name="T10" fmla="*/ 0 w 73"/>
                <a:gd name="T11" fmla="*/ 141 h 250"/>
                <a:gd name="T12" fmla="*/ 12 w 73"/>
                <a:gd name="T13" fmla="*/ 141 h 250"/>
                <a:gd name="T14" fmla="*/ 12 w 73"/>
                <a:gd name="T15" fmla="*/ 250 h 250"/>
                <a:gd name="T16" fmla="*/ 38 w 73"/>
                <a:gd name="T17" fmla="*/ 250 h 250"/>
                <a:gd name="T18" fmla="*/ 38 w 73"/>
                <a:gd name="T19" fmla="*/ 141 h 250"/>
                <a:gd name="T20" fmla="*/ 73 w 73"/>
                <a:gd name="T21" fmla="*/ 141 h 250"/>
                <a:gd name="T22" fmla="*/ 73 w 73"/>
                <a:gd name="T23" fmla="*/ 117 h 250"/>
                <a:gd name="T24" fmla="*/ 38 w 73"/>
                <a:gd name="T25" fmla="*/ 117 h 250"/>
                <a:gd name="T26" fmla="*/ 38 w 73"/>
                <a:gd name="T27" fmla="*/ 60 h 250"/>
                <a:gd name="T28" fmla="*/ 56 w 73"/>
                <a:gd name="T29" fmla="*/ 24 h 250"/>
                <a:gd name="T30" fmla="*/ 73 w 73"/>
                <a:gd name="T31" fmla="*/ 29 h 250"/>
                <a:gd name="T32" fmla="*/ 73 w 73"/>
                <a:gd name="T33" fmla="*/ 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50">
                  <a:moveTo>
                    <a:pt x="73" y="4"/>
                  </a:moveTo>
                  <a:cubicBezTo>
                    <a:pt x="67" y="1"/>
                    <a:pt x="61" y="0"/>
                    <a:pt x="55" y="0"/>
                  </a:cubicBezTo>
                  <a:cubicBezTo>
                    <a:pt x="22" y="0"/>
                    <a:pt x="12" y="23"/>
                    <a:pt x="12" y="53"/>
                  </a:cubicBezTo>
                  <a:cubicBezTo>
                    <a:pt x="12" y="117"/>
                    <a:pt x="12" y="117"/>
                    <a:pt x="12" y="117"/>
                  </a:cubicBezTo>
                  <a:cubicBezTo>
                    <a:pt x="0" y="117"/>
                    <a:pt x="0" y="117"/>
                    <a:pt x="0" y="117"/>
                  </a:cubicBezTo>
                  <a:cubicBezTo>
                    <a:pt x="0" y="141"/>
                    <a:pt x="0" y="141"/>
                    <a:pt x="0" y="141"/>
                  </a:cubicBezTo>
                  <a:cubicBezTo>
                    <a:pt x="12" y="141"/>
                    <a:pt x="12" y="141"/>
                    <a:pt x="12" y="141"/>
                  </a:cubicBezTo>
                  <a:cubicBezTo>
                    <a:pt x="12" y="250"/>
                    <a:pt x="12" y="250"/>
                    <a:pt x="12" y="250"/>
                  </a:cubicBezTo>
                  <a:cubicBezTo>
                    <a:pt x="38" y="250"/>
                    <a:pt x="38" y="250"/>
                    <a:pt x="38" y="250"/>
                  </a:cubicBezTo>
                  <a:cubicBezTo>
                    <a:pt x="38" y="141"/>
                    <a:pt x="38" y="141"/>
                    <a:pt x="38" y="141"/>
                  </a:cubicBezTo>
                  <a:cubicBezTo>
                    <a:pt x="73" y="141"/>
                    <a:pt x="73" y="141"/>
                    <a:pt x="73" y="141"/>
                  </a:cubicBezTo>
                  <a:cubicBezTo>
                    <a:pt x="73" y="117"/>
                    <a:pt x="73" y="117"/>
                    <a:pt x="73" y="117"/>
                  </a:cubicBezTo>
                  <a:cubicBezTo>
                    <a:pt x="38" y="117"/>
                    <a:pt x="38" y="117"/>
                    <a:pt x="38" y="117"/>
                  </a:cubicBezTo>
                  <a:cubicBezTo>
                    <a:pt x="38" y="60"/>
                    <a:pt x="38" y="60"/>
                    <a:pt x="38" y="60"/>
                  </a:cubicBezTo>
                  <a:cubicBezTo>
                    <a:pt x="38" y="47"/>
                    <a:pt x="38" y="24"/>
                    <a:pt x="56" y="24"/>
                  </a:cubicBezTo>
                  <a:cubicBezTo>
                    <a:pt x="61" y="24"/>
                    <a:pt x="68" y="27"/>
                    <a:pt x="73" y="29"/>
                  </a:cubicBezTo>
                  <a:lnTo>
                    <a:pt x="7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8" name="Freeform 16">
              <a:extLst>
                <a:ext uri="{FF2B5EF4-FFF2-40B4-BE49-F238E27FC236}">
                  <a16:creationId xmlns:a16="http://schemas.microsoft.com/office/drawing/2014/main" id="{2ABBAF78-EA77-A12A-FDAE-CBFE9FF88F64}"/>
                </a:ext>
              </a:extLst>
            </p:cNvPr>
            <p:cNvSpPr>
              <a:spLocks noEditPoints="1"/>
            </p:cNvSpPr>
            <p:nvPr/>
          </p:nvSpPr>
          <p:spPr bwMode="auto">
            <a:xfrm>
              <a:off x="6961188" y="5641975"/>
              <a:ext cx="41275" cy="246063"/>
            </a:xfrm>
            <a:custGeom>
              <a:avLst/>
              <a:gdLst>
                <a:gd name="T0" fmla="*/ 18 w 35"/>
                <a:gd name="T1" fmla="*/ 0 h 204"/>
                <a:gd name="T2" fmla="*/ 0 w 35"/>
                <a:gd name="T3" fmla="*/ 18 h 204"/>
                <a:gd name="T4" fmla="*/ 18 w 35"/>
                <a:gd name="T5" fmla="*/ 35 h 204"/>
                <a:gd name="T6" fmla="*/ 35 w 35"/>
                <a:gd name="T7" fmla="*/ 18 h 204"/>
                <a:gd name="T8" fmla="*/ 18 w 35"/>
                <a:gd name="T9" fmla="*/ 0 h 204"/>
                <a:gd name="T10" fmla="*/ 31 w 35"/>
                <a:gd name="T11" fmla="*/ 71 h 204"/>
                <a:gd name="T12" fmla="*/ 31 w 35"/>
                <a:gd name="T13" fmla="*/ 71 h 204"/>
                <a:gd name="T14" fmla="*/ 31 w 35"/>
                <a:gd name="T15" fmla="*/ 71 h 204"/>
                <a:gd name="T16" fmla="*/ 5 w 35"/>
                <a:gd name="T17" fmla="*/ 71 h 204"/>
                <a:gd name="T18" fmla="*/ 5 w 35"/>
                <a:gd name="T19" fmla="*/ 204 h 204"/>
                <a:gd name="T20" fmla="*/ 31 w 35"/>
                <a:gd name="T21" fmla="*/ 204 h 204"/>
                <a:gd name="T22" fmla="*/ 31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8" y="0"/>
                  </a:moveTo>
                  <a:cubicBezTo>
                    <a:pt x="8" y="0"/>
                    <a:pt x="0" y="8"/>
                    <a:pt x="0" y="18"/>
                  </a:cubicBezTo>
                  <a:cubicBezTo>
                    <a:pt x="0" y="28"/>
                    <a:pt x="8" y="35"/>
                    <a:pt x="18" y="35"/>
                  </a:cubicBezTo>
                  <a:cubicBezTo>
                    <a:pt x="28" y="35"/>
                    <a:pt x="35" y="28"/>
                    <a:pt x="35" y="18"/>
                  </a:cubicBezTo>
                  <a:cubicBezTo>
                    <a:pt x="35" y="8"/>
                    <a:pt x="28" y="0"/>
                    <a:pt x="18" y="0"/>
                  </a:cubicBezTo>
                  <a:close/>
                  <a:moveTo>
                    <a:pt x="31" y="71"/>
                  </a:moveTo>
                  <a:cubicBezTo>
                    <a:pt x="31" y="71"/>
                    <a:pt x="31" y="71"/>
                    <a:pt x="31" y="71"/>
                  </a:cubicBezTo>
                  <a:moveTo>
                    <a:pt x="31" y="71"/>
                  </a:moveTo>
                  <a:cubicBezTo>
                    <a:pt x="5" y="71"/>
                    <a:pt x="5" y="71"/>
                    <a:pt x="5" y="71"/>
                  </a:cubicBezTo>
                  <a:cubicBezTo>
                    <a:pt x="5" y="204"/>
                    <a:pt x="5" y="204"/>
                    <a:pt x="5" y="204"/>
                  </a:cubicBezTo>
                  <a:cubicBezTo>
                    <a:pt x="31" y="204"/>
                    <a:pt x="31" y="204"/>
                    <a:pt x="31" y="204"/>
                  </a:cubicBezTo>
                  <a:lnTo>
                    <a:pt x="31"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19" name="Freeform 17">
              <a:extLst>
                <a:ext uri="{FF2B5EF4-FFF2-40B4-BE49-F238E27FC236}">
                  <a16:creationId xmlns:a16="http://schemas.microsoft.com/office/drawing/2014/main" id="{C045226C-5F36-139F-FB89-901224EBDAD0}"/>
                </a:ext>
              </a:extLst>
            </p:cNvPr>
            <p:cNvSpPr>
              <a:spLocks/>
            </p:cNvSpPr>
            <p:nvPr/>
          </p:nvSpPr>
          <p:spPr bwMode="auto">
            <a:xfrm>
              <a:off x="7061200" y="5722938"/>
              <a:ext cx="136525" cy="165100"/>
            </a:xfrm>
            <a:custGeom>
              <a:avLst/>
              <a:gdLst>
                <a:gd name="T0" fmla="*/ 25 w 113"/>
                <a:gd name="T1" fmla="*/ 4 h 137"/>
                <a:gd name="T2" fmla="*/ 0 w 113"/>
                <a:gd name="T3" fmla="*/ 4 h 137"/>
                <a:gd name="T4" fmla="*/ 0 w 113"/>
                <a:gd name="T5" fmla="*/ 137 h 137"/>
                <a:gd name="T6" fmla="*/ 25 w 113"/>
                <a:gd name="T7" fmla="*/ 137 h 137"/>
                <a:gd name="T8" fmla="*/ 25 w 113"/>
                <a:gd name="T9" fmla="*/ 76 h 137"/>
                <a:gd name="T10" fmla="*/ 58 w 113"/>
                <a:gd name="T11" fmla="*/ 23 h 137"/>
                <a:gd name="T12" fmla="*/ 88 w 113"/>
                <a:gd name="T13" fmla="*/ 61 h 137"/>
                <a:gd name="T14" fmla="*/ 88 w 113"/>
                <a:gd name="T15" fmla="*/ 137 h 137"/>
                <a:gd name="T16" fmla="*/ 113 w 113"/>
                <a:gd name="T17" fmla="*/ 137 h 137"/>
                <a:gd name="T18" fmla="*/ 113 w 113"/>
                <a:gd name="T19" fmla="*/ 58 h 137"/>
                <a:gd name="T20" fmla="*/ 66 w 113"/>
                <a:gd name="T21" fmla="*/ 0 h 137"/>
                <a:gd name="T22" fmla="*/ 26 w 113"/>
                <a:gd name="T23" fmla="*/ 22 h 137"/>
                <a:gd name="T24" fmla="*/ 25 w 113"/>
                <a:gd name="T25" fmla="*/ 22 h 137"/>
                <a:gd name="T26" fmla="*/ 25 w 113"/>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37">
                  <a:moveTo>
                    <a:pt x="25" y="4"/>
                  </a:moveTo>
                  <a:cubicBezTo>
                    <a:pt x="0" y="4"/>
                    <a:pt x="0" y="4"/>
                    <a:pt x="0" y="4"/>
                  </a:cubicBezTo>
                  <a:cubicBezTo>
                    <a:pt x="0" y="137"/>
                    <a:pt x="0" y="137"/>
                    <a:pt x="0" y="137"/>
                  </a:cubicBezTo>
                  <a:cubicBezTo>
                    <a:pt x="25" y="137"/>
                    <a:pt x="25" y="137"/>
                    <a:pt x="25" y="137"/>
                  </a:cubicBezTo>
                  <a:cubicBezTo>
                    <a:pt x="25" y="76"/>
                    <a:pt x="25" y="76"/>
                    <a:pt x="25" y="76"/>
                  </a:cubicBezTo>
                  <a:cubicBezTo>
                    <a:pt x="25" y="52"/>
                    <a:pt x="25" y="23"/>
                    <a:pt x="58" y="23"/>
                  </a:cubicBezTo>
                  <a:cubicBezTo>
                    <a:pt x="84" y="23"/>
                    <a:pt x="88" y="38"/>
                    <a:pt x="88" y="61"/>
                  </a:cubicBezTo>
                  <a:cubicBezTo>
                    <a:pt x="88" y="137"/>
                    <a:pt x="88" y="137"/>
                    <a:pt x="88" y="137"/>
                  </a:cubicBezTo>
                  <a:cubicBezTo>
                    <a:pt x="113" y="137"/>
                    <a:pt x="113" y="137"/>
                    <a:pt x="113" y="137"/>
                  </a:cubicBezTo>
                  <a:cubicBezTo>
                    <a:pt x="113" y="58"/>
                    <a:pt x="113" y="58"/>
                    <a:pt x="113" y="58"/>
                  </a:cubicBezTo>
                  <a:cubicBezTo>
                    <a:pt x="113" y="26"/>
                    <a:pt x="104" y="0"/>
                    <a:pt x="66" y="0"/>
                  </a:cubicBezTo>
                  <a:cubicBezTo>
                    <a:pt x="50" y="0"/>
                    <a:pt x="34" y="8"/>
                    <a:pt x="26" y="22"/>
                  </a:cubicBezTo>
                  <a:cubicBezTo>
                    <a:pt x="25" y="22"/>
                    <a:pt x="25" y="22"/>
                    <a:pt x="25" y="22"/>
                  </a:cubicBezTo>
                  <a:lnTo>
                    <a:pt x="2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20" name="Freeform 18">
              <a:extLst>
                <a:ext uri="{FF2B5EF4-FFF2-40B4-BE49-F238E27FC236}">
                  <a16:creationId xmlns:a16="http://schemas.microsoft.com/office/drawing/2014/main" id="{D44889BE-577D-93BC-6AAF-844BDF6FB50B}"/>
                </a:ext>
              </a:extLst>
            </p:cNvPr>
            <p:cNvSpPr>
              <a:spLocks noEditPoints="1"/>
            </p:cNvSpPr>
            <p:nvPr/>
          </p:nvSpPr>
          <p:spPr bwMode="auto">
            <a:xfrm>
              <a:off x="7256463" y="5641975"/>
              <a:ext cx="41275"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21" name="Freeform 19">
              <a:extLst>
                <a:ext uri="{FF2B5EF4-FFF2-40B4-BE49-F238E27FC236}">
                  <a16:creationId xmlns:a16="http://schemas.microsoft.com/office/drawing/2014/main" id="{8CAD62C4-6C44-74E1-6403-549B36525325}"/>
                </a:ext>
              </a:extLst>
            </p:cNvPr>
            <p:cNvSpPr>
              <a:spLocks/>
            </p:cNvSpPr>
            <p:nvPr/>
          </p:nvSpPr>
          <p:spPr bwMode="auto">
            <a:xfrm>
              <a:off x="7343775" y="5667375"/>
              <a:ext cx="77788" cy="220663"/>
            </a:xfrm>
            <a:custGeom>
              <a:avLst/>
              <a:gdLst>
                <a:gd name="T0" fmla="*/ 30 w 49"/>
                <a:gd name="T1" fmla="*/ 56 h 139"/>
                <a:gd name="T2" fmla="*/ 49 w 49"/>
                <a:gd name="T3" fmla="*/ 56 h 139"/>
                <a:gd name="T4" fmla="*/ 49 w 49"/>
                <a:gd name="T5" fmla="*/ 38 h 139"/>
                <a:gd name="T6" fmla="*/ 30 w 49"/>
                <a:gd name="T7" fmla="*/ 38 h 139"/>
                <a:gd name="T8" fmla="*/ 30 w 49"/>
                <a:gd name="T9" fmla="*/ 0 h 139"/>
                <a:gd name="T10" fmla="*/ 11 w 49"/>
                <a:gd name="T11" fmla="*/ 0 h 139"/>
                <a:gd name="T12" fmla="*/ 11 w 49"/>
                <a:gd name="T13" fmla="*/ 38 h 139"/>
                <a:gd name="T14" fmla="*/ 0 w 49"/>
                <a:gd name="T15" fmla="*/ 38 h 139"/>
                <a:gd name="T16" fmla="*/ 0 w 49"/>
                <a:gd name="T17" fmla="*/ 56 h 139"/>
                <a:gd name="T18" fmla="*/ 11 w 49"/>
                <a:gd name="T19" fmla="*/ 56 h 139"/>
                <a:gd name="T20" fmla="*/ 11 w 49"/>
                <a:gd name="T21" fmla="*/ 139 h 139"/>
                <a:gd name="T22" fmla="*/ 30 w 49"/>
                <a:gd name="T23" fmla="*/ 139 h 139"/>
                <a:gd name="T24" fmla="*/ 30 w 49"/>
                <a:gd name="T25" fmla="*/ 5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39">
                  <a:moveTo>
                    <a:pt x="30" y="56"/>
                  </a:moveTo>
                  <a:lnTo>
                    <a:pt x="49" y="56"/>
                  </a:lnTo>
                  <a:lnTo>
                    <a:pt x="49" y="38"/>
                  </a:lnTo>
                  <a:lnTo>
                    <a:pt x="30" y="38"/>
                  </a:lnTo>
                  <a:lnTo>
                    <a:pt x="30" y="0"/>
                  </a:lnTo>
                  <a:lnTo>
                    <a:pt x="11" y="0"/>
                  </a:lnTo>
                  <a:lnTo>
                    <a:pt x="11" y="38"/>
                  </a:lnTo>
                  <a:lnTo>
                    <a:pt x="0" y="38"/>
                  </a:lnTo>
                  <a:lnTo>
                    <a:pt x="0" y="56"/>
                  </a:lnTo>
                  <a:lnTo>
                    <a:pt x="11" y="56"/>
                  </a:lnTo>
                  <a:lnTo>
                    <a:pt x="11" y="139"/>
                  </a:lnTo>
                  <a:lnTo>
                    <a:pt x="30" y="139"/>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sp>
          <p:nvSpPr>
            <p:cNvPr id="22" name="Freeform 20">
              <a:extLst>
                <a:ext uri="{FF2B5EF4-FFF2-40B4-BE49-F238E27FC236}">
                  <a16:creationId xmlns:a16="http://schemas.microsoft.com/office/drawing/2014/main" id="{96495E41-08A0-5571-A6ED-905D7AA0E49C}"/>
                </a:ext>
              </a:extLst>
            </p:cNvPr>
            <p:cNvSpPr>
              <a:spLocks noEditPoints="1"/>
            </p:cNvSpPr>
            <p:nvPr/>
          </p:nvSpPr>
          <p:spPr bwMode="auto">
            <a:xfrm>
              <a:off x="7440613" y="5722938"/>
              <a:ext cx="152400" cy="169863"/>
            </a:xfrm>
            <a:custGeom>
              <a:avLst/>
              <a:gdLst>
                <a:gd name="T0" fmla="*/ 27 w 127"/>
                <a:gd name="T1" fmla="*/ 56 h 142"/>
                <a:gd name="T2" fmla="*/ 65 w 127"/>
                <a:gd name="T3" fmla="*/ 23 h 142"/>
                <a:gd name="T4" fmla="*/ 102 w 127"/>
                <a:gd name="T5" fmla="*/ 56 h 142"/>
                <a:gd name="T6" fmla="*/ 27 w 127"/>
                <a:gd name="T7" fmla="*/ 56 h 142"/>
                <a:gd name="T8" fmla="*/ 127 w 127"/>
                <a:gd name="T9" fmla="*/ 75 h 142"/>
                <a:gd name="T10" fmla="*/ 127 w 127"/>
                <a:gd name="T11" fmla="*/ 71 h 142"/>
                <a:gd name="T12" fmla="*/ 65 w 127"/>
                <a:gd name="T13" fmla="*/ 0 h 142"/>
                <a:gd name="T14" fmla="*/ 0 w 127"/>
                <a:gd name="T15" fmla="*/ 72 h 142"/>
                <a:gd name="T16" fmla="*/ 66 w 127"/>
                <a:gd name="T17" fmla="*/ 142 h 142"/>
                <a:gd name="T18" fmla="*/ 127 w 127"/>
                <a:gd name="T19" fmla="*/ 106 h 142"/>
                <a:gd name="T20" fmla="*/ 106 w 127"/>
                <a:gd name="T21" fmla="*/ 93 h 142"/>
                <a:gd name="T22" fmla="*/ 66 w 127"/>
                <a:gd name="T23" fmla="*/ 119 h 142"/>
                <a:gd name="T24" fmla="*/ 26 w 127"/>
                <a:gd name="T25" fmla="*/ 75 h 142"/>
                <a:gd name="T26" fmla="*/ 127 w 127"/>
                <a:gd name="T27" fmla="*/ 7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42">
                  <a:moveTo>
                    <a:pt x="27" y="56"/>
                  </a:moveTo>
                  <a:cubicBezTo>
                    <a:pt x="30" y="37"/>
                    <a:pt x="45" y="23"/>
                    <a:pt x="65" y="23"/>
                  </a:cubicBezTo>
                  <a:cubicBezTo>
                    <a:pt x="86" y="23"/>
                    <a:pt x="99" y="36"/>
                    <a:pt x="102" y="56"/>
                  </a:cubicBezTo>
                  <a:lnTo>
                    <a:pt x="27" y="56"/>
                  </a:lnTo>
                  <a:close/>
                  <a:moveTo>
                    <a:pt x="127" y="75"/>
                  </a:moveTo>
                  <a:cubicBezTo>
                    <a:pt x="127" y="71"/>
                    <a:pt x="127" y="71"/>
                    <a:pt x="127" y="71"/>
                  </a:cubicBezTo>
                  <a:cubicBezTo>
                    <a:pt x="127" y="32"/>
                    <a:pt x="107" y="0"/>
                    <a:pt x="65" y="0"/>
                  </a:cubicBezTo>
                  <a:cubicBezTo>
                    <a:pt x="22" y="0"/>
                    <a:pt x="0" y="31"/>
                    <a:pt x="0" y="72"/>
                  </a:cubicBezTo>
                  <a:cubicBezTo>
                    <a:pt x="0" y="111"/>
                    <a:pt x="25" y="142"/>
                    <a:pt x="66" y="142"/>
                  </a:cubicBezTo>
                  <a:cubicBezTo>
                    <a:pt x="92" y="142"/>
                    <a:pt x="115" y="129"/>
                    <a:pt x="127" y="106"/>
                  </a:cubicBezTo>
                  <a:cubicBezTo>
                    <a:pt x="106" y="93"/>
                    <a:pt x="106" y="93"/>
                    <a:pt x="106" y="93"/>
                  </a:cubicBezTo>
                  <a:cubicBezTo>
                    <a:pt x="96" y="109"/>
                    <a:pt x="86" y="119"/>
                    <a:pt x="66" y="119"/>
                  </a:cubicBezTo>
                  <a:cubicBezTo>
                    <a:pt x="41" y="119"/>
                    <a:pt x="26" y="98"/>
                    <a:pt x="26" y="75"/>
                  </a:cubicBezTo>
                  <a:lnTo>
                    <a:pt x="127"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8"/>
            </a:p>
          </p:txBody>
        </p:sp>
      </p:grpSp>
      <p:sp>
        <p:nvSpPr>
          <p:cNvPr id="35" name="Text Placeholder 34">
            <a:extLst>
              <a:ext uri="{FF2B5EF4-FFF2-40B4-BE49-F238E27FC236}">
                <a16:creationId xmlns:a16="http://schemas.microsoft.com/office/drawing/2014/main" id="{281CFACB-473A-B522-752A-E64C2F3E6BBF}"/>
              </a:ext>
            </a:extLst>
          </p:cNvPr>
          <p:cNvSpPr>
            <a:spLocks noGrp="1"/>
          </p:cNvSpPr>
          <p:nvPr>
            <p:ph type="body" sz="quarter" idx="11"/>
          </p:nvPr>
        </p:nvSpPr>
        <p:spPr>
          <a:xfrm>
            <a:off x="451814" y="2387600"/>
            <a:ext cx="5642598" cy="2895600"/>
          </a:xfrm>
          <a:prstGeom prst="rect">
            <a:avLst/>
          </a:prstGeom>
        </p:spPr>
        <p:txBody>
          <a:bodyPr/>
          <a:lstStyle>
            <a:lvl1pPr>
              <a:defRPr sz="5396" b="1">
                <a:solidFill>
                  <a:schemeClr val="bg1"/>
                </a:solidFill>
              </a:defRPr>
            </a:lvl1pPr>
          </a:lstStyle>
          <a:p>
            <a:pPr lvl="0"/>
            <a:r>
              <a:rPr lang="en-US"/>
              <a:t>Click to edit Master text</a:t>
            </a:r>
            <a:endParaRPr lang="en-IN"/>
          </a:p>
        </p:txBody>
      </p:sp>
    </p:spTree>
    <p:extLst>
      <p:ext uri="{BB962C8B-B14F-4D97-AF65-F5344CB8AC3E}">
        <p14:creationId xmlns:p14="http://schemas.microsoft.com/office/powerpoint/2010/main" val="405257878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37281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6F359C2-7172-4584-A4A5-F18D5037EDEF}"/>
              </a:ext>
            </a:extLst>
          </p:cNvPr>
          <p:cNvSpPr>
            <a:spLocks noGrp="1"/>
          </p:cNvSpPr>
          <p:nvPr>
            <p:ph type="pic" sz="quarter" idx="10"/>
          </p:nvPr>
        </p:nvSpPr>
        <p:spPr>
          <a:xfrm>
            <a:off x="6094412" y="0"/>
            <a:ext cx="3675693" cy="6858000"/>
          </a:xfrm>
          <a:custGeom>
            <a:avLst/>
            <a:gdLst>
              <a:gd name="connsiteX0" fmla="*/ 0 w 3676650"/>
              <a:gd name="connsiteY0" fmla="*/ 0 h 6858000"/>
              <a:gd name="connsiteX1" fmla="*/ 3676650 w 3676650"/>
              <a:gd name="connsiteY1" fmla="*/ 0 h 6858000"/>
              <a:gd name="connsiteX2" fmla="*/ 3676650 w 3676650"/>
              <a:gd name="connsiteY2" fmla="*/ 6858000 h 6858000"/>
              <a:gd name="connsiteX3" fmla="*/ 0 w 36766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76650" h="6858000">
                <a:moveTo>
                  <a:pt x="0" y="0"/>
                </a:moveTo>
                <a:lnTo>
                  <a:pt x="3676650" y="0"/>
                </a:lnTo>
                <a:lnTo>
                  <a:pt x="3676650" y="6858000"/>
                </a:lnTo>
                <a:lnTo>
                  <a:pt x="0" y="6858000"/>
                </a:lnTo>
                <a:close/>
              </a:path>
            </a:pathLst>
          </a:custGeom>
          <a:solidFill>
            <a:schemeClr val="bg1">
              <a:lumMod val="95000"/>
            </a:schemeClr>
          </a:solid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968475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3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10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3E3BDD64-3CA5-46A8-B9D5-876078EFB1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858"/>
            <a:ext cx="12188825" cy="6857143"/>
          </a:xfrm>
          <a:prstGeom prst="rect">
            <a:avLst/>
          </a:prstGeom>
        </p:spPr>
      </p:pic>
      <p:sp>
        <p:nvSpPr>
          <p:cNvPr id="3" name="Rectangle 2">
            <a:extLst>
              <a:ext uri="{FF2B5EF4-FFF2-40B4-BE49-F238E27FC236}">
                <a16:creationId xmlns:a16="http://schemas.microsoft.com/office/drawing/2014/main" id="{5ADCD1AE-E6F6-483C-944B-600BB0859288}"/>
              </a:ext>
            </a:extLst>
          </p:cNvPr>
          <p:cNvSpPr/>
          <p:nvPr userDrawn="1"/>
        </p:nvSpPr>
        <p:spPr>
          <a:xfrm>
            <a:off x="450269" y="1217241"/>
            <a:ext cx="71981" cy="1800000"/>
          </a:xfrm>
          <a:prstGeom prst="rect">
            <a:avLst/>
          </a:prstGeom>
          <a:solidFill>
            <a:srgbClr val="7E2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9"/>
          </a:p>
        </p:txBody>
      </p:sp>
      <p:sp>
        <p:nvSpPr>
          <p:cNvPr id="5" name="Title 1">
            <a:extLst>
              <a:ext uri="{FF2B5EF4-FFF2-40B4-BE49-F238E27FC236}">
                <a16:creationId xmlns:a16="http://schemas.microsoft.com/office/drawing/2014/main" id="{F3568E0C-29DF-4EAA-A8B2-31B21D7E3FA3}"/>
              </a:ext>
            </a:extLst>
          </p:cNvPr>
          <p:cNvSpPr>
            <a:spLocks noGrp="1"/>
          </p:cNvSpPr>
          <p:nvPr>
            <p:ph type="title"/>
          </p:nvPr>
        </p:nvSpPr>
        <p:spPr>
          <a:xfrm>
            <a:off x="623867" y="1272659"/>
            <a:ext cx="5622904" cy="1754325"/>
          </a:xfrm>
          <a:prstGeom prst="rect">
            <a:avLst/>
          </a:prstGeom>
        </p:spPr>
        <p:txBody>
          <a:bodyPr anchor="t"/>
          <a:lstStyle>
            <a:lvl1pPr>
              <a:defRPr sz="5998" b="1">
                <a:latin typeface="Heading Pro Trial" panose="02000506000000020004" pitchFamily="2" charset="0"/>
              </a:defRPr>
            </a:lvl1pPr>
          </a:lstStyle>
          <a:p>
            <a:r>
              <a:rPr lang="en-US"/>
              <a:t>Click to edit Master title style</a:t>
            </a:r>
            <a:endParaRPr lang="en-IN"/>
          </a:p>
        </p:txBody>
      </p:sp>
      <p:sp>
        <p:nvSpPr>
          <p:cNvPr id="9" name="Text Placeholder 2">
            <a:extLst>
              <a:ext uri="{FF2B5EF4-FFF2-40B4-BE49-F238E27FC236}">
                <a16:creationId xmlns:a16="http://schemas.microsoft.com/office/drawing/2014/main" id="{40DF11C0-D7AB-4593-A0D8-8576B162C350}"/>
              </a:ext>
            </a:extLst>
          </p:cNvPr>
          <p:cNvSpPr>
            <a:spLocks noGrp="1"/>
          </p:cNvSpPr>
          <p:nvPr>
            <p:ph type="body" idx="1" hasCustomPrompt="1"/>
          </p:nvPr>
        </p:nvSpPr>
        <p:spPr>
          <a:xfrm>
            <a:off x="623867" y="3841314"/>
            <a:ext cx="4140853" cy="1500187"/>
          </a:xfrm>
          <a:prstGeom prst="rect">
            <a:avLst/>
          </a:prstGeom>
        </p:spPr>
        <p:txBody>
          <a:bodyPr/>
          <a:lstStyle>
            <a:lvl1pPr marL="0" indent="0">
              <a:buNone/>
              <a:defRPr sz="2399" b="1" spc="-150">
                <a:solidFill>
                  <a:srgbClr val="16BCB4"/>
                </a:solidFill>
                <a:latin typeface="Work Sans" panose="00000500000000000000" pitchFamily="50"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3E3CD48F-EF2A-451C-871A-12D45F5BD584}"/>
              </a:ext>
            </a:extLst>
          </p:cNvPr>
          <p:cNvSpPr>
            <a:spLocks noGrp="1"/>
          </p:cNvSpPr>
          <p:nvPr>
            <p:ph type="dt" sz="half" idx="10"/>
          </p:nvPr>
        </p:nvSpPr>
        <p:spPr>
          <a:xfrm>
            <a:off x="623866" y="5552063"/>
            <a:ext cx="2742486" cy="365125"/>
          </a:xfrm>
          <a:prstGeom prst="rect">
            <a:avLst/>
          </a:prstGeom>
        </p:spPr>
        <p:txBody>
          <a:bodyPr/>
          <a:lstStyle>
            <a:lvl1pPr>
              <a:defRPr>
                <a:solidFill>
                  <a:srgbClr val="7E249F"/>
                </a:solidFill>
              </a:defRPr>
            </a:lvl1pPr>
          </a:lstStyle>
          <a:p>
            <a:fld id="{E46C9FE0-0731-4F54-BDA0-72C0F40D9CCD}" type="datetime2">
              <a:rPr lang="en-IN" smtClean="0"/>
              <a:pPr/>
              <a:t>Friday, 24 November 2023</a:t>
            </a:fld>
            <a:endParaRPr lang="en-IN"/>
          </a:p>
        </p:txBody>
      </p:sp>
    </p:spTree>
    <p:extLst>
      <p:ext uri="{BB962C8B-B14F-4D97-AF65-F5344CB8AC3E}">
        <p14:creationId xmlns:p14="http://schemas.microsoft.com/office/powerpoint/2010/main" val="409471841"/>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Mast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22A2-7745-41E8-99DA-89FE27CB8595}"/>
              </a:ext>
            </a:extLst>
          </p:cNvPr>
          <p:cNvSpPr>
            <a:spLocks noGrp="1"/>
          </p:cNvSpPr>
          <p:nvPr>
            <p:ph type="title" hasCustomPrompt="1"/>
          </p:nvPr>
        </p:nvSpPr>
        <p:spPr>
          <a:xfrm>
            <a:off x="159285" y="136526"/>
            <a:ext cx="10512862" cy="1325563"/>
          </a:xfrm>
          <a:prstGeom prst="rect">
            <a:avLst/>
          </a:prstGeom>
        </p:spPr>
        <p:txBody>
          <a:bodyPr/>
          <a:lstStyle>
            <a:lvl1pPr>
              <a:defRPr sz="3199" spc="-150">
                <a:solidFill>
                  <a:srgbClr val="1E3ADA"/>
                </a:solidFill>
                <a:latin typeface="Work Sans" panose="00000500000000000000" pitchFamily="50" charset="0"/>
              </a:defRPr>
            </a:lvl1pPr>
          </a:lstStyle>
          <a:p>
            <a:r>
              <a:rPr lang="en-US"/>
              <a:t>CLICK TO EDIT MASTER TITLE STYLE</a:t>
            </a:r>
            <a:endParaRPr lang="en-IN"/>
          </a:p>
        </p:txBody>
      </p:sp>
    </p:spTree>
    <p:extLst>
      <p:ext uri="{BB962C8B-B14F-4D97-AF65-F5344CB8AC3E}">
        <p14:creationId xmlns:p14="http://schemas.microsoft.com/office/powerpoint/2010/main" val="3497264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3622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mportant Facts about business plan">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2721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77B222C-E918-3A2A-0651-D55C65241277}"/>
              </a:ext>
            </a:extLst>
          </p:cNvPr>
          <p:cNvSpPr>
            <a:spLocks noGrp="1"/>
          </p:cNvSpPr>
          <p:nvPr>
            <p:ph type="title" hasCustomPrompt="1"/>
          </p:nvPr>
        </p:nvSpPr>
        <p:spPr>
          <a:xfrm>
            <a:off x="154114" y="149474"/>
            <a:ext cx="11300973" cy="813819"/>
          </a:xfrm>
          <a:prstGeom prst="rect">
            <a:avLst/>
          </a:prstGeom>
        </p:spPr>
        <p:txBody>
          <a:bodyPr/>
          <a:lstStyle>
            <a:lvl1pPr>
              <a:defRPr sz="2798" b="1"/>
            </a:lvl1pPr>
          </a:lstStyle>
          <a:p>
            <a:r>
              <a:rPr lang="en-US"/>
              <a:t>Click To Edit Master Title Style</a:t>
            </a:r>
            <a:endParaRPr lang="en-IN"/>
          </a:p>
        </p:txBody>
      </p:sp>
    </p:spTree>
    <p:extLst>
      <p:ext uri="{BB962C8B-B14F-4D97-AF65-F5344CB8AC3E}">
        <p14:creationId xmlns:p14="http://schemas.microsoft.com/office/powerpoint/2010/main" val="2285884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1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565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68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77B222C-E918-3A2A-0651-D55C65241277}"/>
              </a:ext>
            </a:extLst>
          </p:cNvPr>
          <p:cNvSpPr>
            <a:spLocks noGrp="1"/>
          </p:cNvSpPr>
          <p:nvPr>
            <p:ph type="title" hasCustomPrompt="1"/>
          </p:nvPr>
        </p:nvSpPr>
        <p:spPr>
          <a:xfrm>
            <a:off x="154113" y="149472"/>
            <a:ext cx="11300973" cy="813819"/>
          </a:xfrm>
          <a:prstGeom prst="rect">
            <a:avLst/>
          </a:prstGeom>
        </p:spPr>
        <p:txBody>
          <a:bodyPr/>
          <a:lstStyle>
            <a:lvl1pPr>
              <a:defRPr sz="2799" b="1"/>
            </a:lvl1pPr>
          </a:lstStyle>
          <a:p>
            <a:r>
              <a:rPr lang="en-US"/>
              <a:t>Click To Edit Master Title Style</a:t>
            </a:r>
            <a:endParaRPr lang="en-IN"/>
          </a:p>
        </p:txBody>
      </p:sp>
    </p:spTree>
    <p:extLst>
      <p:ext uri="{BB962C8B-B14F-4D97-AF65-F5344CB8AC3E}">
        <p14:creationId xmlns:p14="http://schemas.microsoft.com/office/powerpoint/2010/main" val="600538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3" name="Google Shape;111;p32">
            <a:extLst>
              <a:ext uri="{FF2B5EF4-FFF2-40B4-BE49-F238E27FC236}">
                <a16:creationId xmlns:a16="http://schemas.microsoft.com/office/drawing/2014/main" id="{DC4C94AA-EEDF-E5D6-9811-5975A63DA26F}"/>
              </a:ext>
            </a:extLst>
          </p:cNvPr>
          <p:cNvGrpSpPr/>
          <p:nvPr userDrawn="1"/>
        </p:nvGrpSpPr>
        <p:grpSpPr>
          <a:xfrm flipH="1">
            <a:off x="0" y="1"/>
            <a:ext cx="12188825" cy="6857999"/>
            <a:chOff x="-1" y="0"/>
            <a:chExt cx="12192001" cy="6858000"/>
          </a:xfrm>
        </p:grpSpPr>
        <p:sp>
          <p:nvSpPr>
            <p:cNvPr id="4" name="Google Shape;112;p32">
              <a:extLst>
                <a:ext uri="{FF2B5EF4-FFF2-40B4-BE49-F238E27FC236}">
                  <a16:creationId xmlns:a16="http://schemas.microsoft.com/office/drawing/2014/main" id="{F9ADE4CF-6ADE-38C9-BA8B-CF37D4182A5F}"/>
                </a:ext>
              </a:extLst>
            </p:cNvPr>
            <p:cNvSpPr/>
            <p:nvPr/>
          </p:nvSpPr>
          <p:spPr>
            <a:xfrm>
              <a:off x="0" y="0"/>
              <a:ext cx="5896634"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5" name="Google Shape;113;p32">
              <a:extLst>
                <a:ext uri="{FF2B5EF4-FFF2-40B4-BE49-F238E27FC236}">
                  <a16:creationId xmlns:a16="http://schemas.microsoft.com/office/drawing/2014/main" id="{E329D322-6E22-6D60-E69D-D74420EB2DC0}"/>
                </a:ext>
              </a:extLst>
            </p:cNvPr>
            <p:cNvSpPr/>
            <p:nvPr/>
          </p:nvSpPr>
          <p:spPr>
            <a:xfrm rot="10800000">
              <a:off x="-1" y="0"/>
              <a:ext cx="12192001" cy="6858000"/>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grpSp>
      <p:sp>
        <p:nvSpPr>
          <p:cNvPr id="2" name="Title 1">
            <a:extLst>
              <a:ext uri="{FF2B5EF4-FFF2-40B4-BE49-F238E27FC236}">
                <a16:creationId xmlns:a16="http://schemas.microsoft.com/office/drawing/2014/main" id="{73461FF6-B742-D70B-71DB-ACBF635EE3A9}"/>
              </a:ext>
            </a:extLst>
          </p:cNvPr>
          <p:cNvSpPr>
            <a:spLocks noGrp="1"/>
          </p:cNvSpPr>
          <p:nvPr>
            <p:ph type="title" hasCustomPrompt="1"/>
          </p:nvPr>
        </p:nvSpPr>
        <p:spPr>
          <a:xfrm>
            <a:off x="154113" y="149472"/>
            <a:ext cx="11300973" cy="813819"/>
          </a:xfrm>
          <a:prstGeom prst="rect">
            <a:avLst/>
          </a:prstGeom>
        </p:spPr>
        <p:txBody>
          <a:bodyPr/>
          <a:lstStyle>
            <a:lvl1pPr>
              <a:defRPr sz="2799" b="1"/>
            </a:lvl1pPr>
          </a:lstStyle>
          <a:p>
            <a:r>
              <a:rPr lang="en-US"/>
              <a:t>Click To Edit Master Title Style</a:t>
            </a:r>
            <a:endParaRPr lang="en-IN"/>
          </a:p>
        </p:txBody>
      </p:sp>
    </p:spTree>
    <p:extLst>
      <p:ext uri="{BB962C8B-B14F-4D97-AF65-F5344CB8AC3E}">
        <p14:creationId xmlns:p14="http://schemas.microsoft.com/office/powerpoint/2010/main" val="20737087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Google Shape;46;p10">
            <a:extLst>
              <a:ext uri="{FF2B5EF4-FFF2-40B4-BE49-F238E27FC236}">
                <a16:creationId xmlns:a16="http://schemas.microsoft.com/office/drawing/2014/main" id="{B19BF134-2C12-A7C7-7D34-D713FC2403AF}"/>
              </a:ext>
            </a:extLst>
          </p:cNvPr>
          <p:cNvSpPr/>
          <p:nvPr userDrawn="1"/>
        </p:nvSpPr>
        <p:spPr>
          <a:xfrm rot="10800000">
            <a:off x="342809" y="0"/>
            <a:ext cx="11846015" cy="6629400"/>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377" tIns="45676" rIns="91377" bIns="45676"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4" name="Google Shape;47;p10">
            <a:extLst>
              <a:ext uri="{FF2B5EF4-FFF2-40B4-BE49-F238E27FC236}">
                <a16:creationId xmlns:a16="http://schemas.microsoft.com/office/drawing/2014/main" id="{47DFBCC9-1AD9-2637-D7FF-63F5CBE56EAB}"/>
              </a:ext>
            </a:extLst>
          </p:cNvPr>
          <p:cNvSpPr/>
          <p:nvPr userDrawn="1"/>
        </p:nvSpPr>
        <p:spPr>
          <a:xfrm>
            <a:off x="0" y="3"/>
            <a:ext cx="5895098"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77" tIns="45676" rIns="91377" bIns="45676"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5" name="Title 1">
            <a:extLst>
              <a:ext uri="{FF2B5EF4-FFF2-40B4-BE49-F238E27FC236}">
                <a16:creationId xmlns:a16="http://schemas.microsoft.com/office/drawing/2014/main" id="{C2049029-4CA8-65FD-4E3F-C50267F4C858}"/>
              </a:ext>
            </a:extLst>
          </p:cNvPr>
          <p:cNvSpPr>
            <a:spLocks noGrp="1"/>
          </p:cNvSpPr>
          <p:nvPr>
            <p:ph type="title" hasCustomPrompt="1"/>
          </p:nvPr>
        </p:nvSpPr>
        <p:spPr>
          <a:xfrm>
            <a:off x="154113" y="149472"/>
            <a:ext cx="11300973" cy="813819"/>
          </a:xfrm>
          <a:prstGeom prst="rect">
            <a:avLst/>
          </a:prstGeom>
        </p:spPr>
        <p:txBody>
          <a:bodyPr/>
          <a:lstStyle>
            <a:lvl1pPr>
              <a:defRPr sz="2799" b="1"/>
            </a:lvl1pPr>
          </a:lstStyle>
          <a:p>
            <a:r>
              <a:rPr lang="en-US"/>
              <a:t>Click To Edit Master Title Style</a:t>
            </a:r>
            <a:endParaRPr lang="en-IN"/>
          </a:p>
        </p:txBody>
      </p:sp>
    </p:spTree>
    <p:extLst>
      <p:ext uri="{BB962C8B-B14F-4D97-AF65-F5344CB8AC3E}">
        <p14:creationId xmlns:p14="http://schemas.microsoft.com/office/powerpoint/2010/main" val="187864633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6B1D6B-ACD8-6801-B02F-7164EDBB87E0}"/>
              </a:ext>
            </a:extLst>
          </p:cNvPr>
          <p:cNvSpPr/>
          <p:nvPr userDrawn="1"/>
        </p:nvSpPr>
        <p:spPr>
          <a:xfrm>
            <a:off x="1591" y="1340"/>
            <a:ext cx="12185651" cy="6856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98"/>
            <a:endParaRPr lang="en-US" sz="900">
              <a:solidFill>
                <a:srgbClr val="FFFFFF"/>
              </a:solidFill>
              <a:latin typeface="Arial"/>
            </a:endParaRPr>
          </a:p>
        </p:txBody>
      </p:sp>
      <p:sp>
        <p:nvSpPr>
          <p:cNvPr id="3" name="Text Placeholder 34">
            <a:extLst>
              <a:ext uri="{FF2B5EF4-FFF2-40B4-BE49-F238E27FC236}">
                <a16:creationId xmlns:a16="http://schemas.microsoft.com/office/drawing/2014/main" id="{A5B05652-75E3-3D62-BF93-1D202B9ACD17}"/>
              </a:ext>
            </a:extLst>
          </p:cNvPr>
          <p:cNvSpPr>
            <a:spLocks noGrp="1"/>
          </p:cNvSpPr>
          <p:nvPr>
            <p:ph type="body" sz="quarter" idx="11"/>
          </p:nvPr>
        </p:nvSpPr>
        <p:spPr>
          <a:xfrm>
            <a:off x="451814" y="2387600"/>
            <a:ext cx="5642598" cy="2895600"/>
          </a:xfrm>
          <a:prstGeom prst="rect">
            <a:avLst/>
          </a:prstGeom>
        </p:spPr>
        <p:txBody>
          <a:bodyPr/>
          <a:lstStyle>
            <a:lvl1pPr>
              <a:defRPr sz="5398" b="1">
                <a:solidFill>
                  <a:srgbClr val="1A3673"/>
                </a:solidFill>
              </a:defRPr>
            </a:lvl1pPr>
          </a:lstStyle>
          <a:p>
            <a:pPr lvl="0"/>
            <a:r>
              <a:rPr lang="en-US"/>
              <a:t>Click to edit Master text</a:t>
            </a:r>
            <a:endParaRPr lang="en-IN"/>
          </a:p>
        </p:txBody>
      </p:sp>
      <p:sp>
        <p:nvSpPr>
          <p:cNvPr id="4" name="Picture Placeholder 3">
            <a:extLst>
              <a:ext uri="{FF2B5EF4-FFF2-40B4-BE49-F238E27FC236}">
                <a16:creationId xmlns:a16="http://schemas.microsoft.com/office/drawing/2014/main" id="{E3EC6503-806A-3469-1CC9-0FFE6B75859D}"/>
              </a:ext>
            </a:extLst>
          </p:cNvPr>
          <p:cNvSpPr>
            <a:spLocks noGrp="1"/>
          </p:cNvSpPr>
          <p:nvPr>
            <p:ph type="pic" sz="quarter" idx="10"/>
          </p:nvPr>
        </p:nvSpPr>
        <p:spPr>
          <a:xfrm>
            <a:off x="5915167" y="0"/>
            <a:ext cx="6273661" cy="6627778"/>
          </a:xfrm>
          <a:custGeom>
            <a:avLst/>
            <a:gdLst>
              <a:gd name="connsiteX0" fmla="*/ 1222653 w 6275295"/>
              <a:gd name="connsiteY0" fmla="*/ 0 h 6627778"/>
              <a:gd name="connsiteX1" fmla="*/ 6275295 w 6275295"/>
              <a:gd name="connsiteY1" fmla="*/ 0 h 6627778"/>
              <a:gd name="connsiteX2" fmla="*/ 6275295 w 6275295"/>
              <a:gd name="connsiteY2" fmla="*/ 5305083 h 6627778"/>
              <a:gd name="connsiteX3" fmla="*/ 6164033 w 6275295"/>
              <a:gd name="connsiteY3" fmla="*/ 5347171 h 6627778"/>
              <a:gd name="connsiteX4" fmla="*/ 5425967 w 6275295"/>
              <a:gd name="connsiteY4" fmla="*/ 5527603 h 6627778"/>
              <a:gd name="connsiteX5" fmla="*/ 5075408 w 6275295"/>
              <a:gd name="connsiteY5" fmla="*/ 5560673 h 6627778"/>
              <a:gd name="connsiteX6" fmla="*/ 4962965 w 6275295"/>
              <a:gd name="connsiteY6" fmla="*/ 5684141 h 6627778"/>
              <a:gd name="connsiteX7" fmla="*/ 4962965 w 6275295"/>
              <a:gd name="connsiteY7" fmla="*/ 6345570 h 6627778"/>
              <a:gd name="connsiteX8" fmla="*/ 4674142 w 6275295"/>
              <a:gd name="connsiteY8" fmla="*/ 6627778 h 6627778"/>
              <a:gd name="connsiteX9" fmla="*/ 4585951 w 6275295"/>
              <a:gd name="connsiteY9" fmla="*/ 6627778 h 6627778"/>
              <a:gd name="connsiteX10" fmla="*/ 2387802 w 6275295"/>
              <a:gd name="connsiteY10" fmla="*/ 5778945 h 6627778"/>
              <a:gd name="connsiteX11" fmla="*/ 1135498 w 6275295"/>
              <a:gd name="connsiteY11" fmla="*/ 3622687 h 6627778"/>
              <a:gd name="connsiteX12" fmla="*/ 1080379 w 6275295"/>
              <a:gd name="connsiteY12" fmla="*/ 3086929 h 6627778"/>
              <a:gd name="connsiteX13" fmla="*/ 956912 w 6275295"/>
              <a:gd name="connsiteY13" fmla="*/ 2967872 h 6627778"/>
              <a:gd name="connsiteX14" fmla="*/ 262412 w 6275295"/>
              <a:gd name="connsiteY14" fmla="*/ 2967872 h 6627778"/>
              <a:gd name="connsiteX15" fmla="*/ 46 w 6275295"/>
              <a:gd name="connsiteY15" fmla="*/ 2707711 h 6627778"/>
              <a:gd name="connsiteX16" fmla="*/ 866517 w 6275295"/>
              <a:gd name="connsiteY16" fmla="*/ 368457 h 6627778"/>
              <a:gd name="connsiteX17" fmla="*/ 1104403 w 6275295"/>
              <a:gd name="connsiteY17" fmla="*/ 108109 h 66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275295" h="6627778">
                <a:moveTo>
                  <a:pt x="1222653" y="0"/>
                </a:moveTo>
                <a:lnTo>
                  <a:pt x="6275295" y="0"/>
                </a:lnTo>
                <a:lnTo>
                  <a:pt x="6275295" y="5305083"/>
                </a:lnTo>
                <a:lnTo>
                  <a:pt x="6164033" y="5347171"/>
                </a:lnTo>
                <a:cubicBezTo>
                  <a:pt x="5932786" y="5426450"/>
                  <a:pt x="5686818" y="5486677"/>
                  <a:pt x="5425967" y="5527603"/>
                </a:cubicBezTo>
                <a:cubicBezTo>
                  <a:pt x="5309113" y="5545240"/>
                  <a:pt x="5192261" y="5556264"/>
                  <a:pt x="5075408" y="5560673"/>
                </a:cubicBezTo>
                <a:cubicBezTo>
                  <a:pt x="4989422" y="5565083"/>
                  <a:pt x="4960761" y="5600360"/>
                  <a:pt x="4962965" y="5684141"/>
                </a:cubicBezTo>
                <a:cubicBezTo>
                  <a:pt x="4965171" y="5904617"/>
                  <a:pt x="4962965" y="6125094"/>
                  <a:pt x="4962965" y="6345570"/>
                </a:cubicBezTo>
                <a:cubicBezTo>
                  <a:pt x="4962965" y="6572659"/>
                  <a:pt x="4905642" y="6627778"/>
                  <a:pt x="4674142" y="6627778"/>
                </a:cubicBezTo>
                <a:cubicBezTo>
                  <a:pt x="4645479" y="6627778"/>
                  <a:pt x="4614613" y="6627778"/>
                  <a:pt x="4585951" y="6627778"/>
                </a:cubicBezTo>
                <a:cubicBezTo>
                  <a:pt x="3759165" y="6590298"/>
                  <a:pt x="3022775" y="6312498"/>
                  <a:pt x="2387802" y="5778945"/>
                </a:cubicBezTo>
                <a:cubicBezTo>
                  <a:pt x="1713146" y="5212321"/>
                  <a:pt x="1298651" y="4489159"/>
                  <a:pt x="1135498" y="3622687"/>
                </a:cubicBezTo>
                <a:cubicBezTo>
                  <a:pt x="1102426" y="3446305"/>
                  <a:pt x="1073765" y="3267720"/>
                  <a:pt x="1080379" y="3086929"/>
                </a:cubicBezTo>
                <a:cubicBezTo>
                  <a:pt x="1082583" y="2994330"/>
                  <a:pt x="1045102" y="2965667"/>
                  <a:pt x="956912" y="2967872"/>
                </a:cubicBezTo>
                <a:cubicBezTo>
                  <a:pt x="725413" y="2972282"/>
                  <a:pt x="493912" y="2970077"/>
                  <a:pt x="262412" y="2967872"/>
                </a:cubicBezTo>
                <a:cubicBezTo>
                  <a:pt x="75006" y="2967872"/>
                  <a:pt x="-2160" y="2892910"/>
                  <a:pt x="46" y="2707711"/>
                </a:cubicBezTo>
                <a:cubicBezTo>
                  <a:pt x="13273" y="1825805"/>
                  <a:pt x="302097" y="1045319"/>
                  <a:pt x="866517" y="368457"/>
                </a:cubicBezTo>
                <a:cubicBezTo>
                  <a:pt x="943133" y="276959"/>
                  <a:pt x="1022435" y="190181"/>
                  <a:pt x="1104403" y="108109"/>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0920725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bout Us 3" preserve="1">
  <p:cSld name="About Us 3">
    <p:spTree>
      <p:nvGrpSpPr>
        <p:cNvPr id="1" name="Shape 39"/>
        <p:cNvGrpSpPr/>
        <p:nvPr/>
      </p:nvGrpSpPr>
      <p:grpSpPr>
        <a:xfrm>
          <a:off x="0" y="0"/>
          <a:ext cx="0" cy="0"/>
          <a:chOff x="0" y="0"/>
          <a:chExt cx="0" cy="0"/>
        </a:xfrm>
      </p:grpSpPr>
      <p:sp>
        <p:nvSpPr>
          <p:cNvPr id="40" name="Google Shape;40;p8"/>
          <p:cNvSpPr/>
          <p:nvPr userDrawn="1"/>
        </p:nvSpPr>
        <p:spPr>
          <a:xfrm rot="10800000">
            <a:off x="-1" y="-1"/>
            <a:ext cx="12188826" cy="6677025"/>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377" tIns="45676" rIns="91377" bIns="45676"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
        <p:nvSpPr>
          <p:cNvPr id="41" name="Google Shape;41;p8"/>
          <p:cNvSpPr/>
          <p:nvPr userDrawn="1"/>
        </p:nvSpPr>
        <p:spPr>
          <a:xfrm>
            <a:off x="0" y="118337"/>
            <a:ext cx="5895098" cy="6739664"/>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77" tIns="45676" rIns="91377" bIns="45676" anchor="ctr" anchorCtr="0">
            <a:noAutofit/>
          </a:bodyPr>
          <a:lstStyle/>
          <a:p>
            <a:pPr marL="0" marR="0" lvl="0" indent="0" algn="ctr" rtl="0">
              <a:spcBef>
                <a:spcPts val="0"/>
              </a:spcBef>
              <a:spcAft>
                <a:spcPts val="0"/>
              </a:spcAft>
              <a:buNone/>
            </a:pPr>
            <a:endParaRPr sz="1799">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846005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rvice 4" preserve="1">
  <p:cSld name="Service 4">
    <p:spTree>
      <p:nvGrpSpPr>
        <p:cNvPr id="1" name="Shape 57"/>
        <p:cNvGrpSpPr/>
        <p:nvPr/>
      </p:nvGrpSpPr>
      <p:grpSpPr>
        <a:xfrm>
          <a:off x="0" y="0"/>
          <a:ext cx="0" cy="0"/>
          <a:chOff x="0" y="0"/>
          <a:chExt cx="0" cy="0"/>
        </a:xfrm>
      </p:grpSpPr>
      <p:sp>
        <p:nvSpPr>
          <p:cNvPr id="58" name="Google Shape;58;p14"/>
          <p:cNvSpPr/>
          <p:nvPr/>
        </p:nvSpPr>
        <p:spPr>
          <a:xfrm>
            <a:off x="1" y="4"/>
            <a:ext cx="5895098"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54" tIns="45664" rIns="91354" bIns="45664" anchor="ctr" anchorCtr="0">
            <a:noAutofit/>
          </a:bodyPr>
          <a:lstStyle/>
          <a:p>
            <a:pPr marL="0" marR="0" lvl="0" indent="0" algn="ctr" rtl="0">
              <a:spcBef>
                <a:spcPts val="0"/>
              </a:spcBef>
              <a:spcAft>
                <a:spcPts val="0"/>
              </a:spcAft>
              <a:buNone/>
            </a:pPr>
            <a:endParaRPr sz="1797">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8212874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reeform: Shape 3">
            <a:extLst>
              <a:ext uri="{FF2B5EF4-FFF2-40B4-BE49-F238E27FC236}">
                <a16:creationId xmlns:a16="http://schemas.microsoft.com/office/drawing/2014/main" id="{AE12948A-CBD3-B175-10D2-89C2CFBFFFAA}"/>
              </a:ext>
            </a:extLst>
          </p:cNvPr>
          <p:cNvSpPr/>
          <p:nvPr userDrawn="1"/>
        </p:nvSpPr>
        <p:spPr>
          <a:xfrm>
            <a:off x="1" y="3"/>
            <a:ext cx="7751330" cy="6394599"/>
          </a:xfrm>
          <a:custGeom>
            <a:avLst/>
            <a:gdLst>
              <a:gd name="connsiteX0" fmla="*/ 7463118 w 7463117"/>
              <a:gd name="connsiteY0" fmla="*/ 0 h 6699569"/>
              <a:gd name="connsiteX1" fmla="*/ 5726247 w 7463117"/>
              <a:gd name="connsiteY1" fmla="*/ 4968566 h 6699569"/>
              <a:gd name="connsiteX2" fmla="*/ 4979569 w 7463117"/>
              <a:gd name="connsiteY2" fmla="*/ 5627961 h 6699569"/>
              <a:gd name="connsiteX3" fmla="*/ 0 w 7463117"/>
              <a:gd name="connsiteY3" fmla="*/ 6699570 h 6699569"/>
              <a:gd name="connsiteX4" fmla="*/ 0 w 7463117"/>
              <a:gd name="connsiteY4" fmla="*/ 0 h 6699569"/>
              <a:gd name="connsiteX5" fmla="*/ 7463118 w 7463117"/>
              <a:gd name="connsiteY5" fmla="*/ 0 h 669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3117" h="6699569">
                <a:moveTo>
                  <a:pt x="7463118" y="0"/>
                </a:moveTo>
                <a:lnTo>
                  <a:pt x="5726247" y="4968566"/>
                </a:lnTo>
                <a:cubicBezTo>
                  <a:pt x="5608891" y="5303765"/>
                  <a:pt x="5326503" y="5553146"/>
                  <a:pt x="4979569" y="5627961"/>
                </a:cubicBezTo>
                <a:lnTo>
                  <a:pt x="0" y="6699570"/>
                </a:lnTo>
                <a:lnTo>
                  <a:pt x="0" y="0"/>
                </a:lnTo>
                <a:lnTo>
                  <a:pt x="7463118" y="0"/>
                </a:lnTo>
                <a:close/>
              </a:path>
            </a:pathLst>
          </a:custGeom>
          <a:solidFill>
            <a:srgbClr val="EDF7FF"/>
          </a:solidFill>
          <a:ln w="7334" cap="flat">
            <a:noFill/>
            <a:prstDash val="solid"/>
            <a:miter/>
          </a:ln>
        </p:spPr>
        <p:txBody>
          <a:bodyPr rtlCol="0" anchor="ctr"/>
          <a:lstStyle/>
          <a:p>
            <a:endParaRPr lang="en-US" sz="3598"/>
          </a:p>
        </p:txBody>
      </p:sp>
      <p:sp>
        <p:nvSpPr>
          <p:cNvPr id="3" name="Picture Placeholder 7">
            <a:extLst>
              <a:ext uri="{FF2B5EF4-FFF2-40B4-BE49-F238E27FC236}">
                <a16:creationId xmlns:a16="http://schemas.microsoft.com/office/drawing/2014/main" id="{4BD5C2A0-7393-FDFB-3D6B-B58F89608495}"/>
              </a:ext>
            </a:extLst>
          </p:cNvPr>
          <p:cNvSpPr>
            <a:spLocks noGrp="1"/>
          </p:cNvSpPr>
          <p:nvPr>
            <p:ph type="pic" sz="quarter" idx="10"/>
          </p:nvPr>
        </p:nvSpPr>
        <p:spPr>
          <a:xfrm>
            <a:off x="6204519" y="155391"/>
            <a:ext cx="5860051" cy="6547218"/>
          </a:xfrm>
          <a:custGeom>
            <a:avLst/>
            <a:gdLst>
              <a:gd name="connsiteX0" fmla="*/ 1672101 w 5861577"/>
              <a:gd name="connsiteY0" fmla="*/ 0 h 6547218"/>
              <a:gd name="connsiteX1" fmla="*/ 5861577 w 5861577"/>
              <a:gd name="connsiteY1" fmla="*/ 0 h 6547218"/>
              <a:gd name="connsiteX2" fmla="*/ 5861577 w 5861577"/>
              <a:gd name="connsiteY2" fmla="*/ 6547218 h 6547218"/>
              <a:gd name="connsiteX3" fmla="*/ 417850 w 5861577"/>
              <a:gd name="connsiteY3" fmla="*/ 5273759 h 6547218"/>
              <a:gd name="connsiteX4" fmla="*/ 27705 w 5861577"/>
              <a:gd name="connsiteY4" fmla="*/ 4621278 h 6547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1577" h="6547218">
                <a:moveTo>
                  <a:pt x="1672101" y="0"/>
                </a:moveTo>
                <a:lnTo>
                  <a:pt x="5861577" y="0"/>
                </a:lnTo>
                <a:lnTo>
                  <a:pt x="5861577" y="6547218"/>
                </a:lnTo>
                <a:lnTo>
                  <a:pt x="417850" y="5273759"/>
                </a:lnTo>
                <a:cubicBezTo>
                  <a:pt x="106954" y="5200950"/>
                  <a:pt x="-72116" y="4901313"/>
                  <a:pt x="27705" y="4621278"/>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11761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3" name="Google Shape;111;p32">
            <a:extLst>
              <a:ext uri="{FF2B5EF4-FFF2-40B4-BE49-F238E27FC236}">
                <a16:creationId xmlns:a16="http://schemas.microsoft.com/office/drawing/2014/main" id="{DC4C94AA-EEDF-E5D6-9811-5975A63DA26F}"/>
              </a:ext>
            </a:extLst>
          </p:cNvPr>
          <p:cNvGrpSpPr/>
          <p:nvPr userDrawn="1"/>
        </p:nvGrpSpPr>
        <p:grpSpPr>
          <a:xfrm flipH="1">
            <a:off x="1" y="3"/>
            <a:ext cx="12188825" cy="6857999"/>
            <a:chOff x="-1" y="0"/>
            <a:chExt cx="12192001" cy="6858000"/>
          </a:xfrm>
        </p:grpSpPr>
        <p:sp>
          <p:nvSpPr>
            <p:cNvPr id="4" name="Google Shape;112;p32">
              <a:extLst>
                <a:ext uri="{FF2B5EF4-FFF2-40B4-BE49-F238E27FC236}">
                  <a16:creationId xmlns:a16="http://schemas.microsoft.com/office/drawing/2014/main" id="{F9ADE4CF-6ADE-38C9-BA8B-CF37D4182A5F}"/>
                </a:ext>
              </a:extLst>
            </p:cNvPr>
            <p:cNvSpPr/>
            <p:nvPr/>
          </p:nvSpPr>
          <p:spPr>
            <a:xfrm>
              <a:off x="0" y="0"/>
              <a:ext cx="5896634"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5" name="Google Shape;113;p32">
              <a:extLst>
                <a:ext uri="{FF2B5EF4-FFF2-40B4-BE49-F238E27FC236}">
                  <a16:creationId xmlns:a16="http://schemas.microsoft.com/office/drawing/2014/main" id="{E329D322-6E22-6D60-E69D-D74420EB2DC0}"/>
                </a:ext>
              </a:extLst>
            </p:cNvPr>
            <p:cNvSpPr/>
            <p:nvPr/>
          </p:nvSpPr>
          <p:spPr>
            <a:xfrm rot="10800000">
              <a:off x="-1" y="0"/>
              <a:ext cx="12192001" cy="6858000"/>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grpSp>
      <p:sp>
        <p:nvSpPr>
          <p:cNvPr id="2" name="Title 1">
            <a:extLst>
              <a:ext uri="{FF2B5EF4-FFF2-40B4-BE49-F238E27FC236}">
                <a16:creationId xmlns:a16="http://schemas.microsoft.com/office/drawing/2014/main" id="{73461FF6-B742-D70B-71DB-ACBF635EE3A9}"/>
              </a:ext>
            </a:extLst>
          </p:cNvPr>
          <p:cNvSpPr>
            <a:spLocks noGrp="1"/>
          </p:cNvSpPr>
          <p:nvPr>
            <p:ph type="title" hasCustomPrompt="1"/>
          </p:nvPr>
        </p:nvSpPr>
        <p:spPr>
          <a:xfrm>
            <a:off x="154114" y="149474"/>
            <a:ext cx="11300973" cy="813819"/>
          </a:xfrm>
          <a:prstGeom prst="rect">
            <a:avLst/>
          </a:prstGeom>
        </p:spPr>
        <p:txBody>
          <a:bodyPr/>
          <a:lstStyle>
            <a:lvl1pPr>
              <a:defRPr sz="2798" b="1"/>
            </a:lvl1pPr>
          </a:lstStyle>
          <a:p>
            <a:r>
              <a:rPr lang="en-US"/>
              <a:t>Click To Edit Master Title Style</a:t>
            </a:r>
            <a:endParaRPr lang="en-IN"/>
          </a:p>
        </p:txBody>
      </p:sp>
    </p:spTree>
    <p:extLst>
      <p:ext uri="{BB962C8B-B14F-4D97-AF65-F5344CB8AC3E}">
        <p14:creationId xmlns:p14="http://schemas.microsoft.com/office/powerpoint/2010/main" val="63020963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E089-93D7-4AC6-B11C-98E088AF08A4}"/>
              </a:ext>
            </a:extLst>
          </p:cNvPr>
          <p:cNvSpPr>
            <a:spLocks noGrp="1"/>
          </p:cNvSpPr>
          <p:nvPr>
            <p:ph type="ctrTitle"/>
          </p:nvPr>
        </p:nvSpPr>
        <p:spPr>
          <a:xfrm>
            <a:off x="1523604" y="1122363"/>
            <a:ext cx="9141619" cy="2387600"/>
          </a:xfrm>
        </p:spPr>
        <p:txBody>
          <a:bodyPr anchor="b"/>
          <a:lstStyle>
            <a:lvl1pPr algn="ctr">
              <a:defRPr lang="en-US" sz="6596" b="0" kern="1200" spc="-150" dirty="0">
                <a:solidFill>
                  <a:srgbClr val="1E3ADA"/>
                </a:solidFill>
                <a:latin typeface="Work Sans" panose="00000500000000000000" pitchFamily="50" charset="0"/>
                <a:ea typeface="+mn-ea"/>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D3253CB-F569-4118-8171-21F8BB03FEF5}"/>
              </a:ext>
            </a:extLst>
          </p:cNvPr>
          <p:cNvSpPr>
            <a:spLocks noGrp="1"/>
          </p:cNvSpPr>
          <p:nvPr>
            <p:ph type="subTitle" idx="1"/>
          </p:nvPr>
        </p:nvSpPr>
        <p:spPr>
          <a:xfrm>
            <a:off x="1523604" y="3602038"/>
            <a:ext cx="9141619" cy="1655762"/>
          </a:xfrm>
        </p:spPr>
        <p:txBody>
          <a:bodyPr/>
          <a:lstStyle>
            <a:lvl1pPr marL="0" indent="0" algn="ctr">
              <a:buNone/>
              <a:defRPr sz="2398">
                <a:solidFill>
                  <a:schemeClr val="tx2"/>
                </a:solidFill>
              </a:defRPr>
            </a:lvl1pPr>
            <a:lvl2pPr marL="456926" indent="0" algn="ctr">
              <a:buNone/>
              <a:defRPr sz="1998"/>
            </a:lvl2pPr>
            <a:lvl3pPr marL="913852" indent="0" algn="ctr">
              <a:buNone/>
              <a:defRPr sz="1798"/>
            </a:lvl3pPr>
            <a:lvl4pPr marL="1370778" indent="0" algn="ctr">
              <a:buNone/>
              <a:defRPr sz="1600"/>
            </a:lvl4pPr>
            <a:lvl5pPr marL="1827703" indent="0" algn="ctr">
              <a:buNone/>
              <a:defRPr sz="1600"/>
            </a:lvl5pPr>
            <a:lvl6pPr marL="2284628" indent="0" algn="ctr">
              <a:buNone/>
              <a:defRPr sz="1600"/>
            </a:lvl6pPr>
            <a:lvl7pPr marL="2741554" indent="0" algn="ctr">
              <a:buNone/>
              <a:defRPr sz="1600"/>
            </a:lvl7pPr>
            <a:lvl8pPr marL="3198480" indent="0" algn="ctr">
              <a:buNone/>
              <a:defRPr sz="1600"/>
            </a:lvl8pPr>
            <a:lvl9pPr marL="3655406" indent="0" algn="ctr">
              <a:buNone/>
              <a:defRPr sz="1600"/>
            </a:lvl9pPr>
          </a:lstStyle>
          <a:p>
            <a:r>
              <a:rPr lang="en-US"/>
              <a:t>Click to edit Master subtitle style</a:t>
            </a:r>
          </a:p>
        </p:txBody>
      </p:sp>
    </p:spTree>
    <p:extLst>
      <p:ext uri="{BB962C8B-B14F-4D97-AF65-F5344CB8AC3E}">
        <p14:creationId xmlns:p14="http://schemas.microsoft.com/office/powerpoint/2010/main" val="2599239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B8AD59C-0844-8099-8C68-BBC47CDC9303}"/>
              </a:ext>
            </a:extLst>
          </p:cNvPr>
          <p:cNvSpPr>
            <a:spLocks noChangeArrowheads="1"/>
          </p:cNvSpPr>
          <p:nvPr userDrawn="1"/>
        </p:nvSpPr>
        <p:spPr bwMode="auto">
          <a:xfrm>
            <a:off x="1587" y="-63494"/>
            <a:ext cx="12182478" cy="6919709"/>
          </a:xfrm>
          <a:prstGeom prst="rect">
            <a:avLst/>
          </a:prstGeom>
          <a:solidFill>
            <a:srgbClr val="2485F3"/>
          </a:solidFill>
          <a:ln>
            <a:noFill/>
          </a:ln>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13852" eaLnBrk="1" hangingPunct="1">
              <a:defRPr/>
            </a:pPr>
            <a:endParaRPr lang="en-US" sz="3597">
              <a:solidFill>
                <a:srgbClr val="000000"/>
              </a:solidFill>
              <a:ea typeface="MS PGothic" pitchFamily="34" charset="-128"/>
            </a:endParaRPr>
          </a:p>
        </p:txBody>
      </p:sp>
      <p:sp>
        <p:nvSpPr>
          <p:cNvPr id="3" name="Line 49">
            <a:extLst>
              <a:ext uri="{FF2B5EF4-FFF2-40B4-BE49-F238E27FC236}">
                <a16:creationId xmlns:a16="http://schemas.microsoft.com/office/drawing/2014/main" id="{48E09F6A-E520-A967-9679-1318FA558F47}"/>
              </a:ext>
            </a:extLst>
          </p:cNvPr>
          <p:cNvSpPr>
            <a:spLocks noChangeShapeType="1"/>
          </p:cNvSpPr>
          <p:nvPr userDrawn="1"/>
        </p:nvSpPr>
        <p:spPr bwMode="auto">
          <a:xfrm>
            <a:off x="3697434" y="3416722"/>
            <a:ext cx="7830650" cy="12280"/>
          </a:xfrm>
          <a:prstGeom prst="line">
            <a:avLst/>
          </a:prstGeom>
          <a:noFill/>
          <a:ln w="6">
            <a:solidFill>
              <a:srgbClr val="FFFFFF"/>
            </a:solidFill>
            <a:miter lim="800000"/>
            <a:headEnd/>
            <a:tailEnd/>
          </a:ln>
          <a:extLst>
            <a:ext uri="{909E8E84-426E-40DD-AFC4-6F175D3DCCD1}">
              <a14:hiddenFill xmlns:a14="http://schemas.microsoft.com/office/drawing/2010/main">
                <a:noFill/>
              </a14:hiddenFill>
            </a:ext>
          </a:extLst>
        </p:spPr>
        <p:txBody>
          <a:bodyPr/>
          <a:lstStyle/>
          <a:p>
            <a:pPr defTabSz="913852">
              <a:defRPr/>
            </a:pPr>
            <a:endParaRPr lang="en-US" sz="1797">
              <a:solidFill>
                <a:prstClr val="black"/>
              </a:solidFill>
              <a:latin typeface="Calibri"/>
              <a:ea typeface="MS PGothic" pitchFamily="34" charset="-128"/>
            </a:endParaRPr>
          </a:p>
        </p:txBody>
      </p:sp>
      <p:sp>
        <p:nvSpPr>
          <p:cNvPr id="4" name="TextBox 3">
            <a:extLst>
              <a:ext uri="{FF2B5EF4-FFF2-40B4-BE49-F238E27FC236}">
                <a16:creationId xmlns:a16="http://schemas.microsoft.com/office/drawing/2014/main" id="{F27A2AF4-FC3D-FD96-ED8B-978C580102F1}"/>
              </a:ext>
            </a:extLst>
          </p:cNvPr>
          <p:cNvSpPr txBox="1"/>
          <p:nvPr userDrawn="1"/>
        </p:nvSpPr>
        <p:spPr>
          <a:xfrm>
            <a:off x="3697436" y="3496161"/>
            <a:ext cx="8027441" cy="2062103"/>
          </a:xfrm>
          <a:prstGeom prst="rect">
            <a:avLst/>
          </a:prstGeom>
          <a:noFill/>
        </p:spPr>
        <p:txBody>
          <a:bodyPr wrap="square" rtlCol="0">
            <a:spAutoFit/>
          </a:bodyPr>
          <a:lstStyle/>
          <a:p>
            <a:pPr defTabSz="913852">
              <a:defRPr/>
            </a:pPr>
            <a:r>
              <a:rPr lang="en-US" sz="1600">
                <a:solidFill>
                  <a:prstClr val="white"/>
                </a:solidFill>
                <a:latin typeface="+mj-lt"/>
              </a:rPr>
              <a:t>With 10000+ employees working at 20+ global locations, we at Infinite are delivering a seamless digital transformation to our 150+ Fortune 1000 customers. Over two decades of hands-on experience in cutting edge technologies and platforms, we have assisted our clientele from various industries including Healthcare, Telecom, Media and Entertainment, Financial Services, Consumer Services, Public Sector, and Government; to optimize, modernize, and scale their technology landscape, which succeeded them to become the forerunners in the arena of technology unification and autonomy.</a:t>
            </a:r>
            <a:endParaRPr lang="en-US" sz="1600">
              <a:solidFill>
                <a:prstClr val="white"/>
              </a:solidFill>
              <a:latin typeface="+mj-lt"/>
              <a:ea typeface="MS PGothic" pitchFamily="34" charset="-128"/>
            </a:endParaRPr>
          </a:p>
        </p:txBody>
      </p:sp>
      <p:sp>
        <p:nvSpPr>
          <p:cNvPr id="5" name="TextBox 4">
            <a:extLst>
              <a:ext uri="{FF2B5EF4-FFF2-40B4-BE49-F238E27FC236}">
                <a16:creationId xmlns:a16="http://schemas.microsoft.com/office/drawing/2014/main" id="{DFAC0326-9161-F009-DD06-B53271C43A0A}"/>
              </a:ext>
            </a:extLst>
          </p:cNvPr>
          <p:cNvSpPr txBox="1"/>
          <p:nvPr userDrawn="1"/>
        </p:nvSpPr>
        <p:spPr>
          <a:xfrm>
            <a:off x="3662678" y="2841933"/>
            <a:ext cx="4613877" cy="645995"/>
          </a:xfrm>
          <a:prstGeom prst="rect">
            <a:avLst/>
          </a:prstGeom>
          <a:noFill/>
        </p:spPr>
        <p:txBody>
          <a:bodyPr wrap="none" rtlCol="0">
            <a:spAutoFit/>
          </a:bodyPr>
          <a:lstStyle/>
          <a:p>
            <a:pPr defTabSz="913852">
              <a:defRPr/>
            </a:pPr>
            <a:r>
              <a:rPr lang="en-US" sz="3597" b="1">
                <a:solidFill>
                  <a:prstClr val="white"/>
                </a:solidFill>
                <a:latin typeface="Calibri"/>
                <a:ea typeface="MS PGothic" pitchFamily="34" charset="-128"/>
              </a:rPr>
              <a:t>+ ADVANTAGE </a:t>
            </a:r>
            <a:r>
              <a:rPr lang="en-US" sz="3597">
                <a:solidFill>
                  <a:prstClr val="white"/>
                </a:solidFill>
                <a:latin typeface="Calibri"/>
                <a:ea typeface="MS PGothic" pitchFamily="34" charset="-128"/>
              </a:rPr>
              <a:t>INFINITE</a:t>
            </a:r>
          </a:p>
        </p:txBody>
      </p:sp>
      <p:grpSp>
        <p:nvGrpSpPr>
          <p:cNvPr id="6" name="Group 5">
            <a:extLst>
              <a:ext uri="{FF2B5EF4-FFF2-40B4-BE49-F238E27FC236}">
                <a16:creationId xmlns:a16="http://schemas.microsoft.com/office/drawing/2014/main" id="{A1B53B07-ED62-655F-8D4F-36D515E1B420}"/>
              </a:ext>
            </a:extLst>
          </p:cNvPr>
          <p:cNvGrpSpPr/>
          <p:nvPr userDrawn="1"/>
        </p:nvGrpSpPr>
        <p:grpSpPr>
          <a:xfrm>
            <a:off x="512433" y="3429001"/>
            <a:ext cx="2448799" cy="1990725"/>
            <a:chOff x="6424613" y="4713288"/>
            <a:chExt cx="1357313" cy="1179513"/>
          </a:xfrm>
        </p:grpSpPr>
        <p:sp>
          <p:nvSpPr>
            <p:cNvPr id="7" name="Freeform 29">
              <a:extLst>
                <a:ext uri="{FF2B5EF4-FFF2-40B4-BE49-F238E27FC236}">
                  <a16:creationId xmlns:a16="http://schemas.microsoft.com/office/drawing/2014/main" id="{A1ADE4C5-DDA1-E626-53A2-38588639A94D}"/>
                </a:ext>
              </a:extLst>
            </p:cNvPr>
            <p:cNvSpPr>
              <a:spLocks/>
            </p:cNvSpPr>
            <p:nvPr/>
          </p:nvSpPr>
          <p:spPr bwMode="auto">
            <a:xfrm>
              <a:off x="6424613" y="4911725"/>
              <a:ext cx="1317625" cy="865188"/>
            </a:xfrm>
            <a:custGeom>
              <a:avLst/>
              <a:gdLst>
                <a:gd name="T0" fmla="*/ 957 w 1096"/>
                <a:gd name="T1" fmla="*/ 372 h 720"/>
                <a:gd name="T2" fmla="*/ 1047 w 1096"/>
                <a:gd name="T3" fmla="*/ 630 h 720"/>
                <a:gd name="T4" fmla="*/ 419 w 1096"/>
                <a:gd name="T5" fmla="*/ 505 h 720"/>
                <a:gd name="T6" fmla="*/ 80 w 1096"/>
                <a:gd name="T7" fmla="*/ 54 h 720"/>
                <a:gd name="T8" fmla="*/ 361 w 1096"/>
                <a:gd name="T9" fmla="*/ 32 h 720"/>
                <a:gd name="T10" fmla="*/ 277 w 1096"/>
                <a:gd name="T11" fmla="*/ 26 h 720"/>
                <a:gd name="T12" fmla="*/ 108 w 1096"/>
                <a:gd name="T13" fmla="*/ 71 h 720"/>
                <a:gd name="T14" fmla="*/ 424 w 1096"/>
                <a:gd name="T15" fmla="*/ 487 h 720"/>
                <a:gd name="T16" fmla="*/ 1018 w 1096"/>
                <a:gd name="T17" fmla="*/ 613 h 720"/>
                <a:gd name="T18" fmla="*/ 1025 w 1096"/>
                <a:gd name="T19" fmla="*/ 497 h 720"/>
                <a:gd name="T20" fmla="*/ 957 w 1096"/>
                <a:gd name="T21" fmla="*/ 372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6" h="720">
                  <a:moveTo>
                    <a:pt x="957" y="372"/>
                  </a:moveTo>
                  <a:cubicBezTo>
                    <a:pt x="1057" y="477"/>
                    <a:pt x="1096" y="575"/>
                    <a:pt x="1047" y="630"/>
                  </a:cubicBezTo>
                  <a:cubicBezTo>
                    <a:pt x="967" y="720"/>
                    <a:pt x="686" y="664"/>
                    <a:pt x="419" y="505"/>
                  </a:cubicBezTo>
                  <a:cubicBezTo>
                    <a:pt x="152" y="345"/>
                    <a:pt x="0" y="143"/>
                    <a:pt x="80" y="54"/>
                  </a:cubicBezTo>
                  <a:cubicBezTo>
                    <a:pt x="123" y="4"/>
                    <a:pt x="230" y="0"/>
                    <a:pt x="361" y="32"/>
                  </a:cubicBezTo>
                  <a:cubicBezTo>
                    <a:pt x="324" y="27"/>
                    <a:pt x="296" y="27"/>
                    <a:pt x="277" y="26"/>
                  </a:cubicBezTo>
                  <a:cubicBezTo>
                    <a:pt x="192" y="26"/>
                    <a:pt x="135" y="42"/>
                    <a:pt x="108" y="71"/>
                  </a:cubicBezTo>
                  <a:cubicBezTo>
                    <a:pt x="37" y="151"/>
                    <a:pt x="172" y="338"/>
                    <a:pt x="424" y="487"/>
                  </a:cubicBezTo>
                  <a:cubicBezTo>
                    <a:pt x="675" y="637"/>
                    <a:pt x="948" y="693"/>
                    <a:pt x="1018" y="613"/>
                  </a:cubicBezTo>
                  <a:cubicBezTo>
                    <a:pt x="1041" y="589"/>
                    <a:pt x="1041" y="542"/>
                    <a:pt x="1025" y="497"/>
                  </a:cubicBezTo>
                  <a:cubicBezTo>
                    <a:pt x="1012" y="458"/>
                    <a:pt x="991" y="425"/>
                    <a:pt x="957" y="372"/>
                  </a:cubicBez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8" name="Freeform 30">
              <a:extLst>
                <a:ext uri="{FF2B5EF4-FFF2-40B4-BE49-F238E27FC236}">
                  <a16:creationId xmlns:a16="http://schemas.microsoft.com/office/drawing/2014/main" id="{C255DD94-DB69-CC25-0513-0F027DBAC74F}"/>
                </a:ext>
              </a:extLst>
            </p:cNvPr>
            <p:cNvSpPr>
              <a:spLocks/>
            </p:cNvSpPr>
            <p:nvPr/>
          </p:nvSpPr>
          <p:spPr bwMode="auto">
            <a:xfrm>
              <a:off x="7178675" y="4718050"/>
              <a:ext cx="474663" cy="666750"/>
            </a:xfrm>
            <a:custGeom>
              <a:avLst/>
              <a:gdLst>
                <a:gd name="T0" fmla="*/ 258 w 299"/>
                <a:gd name="T1" fmla="*/ 0 h 420"/>
                <a:gd name="T2" fmla="*/ 299 w 299"/>
                <a:gd name="T3" fmla="*/ 0 h 420"/>
                <a:gd name="T4" fmla="*/ 40 w 299"/>
                <a:gd name="T5" fmla="*/ 420 h 420"/>
                <a:gd name="T6" fmla="*/ 0 w 299"/>
                <a:gd name="T7" fmla="*/ 420 h 420"/>
                <a:gd name="T8" fmla="*/ 258 w 299"/>
                <a:gd name="T9" fmla="*/ 0 h 420"/>
              </a:gdLst>
              <a:ahLst/>
              <a:cxnLst>
                <a:cxn ang="0">
                  <a:pos x="T0" y="T1"/>
                </a:cxn>
                <a:cxn ang="0">
                  <a:pos x="T2" y="T3"/>
                </a:cxn>
                <a:cxn ang="0">
                  <a:pos x="T4" y="T5"/>
                </a:cxn>
                <a:cxn ang="0">
                  <a:pos x="T6" y="T7"/>
                </a:cxn>
                <a:cxn ang="0">
                  <a:pos x="T8" y="T9"/>
                </a:cxn>
              </a:cxnLst>
              <a:rect l="0" t="0" r="r" b="b"/>
              <a:pathLst>
                <a:path w="299" h="420">
                  <a:moveTo>
                    <a:pt x="258" y="0"/>
                  </a:moveTo>
                  <a:lnTo>
                    <a:pt x="299" y="0"/>
                  </a:lnTo>
                  <a:lnTo>
                    <a:pt x="40"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9" name="Freeform 8">
              <a:extLst>
                <a:ext uri="{FF2B5EF4-FFF2-40B4-BE49-F238E27FC236}">
                  <a16:creationId xmlns:a16="http://schemas.microsoft.com/office/drawing/2014/main" id="{B55D548E-AEEE-4F35-EA2A-349791BC06E6}"/>
                </a:ext>
              </a:extLst>
            </p:cNvPr>
            <p:cNvSpPr>
              <a:spLocks/>
            </p:cNvSpPr>
            <p:nvPr/>
          </p:nvSpPr>
          <p:spPr bwMode="auto">
            <a:xfrm>
              <a:off x="7031038"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10" name="Freeform 9">
              <a:extLst>
                <a:ext uri="{FF2B5EF4-FFF2-40B4-BE49-F238E27FC236}">
                  <a16:creationId xmlns:a16="http://schemas.microsoft.com/office/drawing/2014/main" id="{0084546F-31B3-7743-4567-084B00E6B134}"/>
                </a:ext>
              </a:extLst>
            </p:cNvPr>
            <p:cNvSpPr>
              <a:spLocks/>
            </p:cNvSpPr>
            <p:nvPr/>
          </p:nvSpPr>
          <p:spPr bwMode="auto">
            <a:xfrm>
              <a:off x="6881813"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11" name="Freeform 10">
              <a:extLst>
                <a:ext uri="{FF2B5EF4-FFF2-40B4-BE49-F238E27FC236}">
                  <a16:creationId xmlns:a16="http://schemas.microsoft.com/office/drawing/2014/main" id="{91BABE0F-D555-13D3-480E-CB8FE5AE4652}"/>
                </a:ext>
              </a:extLst>
            </p:cNvPr>
            <p:cNvSpPr>
              <a:spLocks/>
            </p:cNvSpPr>
            <p:nvPr/>
          </p:nvSpPr>
          <p:spPr bwMode="auto">
            <a:xfrm>
              <a:off x="7688263" y="4713288"/>
              <a:ext cx="41275" cy="52388"/>
            </a:xfrm>
            <a:custGeom>
              <a:avLst/>
              <a:gdLst>
                <a:gd name="T0" fmla="*/ 15 w 26"/>
                <a:gd name="T1" fmla="*/ 33 h 33"/>
                <a:gd name="T2" fmla="*/ 15 w 26"/>
                <a:gd name="T3" fmla="*/ 4 h 33"/>
                <a:gd name="T4" fmla="*/ 26 w 26"/>
                <a:gd name="T5" fmla="*/ 4 h 33"/>
                <a:gd name="T6" fmla="*/ 26 w 26"/>
                <a:gd name="T7" fmla="*/ 0 h 33"/>
                <a:gd name="T8" fmla="*/ 0 w 26"/>
                <a:gd name="T9" fmla="*/ 0 h 33"/>
                <a:gd name="T10" fmla="*/ 0 w 26"/>
                <a:gd name="T11" fmla="*/ 4 h 33"/>
                <a:gd name="T12" fmla="*/ 11 w 26"/>
                <a:gd name="T13" fmla="*/ 4 h 33"/>
                <a:gd name="T14" fmla="*/ 11 w 26"/>
                <a:gd name="T15" fmla="*/ 33 h 33"/>
                <a:gd name="T16" fmla="*/ 15 w 26"/>
                <a:gd name="T17" fmla="*/ 33 h 33"/>
                <a:gd name="T18" fmla="*/ 15 w 2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15" y="33"/>
                  </a:moveTo>
                  <a:lnTo>
                    <a:pt x="15" y="4"/>
                  </a:lnTo>
                  <a:lnTo>
                    <a:pt x="26" y="4"/>
                  </a:lnTo>
                  <a:lnTo>
                    <a:pt x="26" y="0"/>
                  </a:lnTo>
                  <a:lnTo>
                    <a:pt x="0" y="0"/>
                  </a:lnTo>
                  <a:lnTo>
                    <a:pt x="0" y="4"/>
                  </a:lnTo>
                  <a:lnTo>
                    <a:pt x="11" y="4"/>
                  </a:lnTo>
                  <a:lnTo>
                    <a:pt x="11" y="33"/>
                  </a:lnTo>
                  <a:lnTo>
                    <a:pt x="15" y="33"/>
                  </a:lnTo>
                  <a:lnTo>
                    <a:pt x="15"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11">
              <a:extLst>
                <a:ext uri="{FF2B5EF4-FFF2-40B4-BE49-F238E27FC236}">
                  <a16:creationId xmlns:a16="http://schemas.microsoft.com/office/drawing/2014/main" id="{7C60D977-4AE6-B3E0-0704-5D0FB2FD001C}"/>
                </a:ext>
              </a:extLst>
            </p:cNvPr>
            <p:cNvSpPr>
              <a:spLocks/>
            </p:cNvSpPr>
            <p:nvPr/>
          </p:nvSpPr>
          <p:spPr bwMode="auto">
            <a:xfrm>
              <a:off x="7732713" y="4713288"/>
              <a:ext cx="49213" cy="52388"/>
            </a:xfrm>
            <a:custGeom>
              <a:avLst/>
              <a:gdLst>
                <a:gd name="T0" fmla="*/ 5 w 41"/>
                <a:gd name="T1" fmla="*/ 43 h 43"/>
                <a:gd name="T2" fmla="*/ 5 w 41"/>
                <a:gd name="T3" fmla="*/ 6 h 43"/>
                <a:gd name="T4" fmla="*/ 18 w 41"/>
                <a:gd name="T5" fmla="*/ 43 h 43"/>
                <a:gd name="T6" fmla="*/ 23 w 41"/>
                <a:gd name="T7" fmla="*/ 43 h 43"/>
                <a:gd name="T8" fmla="*/ 35 w 41"/>
                <a:gd name="T9" fmla="*/ 7 h 43"/>
                <a:gd name="T10" fmla="*/ 35 w 41"/>
                <a:gd name="T11" fmla="*/ 43 h 43"/>
                <a:gd name="T12" fmla="*/ 41 w 41"/>
                <a:gd name="T13" fmla="*/ 43 h 43"/>
                <a:gd name="T14" fmla="*/ 41 w 41"/>
                <a:gd name="T15" fmla="*/ 0 h 43"/>
                <a:gd name="T16" fmla="*/ 33 w 41"/>
                <a:gd name="T17" fmla="*/ 0 h 43"/>
                <a:gd name="T18" fmla="*/ 23 w 41"/>
                <a:gd name="T19" fmla="*/ 30 h 43"/>
                <a:gd name="T20" fmla="*/ 21 w 41"/>
                <a:gd name="T21" fmla="*/ 37 h 43"/>
                <a:gd name="T22" fmla="*/ 19 w 41"/>
                <a:gd name="T23" fmla="*/ 30 h 43"/>
                <a:gd name="T24" fmla="*/ 8 w 41"/>
                <a:gd name="T25" fmla="*/ 0 h 43"/>
                <a:gd name="T26" fmla="*/ 0 w 41"/>
                <a:gd name="T27" fmla="*/ 0 h 43"/>
                <a:gd name="T28" fmla="*/ 0 w 41"/>
                <a:gd name="T29" fmla="*/ 43 h 43"/>
                <a:gd name="T30" fmla="*/ 5 w 41"/>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3">
                  <a:moveTo>
                    <a:pt x="5" y="43"/>
                  </a:moveTo>
                  <a:cubicBezTo>
                    <a:pt x="5" y="6"/>
                    <a:pt x="5" y="6"/>
                    <a:pt x="5" y="6"/>
                  </a:cubicBezTo>
                  <a:cubicBezTo>
                    <a:pt x="18" y="43"/>
                    <a:pt x="18" y="43"/>
                    <a:pt x="18" y="43"/>
                  </a:cubicBezTo>
                  <a:cubicBezTo>
                    <a:pt x="23" y="43"/>
                    <a:pt x="23" y="43"/>
                    <a:pt x="23" y="43"/>
                  </a:cubicBezTo>
                  <a:cubicBezTo>
                    <a:pt x="35" y="7"/>
                    <a:pt x="35" y="7"/>
                    <a:pt x="35" y="7"/>
                  </a:cubicBezTo>
                  <a:cubicBezTo>
                    <a:pt x="35" y="43"/>
                    <a:pt x="35" y="43"/>
                    <a:pt x="35" y="43"/>
                  </a:cubicBezTo>
                  <a:cubicBezTo>
                    <a:pt x="41" y="43"/>
                    <a:pt x="41" y="43"/>
                    <a:pt x="41" y="43"/>
                  </a:cubicBezTo>
                  <a:cubicBezTo>
                    <a:pt x="41" y="0"/>
                    <a:pt x="41" y="0"/>
                    <a:pt x="41" y="0"/>
                  </a:cubicBezTo>
                  <a:cubicBezTo>
                    <a:pt x="33" y="0"/>
                    <a:pt x="33" y="0"/>
                    <a:pt x="33" y="0"/>
                  </a:cubicBezTo>
                  <a:cubicBezTo>
                    <a:pt x="23" y="30"/>
                    <a:pt x="23" y="30"/>
                    <a:pt x="23" y="30"/>
                  </a:cubicBezTo>
                  <a:cubicBezTo>
                    <a:pt x="22" y="33"/>
                    <a:pt x="21" y="35"/>
                    <a:pt x="21" y="37"/>
                  </a:cubicBezTo>
                  <a:cubicBezTo>
                    <a:pt x="20" y="35"/>
                    <a:pt x="19" y="33"/>
                    <a:pt x="19" y="30"/>
                  </a:cubicBezTo>
                  <a:cubicBezTo>
                    <a:pt x="8" y="0"/>
                    <a:pt x="8" y="0"/>
                    <a:pt x="8" y="0"/>
                  </a:cubicBezTo>
                  <a:cubicBezTo>
                    <a:pt x="0" y="0"/>
                    <a:pt x="0" y="0"/>
                    <a:pt x="0" y="0"/>
                  </a:cubicBezTo>
                  <a:cubicBezTo>
                    <a:pt x="0" y="43"/>
                    <a:pt x="0" y="43"/>
                    <a:pt x="0" y="43"/>
                  </a:cubicBezTo>
                  <a:cubicBezTo>
                    <a:pt x="5" y="43"/>
                    <a:pt x="5" y="43"/>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12">
              <a:extLst>
                <a:ext uri="{FF2B5EF4-FFF2-40B4-BE49-F238E27FC236}">
                  <a16:creationId xmlns:a16="http://schemas.microsoft.com/office/drawing/2014/main" id="{FA413E78-1EFE-BCE2-E523-2B3E20F4C42D}"/>
                </a:ext>
              </a:extLst>
            </p:cNvPr>
            <p:cNvSpPr>
              <a:spLocks noEditPoints="1"/>
            </p:cNvSpPr>
            <p:nvPr/>
          </p:nvSpPr>
          <p:spPr bwMode="auto">
            <a:xfrm>
              <a:off x="6537325" y="4713288"/>
              <a:ext cx="1076325" cy="860425"/>
            </a:xfrm>
            <a:custGeom>
              <a:avLst/>
              <a:gdLst>
                <a:gd name="T0" fmla="*/ 448 w 895"/>
                <a:gd name="T1" fmla="*/ 0 h 716"/>
                <a:gd name="T2" fmla="*/ 131 w 895"/>
                <a:gd name="T3" fmla="*/ 506 h 716"/>
                <a:gd name="T4" fmla="*/ 330 w 895"/>
                <a:gd name="T5" fmla="*/ 652 h 716"/>
                <a:gd name="T6" fmla="*/ 450 w 895"/>
                <a:gd name="T7" fmla="*/ 716 h 716"/>
                <a:gd name="T8" fmla="*/ 895 w 895"/>
                <a:gd name="T9" fmla="*/ 716 h 716"/>
                <a:gd name="T10" fmla="*/ 690 w 895"/>
                <a:gd name="T11" fmla="*/ 389 h 716"/>
                <a:gd name="T12" fmla="*/ 586 w 895"/>
                <a:gd name="T13" fmla="*/ 558 h 716"/>
                <a:gd name="T14" fmla="*/ 534 w 895"/>
                <a:gd name="T15" fmla="*/ 558 h 716"/>
                <a:gd name="T16" fmla="*/ 664 w 895"/>
                <a:gd name="T17" fmla="*/ 347 h 716"/>
                <a:gd name="T18" fmla="*/ 628 w 895"/>
                <a:gd name="T19" fmla="*/ 289 h 716"/>
                <a:gd name="T20" fmla="*/ 462 w 895"/>
                <a:gd name="T21" fmla="*/ 558 h 716"/>
                <a:gd name="T22" fmla="*/ 410 w 895"/>
                <a:gd name="T23" fmla="*/ 558 h 716"/>
                <a:gd name="T24" fmla="*/ 602 w 895"/>
                <a:gd name="T25" fmla="*/ 247 h 716"/>
                <a:gd name="T26" fmla="*/ 565 w 895"/>
                <a:gd name="T27" fmla="*/ 188 h 716"/>
                <a:gd name="T28" fmla="*/ 338 w 895"/>
                <a:gd name="T29" fmla="*/ 558 h 716"/>
                <a:gd name="T30" fmla="*/ 286 w 895"/>
                <a:gd name="T31" fmla="*/ 558 h 716"/>
                <a:gd name="T32" fmla="*/ 539 w 895"/>
                <a:gd name="T33" fmla="*/ 146 h 716"/>
                <a:gd name="T34" fmla="*/ 448 w 895"/>
                <a:gd name="T35" fmla="*/ 0 h 716"/>
                <a:gd name="T36" fmla="*/ 122 w 895"/>
                <a:gd name="T37" fmla="*/ 522 h 716"/>
                <a:gd name="T38" fmla="*/ 0 w 895"/>
                <a:gd name="T39" fmla="*/ 716 h 716"/>
                <a:gd name="T40" fmla="*/ 410 w 895"/>
                <a:gd name="T41" fmla="*/ 716 h 716"/>
                <a:gd name="T42" fmla="*/ 325 w 895"/>
                <a:gd name="T43" fmla="*/ 670 h 716"/>
                <a:gd name="T44" fmla="*/ 122 w 895"/>
                <a:gd name="T45" fmla="*/ 52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5" h="716">
                  <a:moveTo>
                    <a:pt x="448" y="0"/>
                  </a:moveTo>
                  <a:cubicBezTo>
                    <a:pt x="131" y="506"/>
                    <a:pt x="131" y="506"/>
                    <a:pt x="131" y="506"/>
                  </a:cubicBezTo>
                  <a:cubicBezTo>
                    <a:pt x="185" y="556"/>
                    <a:pt x="251" y="606"/>
                    <a:pt x="330" y="652"/>
                  </a:cubicBezTo>
                  <a:cubicBezTo>
                    <a:pt x="369" y="676"/>
                    <a:pt x="410" y="697"/>
                    <a:pt x="450" y="716"/>
                  </a:cubicBezTo>
                  <a:cubicBezTo>
                    <a:pt x="895" y="716"/>
                    <a:pt x="895" y="716"/>
                    <a:pt x="895" y="716"/>
                  </a:cubicBezTo>
                  <a:cubicBezTo>
                    <a:pt x="690" y="389"/>
                    <a:pt x="690" y="389"/>
                    <a:pt x="690" y="389"/>
                  </a:cubicBezTo>
                  <a:cubicBezTo>
                    <a:pt x="586" y="558"/>
                    <a:pt x="586" y="558"/>
                    <a:pt x="586" y="558"/>
                  </a:cubicBezTo>
                  <a:cubicBezTo>
                    <a:pt x="534" y="558"/>
                    <a:pt x="534" y="558"/>
                    <a:pt x="534" y="558"/>
                  </a:cubicBezTo>
                  <a:cubicBezTo>
                    <a:pt x="664" y="347"/>
                    <a:pt x="664" y="347"/>
                    <a:pt x="664" y="347"/>
                  </a:cubicBezTo>
                  <a:cubicBezTo>
                    <a:pt x="628" y="289"/>
                    <a:pt x="628" y="289"/>
                    <a:pt x="628" y="289"/>
                  </a:cubicBezTo>
                  <a:cubicBezTo>
                    <a:pt x="462" y="558"/>
                    <a:pt x="462" y="558"/>
                    <a:pt x="462" y="558"/>
                  </a:cubicBezTo>
                  <a:cubicBezTo>
                    <a:pt x="410" y="558"/>
                    <a:pt x="410" y="558"/>
                    <a:pt x="410" y="558"/>
                  </a:cubicBezTo>
                  <a:cubicBezTo>
                    <a:pt x="602" y="247"/>
                    <a:pt x="602" y="247"/>
                    <a:pt x="602" y="247"/>
                  </a:cubicBezTo>
                  <a:cubicBezTo>
                    <a:pt x="565" y="188"/>
                    <a:pt x="565" y="188"/>
                    <a:pt x="565" y="188"/>
                  </a:cubicBezTo>
                  <a:cubicBezTo>
                    <a:pt x="338" y="558"/>
                    <a:pt x="338" y="558"/>
                    <a:pt x="338" y="558"/>
                  </a:cubicBezTo>
                  <a:cubicBezTo>
                    <a:pt x="286" y="558"/>
                    <a:pt x="286" y="558"/>
                    <a:pt x="286" y="558"/>
                  </a:cubicBezTo>
                  <a:cubicBezTo>
                    <a:pt x="539" y="146"/>
                    <a:pt x="539" y="146"/>
                    <a:pt x="539" y="146"/>
                  </a:cubicBezTo>
                  <a:lnTo>
                    <a:pt x="448" y="0"/>
                  </a:lnTo>
                  <a:close/>
                  <a:moveTo>
                    <a:pt x="122" y="522"/>
                  </a:moveTo>
                  <a:cubicBezTo>
                    <a:pt x="0" y="716"/>
                    <a:pt x="0" y="716"/>
                    <a:pt x="0" y="716"/>
                  </a:cubicBezTo>
                  <a:cubicBezTo>
                    <a:pt x="410" y="716"/>
                    <a:pt x="410" y="716"/>
                    <a:pt x="410" y="716"/>
                  </a:cubicBezTo>
                  <a:cubicBezTo>
                    <a:pt x="382" y="702"/>
                    <a:pt x="353" y="686"/>
                    <a:pt x="325" y="670"/>
                  </a:cubicBezTo>
                  <a:cubicBezTo>
                    <a:pt x="246" y="623"/>
                    <a:pt x="178" y="572"/>
                    <a:pt x="122" y="5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4" name="Freeform 13">
              <a:extLst>
                <a:ext uri="{FF2B5EF4-FFF2-40B4-BE49-F238E27FC236}">
                  <a16:creationId xmlns:a16="http://schemas.microsoft.com/office/drawing/2014/main" id="{F3B7CEE4-DFA5-DD38-2610-CA6D3F33C31E}"/>
                </a:ext>
              </a:extLst>
            </p:cNvPr>
            <p:cNvSpPr>
              <a:spLocks noEditPoints="1"/>
            </p:cNvSpPr>
            <p:nvPr/>
          </p:nvSpPr>
          <p:spPr bwMode="auto">
            <a:xfrm>
              <a:off x="6557963" y="5641975"/>
              <a:ext cx="42863"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5" name="Freeform 14">
              <a:extLst>
                <a:ext uri="{FF2B5EF4-FFF2-40B4-BE49-F238E27FC236}">
                  <a16:creationId xmlns:a16="http://schemas.microsoft.com/office/drawing/2014/main" id="{F434EE66-3FD8-1811-C09D-A6C81F402EDC}"/>
                </a:ext>
              </a:extLst>
            </p:cNvPr>
            <p:cNvSpPr>
              <a:spLocks/>
            </p:cNvSpPr>
            <p:nvPr/>
          </p:nvSpPr>
          <p:spPr bwMode="auto">
            <a:xfrm>
              <a:off x="6657975" y="5722938"/>
              <a:ext cx="136525" cy="165100"/>
            </a:xfrm>
            <a:custGeom>
              <a:avLst/>
              <a:gdLst>
                <a:gd name="T0" fmla="*/ 26 w 114"/>
                <a:gd name="T1" fmla="*/ 4 h 137"/>
                <a:gd name="T2" fmla="*/ 0 w 114"/>
                <a:gd name="T3" fmla="*/ 4 h 137"/>
                <a:gd name="T4" fmla="*/ 0 w 114"/>
                <a:gd name="T5" fmla="*/ 137 h 137"/>
                <a:gd name="T6" fmla="*/ 26 w 114"/>
                <a:gd name="T7" fmla="*/ 137 h 137"/>
                <a:gd name="T8" fmla="*/ 26 w 114"/>
                <a:gd name="T9" fmla="*/ 76 h 137"/>
                <a:gd name="T10" fmla="*/ 59 w 114"/>
                <a:gd name="T11" fmla="*/ 23 h 137"/>
                <a:gd name="T12" fmla="*/ 88 w 114"/>
                <a:gd name="T13" fmla="*/ 61 h 137"/>
                <a:gd name="T14" fmla="*/ 88 w 114"/>
                <a:gd name="T15" fmla="*/ 137 h 137"/>
                <a:gd name="T16" fmla="*/ 114 w 114"/>
                <a:gd name="T17" fmla="*/ 137 h 137"/>
                <a:gd name="T18" fmla="*/ 114 w 114"/>
                <a:gd name="T19" fmla="*/ 58 h 137"/>
                <a:gd name="T20" fmla="*/ 67 w 114"/>
                <a:gd name="T21" fmla="*/ 0 h 137"/>
                <a:gd name="T22" fmla="*/ 26 w 114"/>
                <a:gd name="T23" fmla="*/ 22 h 137"/>
                <a:gd name="T24" fmla="*/ 26 w 114"/>
                <a:gd name="T25" fmla="*/ 22 h 137"/>
                <a:gd name="T26" fmla="*/ 26 w 114"/>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37">
                  <a:moveTo>
                    <a:pt x="26" y="4"/>
                  </a:moveTo>
                  <a:cubicBezTo>
                    <a:pt x="0" y="4"/>
                    <a:pt x="0" y="4"/>
                    <a:pt x="0" y="4"/>
                  </a:cubicBezTo>
                  <a:cubicBezTo>
                    <a:pt x="0" y="137"/>
                    <a:pt x="0" y="137"/>
                    <a:pt x="0" y="137"/>
                  </a:cubicBezTo>
                  <a:cubicBezTo>
                    <a:pt x="26" y="137"/>
                    <a:pt x="26" y="137"/>
                    <a:pt x="26" y="137"/>
                  </a:cubicBezTo>
                  <a:cubicBezTo>
                    <a:pt x="26" y="76"/>
                    <a:pt x="26" y="76"/>
                    <a:pt x="26" y="76"/>
                  </a:cubicBezTo>
                  <a:cubicBezTo>
                    <a:pt x="26" y="52"/>
                    <a:pt x="26" y="23"/>
                    <a:pt x="59" y="23"/>
                  </a:cubicBezTo>
                  <a:cubicBezTo>
                    <a:pt x="85" y="23"/>
                    <a:pt x="88" y="38"/>
                    <a:pt x="88" y="61"/>
                  </a:cubicBezTo>
                  <a:cubicBezTo>
                    <a:pt x="88" y="137"/>
                    <a:pt x="88" y="137"/>
                    <a:pt x="88" y="137"/>
                  </a:cubicBezTo>
                  <a:cubicBezTo>
                    <a:pt x="114" y="137"/>
                    <a:pt x="114" y="137"/>
                    <a:pt x="114" y="137"/>
                  </a:cubicBezTo>
                  <a:cubicBezTo>
                    <a:pt x="114" y="58"/>
                    <a:pt x="114" y="58"/>
                    <a:pt x="114" y="58"/>
                  </a:cubicBezTo>
                  <a:cubicBezTo>
                    <a:pt x="114" y="26"/>
                    <a:pt x="104" y="0"/>
                    <a:pt x="67" y="0"/>
                  </a:cubicBezTo>
                  <a:cubicBezTo>
                    <a:pt x="50" y="0"/>
                    <a:pt x="34" y="8"/>
                    <a:pt x="26" y="22"/>
                  </a:cubicBezTo>
                  <a:cubicBezTo>
                    <a:pt x="26" y="22"/>
                    <a:pt x="26" y="22"/>
                    <a:pt x="26" y="22"/>
                  </a:cubicBezTo>
                  <a:lnTo>
                    <a:pt x="2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6" name="Freeform 15">
              <a:extLst>
                <a:ext uri="{FF2B5EF4-FFF2-40B4-BE49-F238E27FC236}">
                  <a16:creationId xmlns:a16="http://schemas.microsoft.com/office/drawing/2014/main" id="{DE5C23E5-9F0E-F556-4776-5D5355AA202B}"/>
                </a:ext>
              </a:extLst>
            </p:cNvPr>
            <p:cNvSpPr>
              <a:spLocks/>
            </p:cNvSpPr>
            <p:nvPr/>
          </p:nvSpPr>
          <p:spPr bwMode="auto">
            <a:xfrm>
              <a:off x="6843713" y="5586413"/>
              <a:ext cx="87313" cy="301625"/>
            </a:xfrm>
            <a:custGeom>
              <a:avLst/>
              <a:gdLst>
                <a:gd name="T0" fmla="*/ 73 w 73"/>
                <a:gd name="T1" fmla="*/ 4 h 250"/>
                <a:gd name="T2" fmla="*/ 55 w 73"/>
                <a:gd name="T3" fmla="*/ 0 h 250"/>
                <a:gd name="T4" fmla="*/ 12 w 73"/>
                <a:gd name="T5" fmla="*/ 53 h 250"/>
                <a:gd name="T6" fmla="*/ 12 w 73"/>
                <a:gd name="T7" fmla="*/ 117 h 250"/>
                <a:gd name="T8" fmla="*/ 0 w 73"/>
                <a:gd name="T9" fmla="*/ 117 h 250"/>
                <a:gd name="T10" fmla="*/ 0 w 73"/>
                <a:gd name="T11" fmla="*/ 141 h 250"/>
                <a:gd name="T12" fmla="*/ 12 w 73"/>
                <a:gd name="T13" fmla="*/ 141 h 250"/>
                <a:gd name="T14" fmla="*/ 12 w 73"/>
                <a:gd name="T15" fmla="*/ 250 h 250"/>
                <a:gd name="T16" fmla="*/ 38 w 73"/>
                <a:gd name="T17" fmla="*/ 250 h 250"/>
                <a:gd name="T18" fmla="*/ 38 w 73"/>
                <a:gd name="T19" fmla="*/ 141 h 250"/>
                <a:gd name="T20" fmla="*/ 73 w 73"/>
                <a:gd name="T21" fmla="*/ 141 h 250"/>
                <a:gd name="T22" fmla="*/ 73 w 73"/>
                <a:gd name="T23" fmla="*/ 117 h 250"/>
                <a:gd name="T24" fmla="*/ 38 w 73"/>
                <a:gd name="T25" fmla="*/ 117 h 250"/>
                <a:gd name="T26" fmla="*/ 38 w 73"/>
                <a:gd name="T27" fmla="*/ 60 h 250"/>
                <a:gd name="T28" fmla="*/ 56 w 73"/>
                <a:gd name="T29" fmla="*/ 24 h 250"/>
                <a:gd name="T30" fmla="*/ 73 w 73"/>
                <a:gd name="T31" fmla="*/ 29 h 250"/>
                <a:gd name="T32" fmla="*/ 73 w 73"/>
                <a:gd name="T33" fmla="*/ 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50">
                  <a:moveTo>
                    <a:pt x="73" y="4"/>
                  </a:moveTo>
                  <a:cubicBezTo>
                    <a:pt x="67" y="1"/>
                    <a:pt x="61" y="0"/>
                    <a:pt x="55" y="0"/>
                  </a:cubicBezTo>
                  <a:cubicBezTo>
                    <a:pt x="22" y="0"/>
                    <a:pt x="12" y="23"/>
                    <a:pt x="12" y="53"/>
                  </a:cubicBezTo>
                  <a:cubicBezTo>
                    <a:pt x="12" y="117"/>
                    <a:pt x="12" y="117"/>
                    <a:pt x="12" y="117"/>
                  </a:cubicBezTo>
                  <a:cubicBezTo>
                    <a:pt x="0" y="117"/>
                    <a:pt x="0" y="117"/>
                    <a:pt x="0" y="117"/>
                  </a:cubicBezTo>
                  <a:cubicBezTo>
                    <a:pt x="0" y="141"/>
                    <a:pt x="0" y="141"/>
                    <a:pt x="0" y="141"/>
                  </a:cubicBezTo>
                  <a:cubicBezTo>
                    <a:pt x="12" y="141"/>
                    <a:pt x="12" y="141"/>
                    <a:pt x="12" y="141"/>
                  </a:cubicBezTo>
                  <a:cubicBezTo>
                    <a:pt x="12" y="250"/>
                    <a:pt x="12" y="250"/>
                    <a:pt x="12" y="250"/>
                  </a:cubicBezTo>
                  <a:cubicBezTo>
                    <a:pt x="38" y="250"/>
                    <a:pt x="38" y="250"/>
                    <a:pt x="38" y="250"/>
                  </a:cubicBezTo>
                  <a:cubicBezTo>
                    <a:pt x="38" y="141"/>
                    <a:pt x="38" y="141"/>
                    <a:pt x="38" y="141"/>
                  </a:cubicBezTo>
                  <a:cubicBezTo>
                    <a:pt x="73" y="141"/>
                    <a:pt x="73" y="141"/>
                    <a:pt x="73" y="141"/>
                  </a:cubicBezTo>
                  <a:cubicBezTo>
                    <a:pt x="73" y="117"/>
                    <a:pt x="73" y="117"/>
                    <a:pt x="73" y="117"/>
                  </a:cubicBezTo>
                  <a:cubicBezTo>
                    <a:pt x="38" y="117"/>
                    <a:pt x="38" y="117"/>
                    <a:pt x="38" y="117"/>
                  </a:cubicBezTo>
                  <a:cubicBezTo>
                    <a:pt x="38" y="60"/>
                    <a:pt x="38" y="60"/>
                    <a:pt x="38" y="60"/>
                  </a:cubicBezTo>
                  <a:cubicBezTo>
                    <a:pt x="38" y="47"/>
                    <a:pt x="38" y="24"/>
                    <a:pt x="56" y="24"/>
                  </a:cubicBezTo>
                  <a:cubicBezTo>
                    <a:pt x="61" y="24"/>
                    <a:pt x="68" y="27"/>
                    <a:pt x="73" y="29"/>
                  </a:cubicBezTo>
                  <a:lnTo>
                    <a:pt x="7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16">
              <a:extLst>
                <a:ext uri="{FF2B5EF4-FFF2-40B4-BE49-F238E27FC236}">
                  <a16:creationId xmlns:a16="http://schemas.microsoft.com/office/drawing/2014/main" id="{08E83ABB-468A-AC47-F889-082B86968B73}"/>
                </a:ext>
              </a:extLst>
            </p:cNvPr>
            <p:cNvSpPr>
              <a:spLocks noEditPoints="1"/>
            </p:cNvSpPr>
            <p:nvPr/>
          </p:nvSpPr>
          <p:spPr bwMode="auto">
            <a:xfrm>
              <a:off x="6961188" y="5641975"/>
              <a:ext cx="41275" cy="246063"/>
            </a:xfrm>
            <a:custGeom>
              <a:avLst/>
              <a:gdLst>
                <a:gd name="T0" fmla="*/ 18 w 35"/>
                <a:gd name="T1" fmla="*/ 0 h 204"/>
                <a:gd name="T2" fmla="*/ 0 w 35"/>
                <a:gd name="T3" fmla="*/ 18 h 204"/>
                <a:gd name="T4" fmla="*/ 18 w 35"/>
                <a:gd name="T5" fmla="*/ 35 h 204"/>
                <a:gd name="T6" fmla="*/ 35 w 35"/>
                <a:gd name="T7" fmla="*/ 18 h 204"/>
                <a:gd name="T8" fmla="*/ 18 w 35"/>
                <a:gd name="T9" fmla="*/ 0 h 204"/>
                <a:gd name="T10" fmla="*/ 31 w 35"/>
                <a:gd name="T11" fmla="*/ 71 h 204"/>
                <a:gd name="T12" fmla="*/ 31 w 35"/>
                <a:gd name="T13" fmla="*/ 71 h 204"/>
                <a:gd name="T14" fmla="*/ 31 w 35"/>
                <a:gd name="T15" fmla="*/ 71 h 204"/>
                <a:gd name="T16" fmla="*/ 5 w 35"/>
                <a:gd name="T17" fmla="*/ 71 h 204"/>
                <a:gd name="T18" fmla="*/ 5 w 35"/>
                <a:gd name="T19" fmla="*/ 204 h 204"/>
                <a:gd name="T20" fmla="*/ 31 w 35"/>
                <a:gd name="T21" fmla="*/ 204 h 204"/>
                <a:gd name="T22" fmla="*/ 31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8" y="0"/>
                  </a:moveTo>
                  <a:cubicBezTo>
                    <a:pt x="8" y="0"/>
                    <a:pt x="0" y="8"/>
                    <a:pt x="0" y="18"/>
                  </a:cubicBezTo>
                  <a:cubicBezTo>
                    <a:pt x="0" y="28"/>
                    <a:pt x="8" y="35"/>
                    <a:pt x="18" y="35"/>
                  </a:cubicBezTo>
                  <a:cubicBezTo>
                    <a:pt x="28" y="35"/>
                    <a:pt x="35" y="28"/>
                    <a:pt x="35" y="18"/>
                  </a:cubicBezTo>
                  <a:cubicBezTo>
                    <a:pt x="35" y="8"/>
                    <a:pt x="28" y="0"/>
                    <a:pt x="18" y="0"/>
                  </a:cubicBezTo>
                  <a:close/>
                  <a:moveTo>
                    <a:pt x="31" y="71"/>
                  </a:moveTo>
                  <a:cubicBezTo>
                    <a:pt x="31" y="71"/>
                    <a:pt x="31" y="71"/>
                    <a:pt x="31" y="71"/>
                  </a:cubicBezTo>
                  <a:moveTo>
                    <a:pt x="31" y="71"/>
                  </a:moveTo>
                  <a:cubicBezTo>
                    <a:pt x="5" y="71"/>
                    <a:pt x="5" y="71"/>
                    <a:pt x="5" y="71"/>
                  </a:cubicBezTo>
                  <a:cubicBezTo>
                    <a:pt x="5" y="204"/>
                    <a:pt x="5" y="204"/>
                    <a:pt x="5" y="204"/>
                  </a:cubicBezTo>
                  <a:cubicBezTo>
                    <a:pt x="31" y="204"/>
                    <a:pt x="31" y="204"/>
                    <a:pt x="31" y="204"/>
                  </a:cubicBezTo>
                  <a:lnTo>
                    <a:pt x="31"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 name="Freeform 17">
              <a:extLst>
                <a:ext uri="{FF2B5EF4-FFF2-40B4-BE49-F238E27FC236}">
                  <a16:creationId xmlns:a16="http://schemas.microsoft.com/office/drawing/2014/main" id="{E17C8D9A-A47C-85E0-7C02-C0508CB3C035}"/>
                </a:ext>
              </a:extLst>
            </p:cNvPr>
            <p:cNvSpPr>
              <a:spLocks/>
            </p:cNvSpPr>
            <p:nvPr/>
          </p:nvSpPr>
          <p:spPr bwMode="auto">
            <a:xfrm>
              <a:off x="7061200" y="5722938"/>
              <a:ext cx="136525" cy="165100"/>
            </a:xfrm>
            <a:custGeom>
              <a:avLst/>
              <a:gdLst>
                <a:gd name="T0" fmla="*/ 25 w 113"/>
                <a:gd name="T1" fmla="*/ 4 h 137"/>
                <a:gd name="T2" fmla="*/ 0 w 113"/>
                <a:gd name="T3" fmla="*/ 4 h 137"/>
                <a:gd name="T4" fmla="*/ 0 w 113"/>
                <a:gd name="T5" fmla="*/ 137 h 137"/>
                <a:gd name="T6" fmla="*/ 25 w 113"/>
                <a:gd name="T7" fmla="*/ 137 h 137"/>
                <a:gd name="T8" fmla="*/ 25 w 113"/>
                <a:gd name="T9" fmla="*/ 76 h 137"/>
                <a:gd name="T10" fmla="*/ 58 w 113"/>
                <a:gd name="T11" fmla="*/ 23 h 137"/>
                <a:gd name="T12" fmla="*/ 88 w 113"/>
                <a:gd name="T13" fmla="*/ 61 h 137"/>
                <a:gd name="T14" fmla="*/ 88 w 113"/>
                <a:gd name="T15" fmla="*/ 137 h 137"/>
                <a:gd name="T16" fmla="*/ 113 w 113"/>
                <a:gd name="T17" fmla="*/ 137 h 137"/>
                <a:gd name="T18" fmla="*/ 113 w 113"/>
                <a:gd name="T19" fmla="*/ 58 h 137"/>
                <a:gd name="T20" fmla="*/ 66 w 113"/>
                <a:gd name="T21" fmla="*/ 0 h 137"/>
                <a:gd name="T22" fmla="*/ 26 w 113"/>
                <a:gd name="T23" fmla="*/ 22 h 137"/>
                <a:gd name="T24" fmla="*/ 25 w 113"/>
                <a:gd name="T25" fmla="*/ 22 h 137"/>
                <a:gd name="T26" fmla="*/ 25 w 113"/>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37">
                  <a:moveTo>
                    <a:pt x="25" y="4"/>
                  </a:moveTo>
                  <a:cubicBezTo>
                    <a:pt x="0" y="4"/>
                    <a:pt x="0" y="4"/>
                    <a:pt x="0" y="4"/>
                  </a:cubicBezTo>
                  <a:cubicBezTo>
                    <a:pt x="0" y="137"/>
                    <a:pt x="0" y="137"/>
                    <a:pt x="0" y="137"/>
                  </a:cubicBezTo>
                  <a:cubicBezTo>
                    <a:pt x="25" y="137"/>
                    <a:pt x="25" y="137"/>
                    <a:pt x="25" y="137"/>
                  </a:cubicBezTo>
                  <a:cubicBezTo>
                    <a:pt x="25" y="76"/>
                    <a:pt x="25" y="76"/>
                    <a:pt x="25" y="76"/>
                  </a:cubicBezTo>
                  <a:cubicBezTo>
                    <a:pt x="25" y="52"/>
                    <a:pt x="25" y="23"/>
                    <a:pt x="58" y="23"/>
                  </a:cubicBezTo>
                  <a:cubicBezTo>
                    <a:pt x="84" y="23"/>
                    <a:pt x="88" y="38"/>
                    <a:pt x="88" y="61"/>
                  </a:cubicBezTo>
                  <a:cubicBezTo>
                    <a:pt x="88" y="137"/>
                    <a:pt x="88" y="137"/>
                    <a:pt x="88" y="137"/>
                  </a:cubicBezTo>
                  <a:cubicBezTo>
                    <a:pt x="113" y="137"/>
                    <a:pt x="113" y="137"/>
                    <a:pt x="113" y="137"/>
                  </a:cubicBezTo>
                  <a:cubicBezTo>
                    <a:pt x="113" y="58"/>
                    <a:pt x="113" y="58"/>
                    <a:pt x="113" y="58"/>
                  </a:cubicBezTo>
                  <a:cubicBezTo>
                    <a:pt x="113" y="26"/>
                    <a:pt x="104" y="0"/>
                    <a:pt x="66" y="0"/>
                  </a:cubicBezTo>
                  <a:cubicBezTo>
                    <a:pt x="50" y="0"/>
                    <a:pt x="34" y="8"/>
                    <a:pt x="26" y="22"/>
                  </a:cubicBezTo>
                  <a:cubicBezTo>
                    <a:pt x="25" y="22"/>
                    <a:pt x="25" y="22"/>
                    <a:pt x="25" y="22"/>
                  </a:cubicBezTo>
                  <a:lnTo>
                    <a:pt x="2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 name="Freeform 18">
              <a:extLst>
                <a:ext uri="{FF2B5EF4-FFF2-40B4-BE49-F238E27FC236}">
                  <a16:creationId xmlns:a16="http://schemas.microsoft.com/office/drawing/2014/main" id="{EAA8FB2C-C919-89C9-42D9-6136D2596AD7}"/>
                </a:ext>
              </a:extLst>
            </p:cNvPr>
            <p:cNvSpPr>
              <a:spLocks noEditPoints="1"/>
            </p:cNvSpPr>
            <p:nvPr/>
          </p:nvSpPr>
          <p:spPr bwMode="auto">
            <a:xfrm>
              <a:off x="7256463" y="5641975"/>
              <a:ext cx="41275"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0" name="Freeform 19">
              <a:extLst>
                <a:ext uri="{FF2B5EF4-FFF2-40B4-BE49-F238E27FC236}">
                  <a16:creationId xmlns:a16="http://schemas.microsoft.com/office/drawing/2014/main" id="{16B79FF7-891A-9A73-5608-37349DF6E1E3}"/>
                </a:ext>
              </a:extLst>
            </p:cNvPr>
            <p:cNvSpPr>
              <a:spLocks/>
            </p:cNvSpPr>
            <p:nvPr/>
          </p:nvSpPr>
          <p:spPr bwMode="auto">
            <a:xfrm>
              <a:off x="7343775" y="5667375"/>
              <a:ext cx="77788" cy="220663"/>
            </a:xfrm>
            <a:custGeom>
              <a:avLst/>
              <a:gdLst>
                <a:gd name="T0" fmla="*/ 30 w 49"/>
                <a:gd name="T1" fmla="*/ 56 h 139"/>
                <a:gd name="T2" fmla="*/ 49 w 49"/>
                <a:gd name="T3" fmla="*/ 56 h 139"/>
                <a:gd name="T4" fmla="*/ 49 w 49"/>
                <a:gd name="T5" fmla="*/ 38 h 139"/>
                <a:gd name="T6" fmla="*/ 30 w 49"/>
                <a:gd name="T7" fmla="*/ 38 h 139"/>
                <a:gd name="T8" fmla="*/ 30 w 49"/>
                <a:gd name="T9" fmla="*/ 0 h 139"/>
                <a:gd name="T10" fmla="*/ 11 w 49"/>
                <a:gd name="T11" fmla="*/ 0 h 139"/>
                <a:gd name="T12" fmla="*/ 11 w 49"/>
                <a:gd name="T13" fmla="*/ 38 h 139"/>
                <a:gd name="T14" fmla="*/ 0 w 49"/>
                <a:gd name="T15" fmla="*/ 38 h 139"/>
                <a:gd name="T16" fmla="*/ 0 w 49"/>
                <a:gd name="T17" fmla="*/ 56 h 139"/>
                <a:gd name="T18" fmla="*/ 11 w 49"/>
                <a:gd name="T19" fmla="*/ 56 h 139"/>
                <a:gd name="T20" fmla="*/ 11 w 49"/>
                <a:gd name="T21" fmla="*/ 139 h 139"/>
                <a:gd name="T22" fmla="*/ 30 w 49"/>
                <a:gd name="T23" fmla="*/ 139 h 139"/>
                <a:gd name="T24" fmla="*/ 30 w 49"/>
                <a:gd name="T25" fmla="*/ 5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39">
                  <a:moveTo>
                    <a:pt x="30" y="56"/>
                  </a:moveTo>
                  <a:lnTo>
                    <a:pt x="49" y="56"/>
                  </a:lnTo>
                  <a:lnTo>
                    <a:pt x="49" y="38"/>
                  </a:lnTo>
                  <a:lnTo>
                    <a:pt x="30" y="38"/>
                  </a:lnTo>
                  <a:lnTo>
                    <a:pt x="30" y="0"/>
                  </a:lnTo>
                  <a:lnTo>
                    <a:pt x="11" y="0"/>
                  </a:lnTo>
                  <a:lnTo>
                    <a:pt x="11" y="38"/>
                  </a:lnTo>
                  <a:lnTo>
                    <a:pt x="0" y="38"/>
                  </a:lnTo>
                  <a:lnTo>
                    <a:pt x="0" y="56"/>
                  </a:lnTo>
                  <a:lnTo>
                    <a:pt x="11" y="56"/>
                  </a:lnTo>
                  <a:lnTo>
                    <a:pt x="11" y="139"/>
                  </a:lnTo>
                  <a:lnTo>
                    <a:pt x="30" y="139"/>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1" name="Freeform 20">
              <a:extLst>
                <a:ext uri="{FF2B5EF4-FFF2-40B4-BE49-F238E27FC236}">
                  <a16:creationId xmlns:a16="http://schemas.microsoft.com/office/drawing/2014/main" id="{04A6620D-130B-DD37-9296-845B5F895499}"/>
                </a:ext>
              </a:extLst>
            </p:cNvPr>
            <p:cNvSpPr>
              <a:spLocks noEditPoints="1"/>
            </p:cNvSpPr>
            <p:nvPr/>
          </p:nvSpPr>
          <p:spPr bwMode="auto">
            <a:xfrm>
              <a:off x="7440613" y="5722938"/>
              <a:ext cx="152400" cy="169863"/>
            </a:xfrm>
            <a:custGeom>
              <a:avLst/>
              <a:gdLst>
                <a:gd name="T0" fmla="*/ 27 w 127"/>
                <a:gd name="T1" fmla="*/ 56 h 142"/>
                <a:gd name="T2" fmla="*/ 65 w 127"/>
                <a:gd name="T3" fmla="*/ 23 h 142"/>
                <a:gd name="T4" fmla="*/ 102 w 127"/>
                <a:gd name="T5" fmla="*/ 56 h 142"/>
                <a:gd name="T6" fmla="*/ 27 w 127"/>
                <a:gd name="T7" fmla="*/ 56 h 142"/>
                <a:gd name="T8" fmla="*/ 127 w 127"/>
                <a:gd name="T9" fmla="*/ 75 h 142"/>
                <a:gd name="T10" fmla="*/ 127 w 127"/>
                <a:gd name="T11" fmla="*/ 71 h 142"/>
                <a:gd name="T12" fmla="*/ 65 w 127"/>
                <a:gd name="T13" fmla="*/ 0 h 142"/>
                <a:gd name="T14" fmla="*/ 0 w 127"/>
                <a:gd name="T15" fmla="*/ 72 h 142"/>
                <a:gd name="T16" fmla="*/ 66 w 127"/>
                <a:gd name="T17" fmla="*/ 142 h 142"/>
                <a:gd name="T18" fmla="*/ 127 w 127"/>
                <a:gd name="T19" fmla="*/ 106 h 142"/>
                <a:gd name="T20" fmla="*/ 106 w 127"/>
                <a:gd name="T21" fmla="*/ 93 h 142"/>
                <a:gd name="T22" fmla="*/ 66 w 127"/>
                <a:gd name="T23" fmla="*/ 119 h 142"/>
                <a:gd name="T24" fmla="*/ 26 w 127"/>
                <a:gd name="T25" fmla="*/ 75 h 142"/>
                <a:gd name="T26" fmla="*/ 127 w 127"/>
                <a:gd name="T27" fmla="*/ 7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42">
                  <a:moveTo>
                    <a:pt x="27" y="56"/>
                  </a:moveTo>
                  <a:cubicBezTo>
                    <a:pt x="30" y="37"/>
                    <a:pt x="45" y="23"/>
                    <a:pt x="65" y="23"/>
                  </a:cubicBezTo>
                  <a:cubicBezTo>
                    <a:pt x="86" y="23"/>
                    <a:pt x="99" y="36"/>
                    <a:pt x="102" y="56"/>
                  </a:cubicBezTo>
                  <a:lnTo>
                    <a:pt x="27" y="56"/>
                  </a:lnTo>
                  <a:close/>
                  <a:moveTo>
                    <a:pt x="127" y="75"/>
                  </a:moveTo>
                  <a:cubicBezTo>
                    <a:pt x="127" y="71"/>
                    <a:pt x="127" y="71"/>
                    <a:pt x="127" y="71"/>
                  </a:cubicBezTo>
                  <a:cubicBezTo>
                    <a:pt x="127" y="32"/>
                    <a:pt x="107" y="0"/>
                    <a:pt x="65" y="0"/>
                  </a:cubicBezTo>
                  <a:cubicBezTo>
                    <a:pt x="22" y="0"/>
                    <a:pt x="0" y="31"/>
                    <a:pt x="0" y="72"/>
                  </a:cubicBezTo>
                  <a:cubicBezTo>
                    <a:pt x="0" y="111"/>
                    <a:pt x="25" y="142"/>
                    <a:pt x="66" y="142"/>
                  </a:cubicBezTo>
                  <a:cubicBezTo>
                    <a:pt x="92" y="142"/>
                    <a:pt x="115" y="129"/>
                    <a:pt x="127" y="106"/>
                  </a:cubicBezTo>
                  <a:cubicBezTo>
                    <a:pt x="106" y="93"/>
                    <a:pt x="106" y="93"/>
                    <a:pt x="106" y="93"/>
                  </a:cubicBezTo>
                  <a:cubicBezTo>
                    <a:pt x="96" y="109"/>
                    <a:pt x="86" y="119"/>
                    <a:pt x="66" y="119"/>
                  </a:cubicBezTo>
                  <a:cubicBezTo>
                    <a:pt x="41" y="119"/>
                    <a:pt x="26" y="98"/>
                    <a:pt x="26" y="75"/>
                  </a:cubicBezTo>
                  <a:lnTo>
                    <a:pt x="127"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2060759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3" name="Picture 22" descr="A group of men sitting around a table&#10;&#10;Description automatically generated with medium confidence">
            <a:extLst>
              <a:ext uri="{FF2B5EF4-FFF2-40B4-BE49-F238E27FC236}">
                <a16:creationId xmlns:a16="http://schemas.microsoft.com/office/drawing/2014/main" id="{22B363C4-0398-3A97-B29B-BDD82AA9CD4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8"/>
          <a:stretch/>
        </p:blipFill>
        <p:spPr>
          <a:xfrm>
            <a:off x="4093805" y="2543"/>
            <a:ext cx="8095020" cy="6858000"/>
          </a:xfrm>
          <a:prstGeom prst="rect">
            <a:avLst/>
          </a:prstGeom>
        </p:spPr>
      </p:pic>
      <p:pic>
        <p:nvPicPr>
          <p:cNvPr id="2" name="Picture 1">
            <a:extLst>
              <a:ext uri="{FF2B5EF4-FFF2-40B4-BE49-F238E27FC236}">
                <a16:creationId xmlns:a16="http://schemas.microsoft.com/office/drawing/2014/main" id="{F7930B5F-33EE-E746-DB8A-CAAC94A9BE6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1668"/>
          <a:stretch/>
        </p:blipFill>
        <p:spPr>
          <a:xfrm>
            <a:off x="-4022" y="2543"/>
            <a:ext cx="10696621" cy="6855458"/>
          </a:xfrm>
          <a:prstGeom prst="rect">
            <a:avLst/>
          </a:prstGeom>
        </p:spPr>
      </p:pic>
      <p:sp>
        <p:nvSpPr>
          <p:cNvPr id="5" name="TextBox 4">
            <a:extLst>
              <a:ext uri="{FF2B5EF4-FFF2-40B4-BE49-F238E27FC236}">
                <a16:creationId xmlns:a16="http://schemas.microsoft.com/office/drawing/2014/main" id="{0F792D62-9A2E-0AFC-BF1C-2846A3D29502}"/>
              </a:ext>
            </a:extLst>
          </p:cNvPr>
          <p:cNvSpPr txBox="1"/>
          <p:nvPr userDrawn="1"/>
        </p:nvSpPr>
        <p:spPr>
          <a:xfrm>
            <a:off x="5207252" y="9074552"/>
            <a:ext cx="369301" cy="627864"/>
          </a:xfrm>
          <a:prstGeom prst="rect">
            <a:avLst/>
          </a:prstGeom>
          <a:noFill/>
        </p:spPr>
        <p:txBody>
          <a:bodyPr wrap="none" lIns="182832" tIns="146266" rIns="182832" bIns="146266" rtlCol="0">
            <a:spAutoFit/>
          </a:bodyPr>
          <a:lstStyle/>
          <a:p>
            <a:pPr>
              <a:lnSpc>
                <a:spcPct val="90000"/>
              </a:lnSpc>
              <a:spcAft>
                <a:spcPts val="600"/>
              </a:spcAft>
            </a:pPr>
            <a:endParaRPr lang="en-US" sz="2399">
              <a:gradFill>
                <a:gsLst>
                  <a:gs pos="2917">
                    <a:schemeClr val="tx1"/>
                  </a:gs>
                  <a:gs pos="30000">
                    <a:schemeClr val="tx1"/>
                  </a:gs>
                </a:gsLst>
                <a:lin ang="5400000" scaled="0"/>
              </a:gradFill>
            </a:endParaRPr>
          </a:p>
        </p:txBody>
      </p:sp>
      <p:grpSp>
        <p:nvGrpSpPr>
          <p:cNvPr id="7" name="Group 6">
            <a:extLst>
              <a:ext uri="{FF2B5EF4-FFF2-40B4-BE49-F238E27FC236}">
                <a16:creationId xmlns:a16="http://schemas.microsoft.com/office/drawing/2014/main" id="{DAAF98C4-B997-019E-674C-26B3C32DF761}"/>
              </a:ext>
            </a:extLst>
          </p:cNvPr>
          <p:cNvGrpSpPr/>
          <p:nvPr userDrawn="1"/>
        </p:nvGrpSpPr>
        <p:grpSpPr>
          <a:xfrm>
            <a:off x="530330" y="378753"/>
            <a:ext cx="553980" cy="490854"/>
            <a:chOff x="6424613" y="4713288"/>
            <a:chExt cx="1357313" cy="1179513"/>
          </a:xfrm>
        </p:grpSpPr>
        <p:sp>
          <p:nvSpPr>
            <p:cNvPr id="8" name="Freeform 29">
              <a:extLst>
                <a:ext uri="{FF2B5EF4-FFF2-40B4-BE49-F238E27FC236}">
                  <a16:creationId xmlns:a16="http://schemas.microsoft.com/office/drawing/2014/main" id="{0565F561-624A-545F-EACD-31199DE3BD5D}"/>
                </a:ext>
              </a:extLst>
            </p:cNvPr>
            <p:cNvSpPr>
              <a:spLocks/>
            </p:cNvSpPr>
            <p:nvPr/>
          </p:nvSpPr>
          <p:spPr bwMode="auto">
            <a:xfrm>
              <a:off x="6424613" y="4911725"/>
              <a:ext cx="1317625" cy="865188"/>
            </a:xfrm>
            <a:custGeom>
              <a:avLst/>
              <a:gdLst>
                <a:gd name="T0" fmla="*/ 957 w 1096"/>
                <a:gd name="T1" fmla="*/ 372 h 720"/>
                <a:gd name="T2" fmla="*/ 1047 w 1096"/>
                <a:gd name="T3" fmla="*/ 630 h 720"/>
                <a:gd name="T4" fmla="*/ 419 w 1096"/>
                <a:gd name="T5" fmla="*/ 505 h 720"/>
                <a:gd name="T6" fmla="*/ 80 w 1096"/>
                <a:gd name="T7" fmla="*/ 54 h 720"/>
                <a:gd name="T8" fmla="*/ 361 w 1096"/>
                <a:gd name="T9" fmla="*/ 32 h 720"/>
                <a:gd name="T10" fmla="*/ 277 w 1096"/>
                <a:gd name="T11" fmla="*/ 26 h 720"/>
                <a:gd name="T12" fmla="*/ 108 w 1096"/>
                <a:gd name="T13" fmla="*/ 71 h 720"/>
                <a:gd name="T14" fmla="*/ 424 w 1096"/>
                <a:gd name="T15" fmla="*/ 487 h 720"/>
                <a:gd name="T16" fmla="*/ 1018 w 1096"/>
                <a:gd name="T17" fmla="*/ 613 h 720"/>
                <a:gd name="T18" fmla="*/ 1025 w 1096"/>
                <a:gd name="T19" fmla="*/ 497 h 720"/>
                <a:gd name="T20" fmla="*/ 957 w 1096"/>
                <a:gd name="T21" fmla="*/ 372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6" h="720">
                  <a:moveTo>
                    <a:pt x="957" y="372"/>
                  </a:moveTo>
                  <a:cubicBezTo>
                    <a:pt x="1057" y="477"/>
                    <a:pt x="1096" y="575"/>
                    <a:pt x="1047" y="630"/>
                  </a:cubicBezTo>
                  <a:cubicBezTo>
                    <a:pt x="967" y="720"/>
                    <a:pt x="686" y="664"/>
                    <a:pt x="419" y="505"/>
                  </a:cubicBezTo>
                  <a:cubicBezTo>
                    <a:pt x="152" y="345"/>
                    <a:pt x="0" y="143"/>
                    <a:pt x="80" y="54"/>
                  </a:cubicBezTo>
                  <a:cubicBezTo>
                    <a:pt x="123" y="4"/>
                    <a:pt x="230" y="0"/>
                    <a:pt x="361" y="32"/>
                  </a:cubicBezTo>
                  <a:cubicBezTo>
                    <a:pt x="324" y="27"/>
                    <a:pt x="296" y="27"/>
                    <a:pt x="277" y="26"/>
                  </a:cubicBezTo>
                  <a:cubicBezTo>
                    <a:pt x="192" y="26"/>
                    <a:pt x="135" y="42"/>
                    <a:pt x="108" y="71"/>
                  </a:cubicBezTo>
                  <a:cubicBezTo>
                    <a:pt x="37" y="151"/>
                    <a:pt x="172" y="338"/>
                    <a:pt x="424" y="487"/>
                  </a:cubicBezTo>
                  <a:cubicBezTo>
                    <a:pt x="675" y="637"/>
                    <a:pt x="948" y="693"/>
                    <a:pt x="1018" y="613"/>
                  </a:cubicBezTo>
                  <a:cubicBezTo>
                    <a:pt x="1041" y="589"/>
                    <a:pt x="1041" y="542"/>
                    <a:pt x="1025" y="497"/>
                  </a:cubicBezTo>
                  <a:cubicBezTo>
                    <a:pt x="1012" y="458"/>
                    <a:pt x="991" y="425"/>
                    <a:pt x="957" y="372"/>
                  </a:cubicBez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9" name="Freeform 30">
              <a:extLst>
                <a:ext uri="{FF2B5EF4-FFF2-40B4-BE49-F238E27FC236}">
                  <a16:creationId xmlns:a16="http://schemas.microsoft.com/office/drawing/2014/main" id="{E6685C34-F42F-7961-836C-0081B5115E39}"/>
                </a:ext>
              </a:extLst>
            </p:cNvPr>
            <p:cNvSpPr>
              <a:spLocks/>
            </p:cNvSpPr>
            <p:nvPr/>
          </p:nvSpPr>
          <p:spPr bwMode="auto">
            <a:xfrm>
              <a:off x="7178675" y="4718050"/>
              <a:ext cx="474663" cy="666750"/>
            </a:xfrm>
            <a:custGeom>
              <a:avLst/>
              <a:gdLst>
                <a:gd name="T0" fmla="*/ 258 w 299"/>
                <a:gd name="T1" fmla="*/ 0 h 420"/>
                <a:gd name="T2" fmla="*/ 299 w 299"/>
                <a:gd name="T3" fmla="*/ 0 h 420"/>
                <a:gd name="T4" fmla="*/ 40 w 299"/>
                <a:gd name="T5" fmla="*/ 420 h 420"/>
                <a:gd name="T6" fmla="*/ 0 w 299"/>
                <a:gd name="T7" fmla="*/ 420 h 420"/>
                <a:gd name="T8" fmla="*/ 258 w 299"/>
                <a:gd name="T9" fmla="*/ 0 h 420"/>
              </a:gdLst>
              <a:ahLst/>
              <a:cxnLst>
                <a:cxn ang="0">
                  <a:pos x="T0" y="T1"/>
                </a:cxn>
                <a:cxn ang="0">
                  <a:pos x="T2" y="T3"/>
                </a:cxn>
                <a:cxn ang="0">
                  <a:pos x="T4" y="T5"/>
                </a:cxn>
                <a:cxn ang="0">
                  <a:pos x="T6" y="T7"/>
                </a:cxn>
                <a:cxn ang="0">
                  <a:pos x="T8" y="T9"/>
                </a:cxn>
              </a:cxnLst>
              <a:rect l="0" t="0" r="r" b="b"/>
              <a:pathLst>
                <a:path w="299" h="420">
                  <a:moveTo>
                    <a:pt x="258" y="0"/>
                  </a:moveTo>
                  <a:lnTo>
                    <a:pt x="299" y="0"/>
                  </a:lnTo>
                  <a:lnTo>
                    <a:pt x="40"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10" name="Freeform 8">
              <a:extLst>
                <a:ext uri="{FF2B5EF4-FFF2-40B4-BE49-F238E27FC236}">
                  <a16:creationId xmlns:a16="http://schemas.microsoft.com/office/drawing/2014/main" id="{46DEA038-3AAC-9A11-2758-526A1CC9A0D1}"/>
                </a:ext>
              </a:extLst>
            </p:cNvPr>
            <p:cNvSpPr>
              <a:spLocks/>
            </p:cNvSpPr>
            <p:nvPr/>
          </p:nvSpPr>
          <p:spPr bwMode="auto">
            <a:xfrm>
              <a:off x="7031038"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11" name="Freeform 9">
              <a:extLst>
                <a:ext uri="{FF2B5EF4-FFF2-40B4-BE49-F238E27FC236}">
                  <a16:creationId xmlns:a16="http://schemas.microsoft.com/office/drawing/2014/main" id="{976533EF-392C-FCE0-C612-D06F8525BB88}"/>
                </a:ext>
              </a:extLst>
            </p:cNvPr>
            <p:cNvSpPr>
              <a:spLocks/>
            </p:cNvSpPr>
            <p:nvPr/>
          </p:nvSpPr>
          <p:spPr bwMode="auto">
            <a:xfrm>
              <a:off x="6881813" y="4718050"/>
              <a:ext cx="473075" cy="666750"/>
            </a:xfrm>
            <a:custGeom>
              <a:avLst/>
              <a:gdLst>
                <a:gd name="T0" fmla="*/ 258 w 298"/>
                <a:gd name="T1" fmla="*/ 0 h 420"/>
                <a:gd name="T2" fmla="*/ 298 w 298"/>
                <a:gd name="T3" fmla="*/ 0 h 420"/>
                <a:gd name="T4" fmla="*/ 39 w 298"/>
                <a:gd name="T5" fmla="*/ 420 h 420"/>
                <a:gd name="T6" fmla="*/ 0 w 298"/>
                <a:gd name="T7" fmla="*/ 420 h 420"/>
                <a:gd name="T8" fmla="*/ 258 w 298"/>
                <a:gd name="T9" fmla="*/ 0 h 420"/>
              </a:gdLst>
              <a:ahLst/>
              <a:cxnLst>
                <a:cxn ang="0">
                  <a:pos x="T0" y="T1"/>
                </a:cxn>
                <a:cxn ang="0">
                  <a:pos x="T2" y="T3"/>
                </a:cxn>
                <a:cxn ang="0">
                  <a:pos x="T4" y="T5"/>
                </a:cxn>
                <a:cxn ang="0">
                  <a:pos x="T6" y="T7"/>
                </a:cxn>
                <a:cxn ang="0">
                  <a:pos x="T8" y="T9"/>
                </a:cxn>
              </a:cxnLst>
              <a:rect l="0" t="0" r="r" b="b"/>
              <a:pathLst>
                <a:path w="298" h="420">
                  <a:moveTo>
                    <a:pt x="258" y="0"/>
                  </a:moveTo>
                  <a:lnTo>
                    <a:pt x="298" y="0"/>
                  </a:lnTo>
                  <a:lnTo>
                    <a:pt x="39" y="420"/>
                  </a:lnTo>
                  <a:lnTo>
                    <a:pt x="0" y="420"/>
                  </a:lnTo>
                  <a:lnTo>
                    <a:pt x="258" y="0"/>
                  </a:lnTo>
                  <a:close/>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10">
              <a:extLst>
                <a:ext uri="{FF2B5EF4-FFF2-40B4-BE49-F238E27FC236}">
                  <a16:creationId xmlns:a16="http://schemas.microsoft.com/office/drawing/2014/main" id="{BCC0B23B-D9B2-025B-0BD7-0C116CEEDCF7}"/>
                </a:ext>
              </a:extLst>
            </p:cNvPr>
            <p:cNvSpPr>
              <a:spLocks/>
            </p:cNvSpPr>
            <p:nvPr/>
          </p:nvSpPr>
          <p:spPr bwMode="auto">
            <a:xfrm>
              <a:off x="7688263" y="4713288"/>
              <a:ext cx="41275" cy="52388"/>
            </a:xfrm>
            <a:custGeom>
              <a:avLst/>
              <a:gdLst>
                <a:gd name="T0" fmla="*/ 15 w 26"/>
                <a:gd name="T1" fmla="*/ 33 h 33"/>
                <a:gd name="T2" fmla="*/ 15 w 26"/>
                <a:gd name="T3" fmla="*/ 4 h 33"/>
                <a:gd name="T4" fmla="*/ 26 w 26"/>
                <a:gd name="T5" fmla="*/ 4 h 33"/>
                <a:gd name="T6" fmla="*/ 26 w 26"/>
                <a:gd name="T7" fmla="*/ 0 h 33"/>
                <a:gd name="T8" fmla="*/ 0 w 26"/>
                <a:gd name="T9" fmla="*/ 0 h 33"/>
                <a:gd name="T10" fmla="*/ 0 w 26"/>
                <a:gd name="T11" fmla="*/ 4 h 33"/>
                <a:gd name="T12" fmla="*/ 11 w 26"/>
                <a:gd name="T13" fmla="*/ 4 h 33"/>
                <a:gd name="T14" fmla="*/ 11 w 26"/>
                <a:gd name="T15" fmla="*/ 33 h 33"/>
                <a:gd name="T16" fmla="*/ 15 w 26"/>
                <a:gd name="T17" fmla="*/ 33 h 33"/>
                <a:gd name="T18" fmla="*/ 15 w 2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15" y="33"/>
                  </a:moveTo>
                  <a:lnTo>
                    <a:pt x="15" y="4"/>
                  </a:lnTo>
                  <a:lnTo>
                    <a:pt x="26" y="4"/>
                  </a:lnTo>
                  <a:lnTo>
                    <a:pt x="26" y="0"/>
                  </a:lnTo>
                  <a:lnTo>
                    <a:pt x="0" y="0"/>
                  </a:lnTo>
                  <a:lnTo>
                    <a:pt x="0" y="4"/>
                  </a:lnTo>
                  <a:lnTo>
                    <a:pt x="11" y="4"/>
                  </a:lnTo>
                  <a:lnTo>
                    <a:pt x="11" y="33"/>
                  </a:lnTo>
                  <a:lnTo>
                    <a:pt x="15" y="33"/>
                  </a:lnTo>
                  <a:lnTo>
                    <a:pt x="15"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11">
              <a:extLst>
                <a:ext uri="{FF2B5EF4-FFF2-40B4-BE49-F238E27FC236}">
                  <a16:creationId xmlns:a16="http://schemas.microsoft.com/office/drawing/2014/main" id="{7AD658D4-6983-284A-5BE2-EEDDEEFCF662}"/>
                </a:ext>
              </a:extLst>
            </p:cNvPr>
            <p:cNvSpPr>
              <a:spLocks/>
            </p:cNvSpPr>
            <p:nvPr/>
          </p:nvSpPr>
          <p:spPr bwMode="auto">
            <a:xfrm>
              <a:off x="7732713" y="4713288"/>
              <a:ext cx="49213" cy="52388"/>
            </a:xfrm>
            <a:custGeom>
              <a:avLst/>
              <a:gdLst>
                <a:gd name="T0" fmla="*/ 5 w 41"/>
                <a:gd name="T1" fmla="*/ 43 h 43"/>
                <a:gd name="T2" fmla="*/ 5 w 41"/>
                <a:gd name="T3" fmla="*/ 6 h 43"/>
                <a:gd name="T4" fmla="*/ 18 w 41"/>
                <a:gd name="T5" fmla="*/ 43 h 43"/>
                <a:gd name="T6" fmla="*/ 23 w 41"/>
                <a:gd name="T7" fmla="*/ 43 h 43"/>
                <a:gd name="T8" fmla="*/ 35 w 41"/>
                <a:gd name="T9" fmla="*/ 7 h 43"/>
                <a:gd name="T10" fmla="*/ 35 w 41"/>
                <a:gd name="T11" fmla="*/ 43 h 43"/>
                <a:gd name="T12" fmla="*/ 41 w 41"/>
                <a:gd name="T13" fmla="*/ 43 h 43"/>
                <a:gd name="T14" fmla="*/ 41 w 41"/>
                <a:gd name="T15" fmla="*/ 0 h 43"/>
                <a:gd name="T16" fmla="*/ 33 w 41"/>
                <a:gd name="T17" fmla="*/ 0 h 43"/>
                <a:gd name="T18" fmla="*/ 23 w 41"/>
                <a:gd name="T19" fmla="*/ 30 h 43"/>
                <a:gd name="T20" fmla="*/ 21 w 41"/>
                <a:gd name="T21" fmla="*/ 37 h 43"/>
                <a:gd name="T22" fmla="*/ 19 w 41"/>
                <a:gd name="T23" fmla="*/ 30 h 43"/>
                <a:gd name="T24" fmla="*/ 8 w 41"/>
                <a:gd name="T25" fmla="*/ 0 h 43"/>
                <a:gd name="T26" fmla="*/ 0 w 41"/>
                <a:gd name="T27" fmla="*/ 0 h 43"/>
                <a:gd name="T28" fmla="*/ 0 w 41"/>
                <a:gd name="T29" fmla="*/ 43 h 43"/>
                <a:gd name="T30" fmla="*/ 5 w 41"/>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3">
                  <a:moveTo>
                    <a:pt x="5" y="43"/>
                  </a:moveTo>
                  <a:cubicBezTo>
                    <a:pt x="5" y="6"/>
                    <a:pt x="5" y="6"/>
                    <a:pt x="5" y="6"/>
                  </a:cubicBezTo>
                  <a:cubicBezTo>
                    <a:pt x="18" y="43"/>
                    <a:pt x="18" y="43"/>
                    <a:pt x="18" y="43"/>
                  </a:cubicBezTo>
                  <a:cubicBezTo>
                    <a:pt x="23" y="43"/>
                    <a:pt x="23" y="43"/>
                    <a:pt x="23" y="43"/>
                  </a:cubicBezTo>
                  <a:cubicBezTo>
                    <a:pt x="35" y="7"/>
                    <a:pt x="35" y="7"/>
                    <a:pt x="35" y="7"/>
                  </a:cubicBezTo>
                  <a:cubicBezTo>
                    <a:pt x="35" y="43"/>
                    <a:pt x="35" y="43"/>
                    <a:pt x="35" y="43"/>
                  </a:cubicBezTo>
                  <a:cubicBezTo>
                    <a:pt x="41" y="43"/>
                    <a:pt x="41" y="43"/>
                    <a:pt x="41" y="43"/>
                  </a:cubicBezTo>
                  <a:cubicBezTo>
                    <a:pt x="41" y="0"/>
                    <a:pt x="41" y="0"/>
                    <a:pt x="41" y="0"/>
                  </a:cubicBezTo>
                  <a:cubicBezTo>
                    <a:pt x="33" y="0"/>
                    <a:pt x="33" y="0"/>
                    <a:pt x="33" y="0"/>
                  </a:cubicBezTo>
                  <a:cubicBezTo>
                    <a:pt x="23" y="30"/>
                    <a:pt x="23" y="30"/>
                    <a:pt x="23" y="30"/>
                  </a:cubicBezTo>
                  <a:cubicBezTo>
                    <a:pt x="22" y="33"/>
                    <a:pt x="21" y="35"/>
                    <a:pt x="21" y="37"/>
                  </a:cubicBezTo>
                  <a:cubicBezTo>
                    <a:pt x="20" y="35"/>
                    <a:pt x="19" y="33"/>
                    <a:pt x="19" y="30"/>
                  </a:cubicBezTo>
                  <a:cubicBezTo>
                    <a:pt x="8" y="0"/>
                    <a:pt x="8" y="0"/>
                    <a:pt x="8" y="0"/>
                  </a:cubicBezTo>
                  <a:cubicBezTo>
                    <a:pt x="0" y="0"/>
                    <a:pt x="0" y="0"/>
                    <a:pt x="0" y="0"/>
                  </a:cubicBezTo>
                  <a:cubicBezTo>
                    <a:pt x="0" y="43"/>
                    <a:pt x="0" y="43"/>
                    <a:pt x="0" y="43"/>
                  </a:cubicBezTo>
                  <a:cubicBezTo>
                    <a:pt x="5" y="43"/>
                    <a:pt x="5" y="43"/>
                    <a:pt x="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4" name="Freeform 12">
              <a:extLst>
                <a:ext uri="{FF2B5EF4-FFF2-40B4-BE49-F238E27FC236}">
                  <a16:creationId xmlns:a16="http://schemas.microsoft.com/office/drawing/2014/main" id="{943A1B4C-E85B-C274-1636-F16CD0AB377F}"/>
                </a:ext>
              </a:extLst>
            </p:cNvPr>
            <p:cNvSpPr>
              <a:spLocks noEditPoints="1"/>
            </p:cNvSpPr>
            <p:nvPr/>
          </p:nvSpPr>
          <p:spPr bwMode="auto">
            <a:xfrm>
              <a:off x="6537325" y="4713288"/>
              <a:ext cx="1076325" cy="860425"/>
            </a:xfrm>
            <a:custGeom>
              <a:avLst/>
              <a:gdLst>
                <a:gd name="T0" fmla="*/ 448 w 895"/>
                <a:gd name="T1" fmla="*/ 0 h 716"/>
                <a:gd name="T2" fmla="*/ 131 w 895"/>
                <a:gd name="T3" fmla="*/ 506 h 716"/>
                <a:gd name="T4" fmla="*/ 330 w 895"/>
                <a:gd name="T5" fmla="*/ 652 h 716"/>
                <a:gd name="T6" fmla="*/ 450 w 895"/>
                <a:gd name="T7" fmla="*/ 716 h 716"/>
                <a:gd name="T8" fmla="*/ 895 w 895"/>
                <a:gd name="T9" fmla="*/ 716 h 716"/>
                <a:gd name="T10" fmla="*/ 690 w 895"/>
                <a:gd name="T11" fmla="*/ 389 h 716"/>
                <a:gd name="T12" fmla="*/ 586 w 895"/>
                <a:gd name="T13" fmla="*/ 558 h 716"/>
                <a:gd name="T14" fmla="*/ 534 w 895"/>
                <a:gd name="T15" fmla="*/ 558 h 716"/>
                <a:gd name="T16" fmla="*/ 664 w 895"/>
                <a:gd name="T17" fmla="*/ 347 h 716"/>
                <a:gd name="T18" fmla="*/ 628 w 895"/>
                <a:gd name="T19" fmla="*/ 289 h 716"/>
                <a:gd name="T20" fmla="*/ 462 w 895"/>
                <a:gd name="T21" fmla="*/ 558 h 716"/>
                <a:gd name="T22" fmla="*/ 410 w 895"/>
                <a:gd name="T23" fmla="*/ 558 h 716"/>
                <a:gd name="T24" fmla="*/ 602 w 895"/>
                <a:gd name="T25" fmla="*/ 247 h 716"/>
                <a:gd name="T26" fmla="*/ 565 w 895"/>
                <a:gd name="T27" fmla="*/ 188 h 716"/>
                <a:gd name="T28" fmla="*/ 338 w 895"/>
                <a:gd name="T29" fmla="*/ 558 h 716"/>
                <a:gd name="T30" fmla="*/ 286 w 895"/>
                <a:gd name="T31" fmla="*/ 558 h 716"/>
                <a:gd name="T32" fmla="*/ 539 w 895"/>
                <a:gd name="T33" fmla="*/ 146 h 716"/>
                <a:gd name="T34" fmla="*/ 448 w 895"/>
                <a:gd name="T35" fmla="*/ 0 h 716"/>
                <a:gd name="T36" fmla="*/ 122 w 895"/>
                <a:gd name="T37" fmla="*/ 522 h 716"/>
                <a:gd name="T38" fmla="*/ 0 w 895"/>
                <a:gd name="T39" fmla="*/ 716 h 716"/>
                <a:gd name="T40" fmla="*/ 410 w 895"/>
                <a:gd name="T41" fmla="*/ 716 h 716"/>
                <a:gd name="T42" fmla="*/ 325 w 895"/>
                <a:gd name="T43" fmla="*/ 670 h 716"/>
                <a:gd name="T44" fmla="*/ 122 w 895"/>
                <a:gd name="T45" fmla="*/ 52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5" h="716">
                  <a:moveTo>
                    <a:pt x="448" y="0"/>
                  </a:moveTo>
                  <a:cubicBezTo>
                    <a:pt x="131" y="506"/>
                    <a:pt x="131" y="506"/>
                    <a:pt x="131" y="506"/>
                  </a:cubicBezTo>
                  <a:cubicBezTo>
                    <a:pt x="185" y="556"/>
                    <a:pt x="251" y="606"/>
                    <a:pt x="330" y="652"/>
                  </a:cubicBezTo>
                  <a:cubicBezTo>
                    <a:pt x="369" y="676"/>
                    <a:pt x="410" y="697"/>
                    <a:pt x="450" y="716"/>
                  </a:cubicBezTo>
                  <a:cubicBezTo>
                    <a:pt x="895" y="716"/>
                    <a:pt x="895" y="716"/>
                    <a:pt x="895" y="716"/>
                  </a:cubicBezTo>
                  <a:cubicBezTo>
                    <a:pt x="690" y="389"/>
                    <a:pt x="690" y="389"/>
                    <a:pt x="690" y="389"/>
                  </a:cubicBezTo>
                  <a:cubicBezTo>
                    <a:pt x="586" y="558"/>
                    <a:pt x="586" y="558"/>
                    <a:pt x="586" y="558"/>
                  </a:cubicBezTo>
                  <a:cubicBezTo>
                    <a:pt x="534" y="558"/>
                    <a:pt x="534" y="558"/>
                    <a:pt x="534" y="558"/>
                  </a:cubicBezTo>
                  <a:cubicBezTo>
                    <a:pt x="664" y="347"/>
                    <a:pt x="664" y="347"/>
                    <a:pt x="664" y="347"/>
                  </a:cubicBezTo>
                  <a:cubicBezTo>
                    <a:pt x="628" y="289"/>
                    <a:pt x="628" y="289"/>
                    <a:pt x="628" y="289"/>
                  </a:cubicBezTo>
                  <a:cubicBezTo>
                    <a:pt x="462" y="558"/>
                    <a:pt x="462" y="558"/>
                    <a:pt x="462" y="558"/>
                  </a:cubicBezTo>
                  <a:cubicBezTo>
                    <a:pt x="410" y="558"/>
                    <a:pt x="410" y="558"/>
                    <a:pt x="410" y="558"/>
                  </a:cubicBezTo>
                  <a:cubicBezTo>
                    <a:pt x="602" y="247"/>
                    <a:pt x="602" y="247"/>
                    <a:pt x="602" y="247"/>
                  </a:cubicBezTo>
                  <a:cubicBezTo>
                    <a:pt x="565" y="188"/>
                    <a:pt x="565" y="188"/>
                    <a:pt x="565" y="188"/>
                  </a:cubicBezTo>
                  <a:cubicBezTo>
                    <a:pt x="338" y="558"/>
                    <a:pt x="338" y="558"/>
                    <a:pt x="338" y="558"/>
                  </a:cubicBezTo>
                  <a:cubicBezTo>
                    <a:pt x="286" y="558"/>
                    <a:pt x="286" y="558"/>
                    <a:pt x="286" y="558"/>
                  </a:cubicBezTo>
                  <a:cubicBezTo>
                    <a:pt x="539" y="146"/>
                    <a:pt x="539" y="146"/>
                    <a:pt x="539" y="146"/>
                  </a:cubicBezTo>
                  <a:lnTo>
                    <a:pt x="448" y="0"/>
                  </a:lnTo>
                  <a:close/>
                  <a:moveTo>
                    <a:pt x="122" y="522"/>
                  </a:moveTo>
                  <a:cubicBezTo>
                    <a:pt x="0" y="716"/>
                    <a:pt x="0" y="716"/>
                    <a:pt x="0" y="716"/>
                  </a:cubicBezTo>
                  <a:cubicBezTo>
                    <a:pt x="410" y="716"/>
                    <a:pt x="410" y="716"/>
                    <a:pt x="410" y="716"/>
                  </a:cubicBezTo>
                  <a:cubicBezTo>
                    <a:pt x="382" y="702"/>
                    <a:pt x="353" y="686"/>
                    <a:pt x="325" y="670"/>
                  </a:cubicBezTo>
                  <a:cubicBezTo>
                    <a:pt x="246" y="623"/>
                    <a:pt x="178" y="572"/>
                    <a:pt x="122" y="5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5" name="Freeform 13">
              <a:extLst>
                <a:ext uri="{FF2B5EF4-FFF2-40B4-BE49-F238E27FC236}">
                  <a16:creationId xmlns:a16="http://schemas.microsoft.com/office/drawing/2014/main" id="{D8E5A6DB-8592-0A3E-E6EB-537ADC7156C8}"/>
                </a:ext>
              </a:extLst>
            </p:cNvPr>
            <p:cNvSpPr>
              <a:spLocks noEditPoints="1"/>
            </p:cNvSpPr>
            <p:nvPr/>
          </p:nvSpPr>
          <p:spPr bwMode="auto">
            <a:xfrm>
              <a:off x="6557963" y="5641975"/>
              <a:ext cx="42863"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6" name="Freeform 14">
              <a:extLst>
                <a:ext uri="{FF2B5EF4-FFF2-40B4-BE49-F238E27FC236}">
                  <a16:creationId xmlns:a16="http://schemas.microsoft.com/office/drawing/2014/main" id="{FA0A2A7E-9A80-EC67-A37A-35EDCFC0DE90}"/>
                </a:ext>
              </a:extLst>
            </p:cNvPr>
            <p:cNvSpPr>
              <a:spLocks/>
            </p:cNvSpPr>
            <p:nvPr/>
          </p:nvSpPr>
          <p:spPr bwMode="auto">
            <a:xfrm>
              <a:off x="6657975" y="5722938"/>
              <a:ext cx="136525" cy="165100"/>
            </a:xfrm>
            <a:custGeom>
              <a:avLst/>
              <a:gdLst>
                <a:gd name="T0" fmla="*/ 26 w 114"/>
                <a:gd name="T1" fmla="*/ 4 h 137"/>
                <a:gd name="T2" fmla="*/ 0 w 114"/>
                <a:gd name="T3" fmla="*/ 4 h 137"/>
                <a:gd name="T4" fmla="*/ 0 w 114"/>
                <a:gd name="T5" fmla="*/ 137 h 137"/>
                <a:gd name="T6" fmla="*/ 26 w 114"/>
                <a:gd name="T7" fmla="*/ 137 h 137"/>
                <a:gd name="T8" fmla="*/ 26 w 114"/>
                <a:gd name="T9" fmla="*/ 76 h 137"/>
                <a:gd name="T10" fmla="*/ 59 w 114"/>
                <a:gd name="T11" fmla="*/ 23 h 137"/>
                <a:gd name="T12" fmla="*/ 88 w 114"/>
                <a:gd name="T13" fmla="*/ 61 h 137"/>
                <a:gd name="T14" fmla="*/ 88 w 114"/>
                <a:gd name="T15" fmla="*/ 137 h 137"/>
                <a:gd name="T16" fmla="*/ 114 w 114"/>
                <a:gd name="T17" fmla="*/ 137 h 137"/>
                <a:gd name="T18" fmla="*/ 114 w 114"/>
                <a:gd name="T19" fmla="*/ 58 h 137"/>
                <a:gd name="T20" fmla="*/ 67 w 114"/>
                <a:gd name="T21" fmla="*/ 0 h 137"/>
                <a:gd name="T22" fmla="*/ 26 w 114"/>
                <a:gd name="T23" fmla="*/ 22 h 137"/>
                <a:gd name="T24" fmla="*/ 26 w 114"/>
                <a:gd name="T25" fmla="*/ 22 h 137"/>
                <a:gd name="T26" fmla="*/ 26 w 114"/>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37">
                  <a:moveTo>
                    <a:pt x="26" y="4"/>
                  </a:moveTo>
                  <a:cubicBezTo>
                    <a:pt x="0" y="4"/>
                    <a:pt x="0" y="4"/>
                    <a:pt x="0" y="4"/>
                  </a:cubicBezTo>
                  <a:cubicBezTo>
                    <a:pt x="0" y="137"/>
                    <a:pt x="0" y="137"/>
                    <a:pt x="0" y="137"/>
                  </a:cubicBezTo>
                  <a:cubicBezTo>
                    <a:pt x="26" y="137"/>
                    <a:pt x="26" y="137"/>
                    <a:pt x="26" y="137"/>
                  </a:cubicBezTo>
                  <a:cubicBezTo>
                    <a:pt x="26" y="76"/>
                    <a:pt x="26" y="76"/>
                    <a:pt x="26" y="76"/>
                  </a:cubicBezTo>
                  <a:cubicBezTo>
                    <a:pt x="26" y="52"/>
                    <a:pt x="26" y="23"/>
                    <a:pt x="59" y="23"/>
                  </a:cubicBezTo>
                  <a:cubicBezTo>
                    <a:pt x="85" y="23"/>
                    <a:pt x="88" y="38"/>
                    <a:pt x="88" y="61"/>
                  </a:cubicBezTo>
                  <a:cubicBezTo>
                    <a:pt x="88" y="137"/>
                    <a:pt x="88" y="137"/>
                    <a:pt x="88" y="137"/>
                  </a:cubicBezTo>
                  <a:cubicBezTo>
                    <a:pt x="114" y="137"/>
                    <a:pt x="114" y="137"/>
                    <a:pt x="114" y="137"/>
                  </a:cubicBezTo>
                  <a:cubicBezTo>
                    <a:pt x="114" y="58"/>
                    <a:pt x="114" y="58"/>
                    <a:pt x="114" y="58"/>
                  </a:cubicBezTo>
                  <a:cubicBezTo>
                    <a:pt x="114" y="26"/>
                    <a:pt x="104" y="0"/>
                    <a:pt x="67" y="0"/>
                  </a:cubicBezTo>
                  <a:cubicBezTo>
                    <a:pt x="50" y="0"/>
                    <a:pt x="34" y="8"/>
                    <a:pt x="26" y="22"/>
                  </a:cubicBezTo>
                  <a:cubicBezTo>
                    <a:pt x="26" y="22"/>
                    <a:pt x="26" y="22"/>
                    <a:pt x="26" y="22"/>
                  </a:cubicBezTo>
                  <a:lnTo>
                    <a:pt x="2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15">
              <a:extLst>
                <a:ext uri="{FF2B5EF4-FFF2-40B4-BE49-F238E27FC236}">
                  <a16:creationId xmlns:a16="http://schemas.microsoft.com/office/drawing/2014/main" id="{9F22F0C7-42A0-C535-B81F-0EFAD018D564}"/>
                </a:ext>
              </a:extLst>
            </p:cNvPr>
            <p:cNvSpPr>
              <a:spLocks/>
            </p:cNvSpPr>
            <p:nvPr/>
          </p:nvSpPr>
          <p:spPr bwMode="auto">
            <a:xfrm>
              <a:off x="6843713" y="5586413"/>
              <a:ext cx="87313" cy="301625"/>
            </a:xfrm>
            <a:custGeom>
              <a:avLst/>
              <a:gdLst>
                <a:gd name="T0" fmla="*/ 73 w 73"/>
                <a:gd name="T1" fmla="*/ 4 h 250"/>
                <a:gd name="T2" fmla="*/ 55 w 73"/>
                <a:gd name="T3" fmla="*/ 0 h 250"/>
                <a:gd name="T4" fmla="*/ 12 w 73"/>
                <a:gd name="T5" fmla="*/ 53 h 250"/>
                <a:gd name="T6" fmla="*/ 12 w 73"/>
                <a:gd name="T7" fmla="*/ 117 h 250"/>
                <a:gd name="T8" fmla="*/ 0 w 73"/>
                <a:gd name="T9" fmla="*/ 117 h 250"/>
                <a:gd name="T10" fmla="*/ 0 w 73"/>
                <a:gd name="T11" fmla="*/ 141 h 250"/>
                <a:gd name="T12" fmla="*/ 12 w 73"/>
                <a:gd name="T13" fmla="*/ 141 h 250"/>
                <a:gd name="T14" fmla="*/ 12 w 73"/>
                <a:gd name="T15" fmla="*/ 250 h 250"/>
                <a:gd name="T16" fmla="*/ 38 w 73"/>
                <a:gd name="T17" fmla="*/ 250 h 250"/>
                <a:gd name="T18" fmla="*/ 38 w 73"/>
                <a:gd name="T19" fmla="*/ 141 h 250"/>
                <a:gd name="T20" fmla="*/ 73 w 73"/>
                <a:gd name="T21" fmla="*/ 141 h 250"/>
                <a:gd name="T22" fmla="*/ 73 w 73"/>
                <a:gd name="T23" fmla="*/ 117 h 250"/>
                <a:gd name="T24" fmla="*/ 38 w 73"/>
                <a:gd name="T25" fmla="*/ 117 h 250"/>
                <a:gd name="T26" fmla="*/ 38 w 73"/>
                <a:gd name="T27" fmla="*/ 60 h 250"/>
                <a:gd name="T28" fmla="*/ 56 w 73"/>
                <a:gd name="T29" fmla="*/ 24 h 250"/>
                <a:gd name="T30" fmla="*/ 73 w 73"/>
                <a:gd name="T31" fmla="*/ 29 h 250"/>
                <a:gd name="T32" fmla="*/ 73 w 73"/>
                <a:gd name="T33" fmla="*/ 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50">
                  <a:moveTo>
                    <a:pt x="73" y="4"/>
                  </a:moveTo>
                  <a:cubicBezTo>
                    <a:pt x="67" y="1"/>
                    <a:pt x="61" y="0"/>
                    <a:pt x="55" y="0"/>
                  </a:cubicBezTo>
                  <a:cubicBezTo>
                    <a:pt x="22" y="0"/>
                    <a:pt x="12" y="23"/>
                    <a:pt x="12" y="53"/>
                  </a:cubicBezTo>
                  <a:cubicBezTo>
                    <a:pt x="12" y="117"/>
                    <a:pt x="12" y="117"/>
                    <a:pt x="12" y="117"/>
                  </a:cubicBezTo>
                  <a:cubicBezTo>
                    <a:pt x="0" y="117"/>
                    <a:pt x="0" y="117"/>
                    <a:pt x="0" y="117"/>
                  </a:cubicBezTo>
                  <a:cubicBezTo>
                    <a:pt x="0" y="141"/>
                    <a:pt x="0" y="141"/>
                    <a:pt x="0" y="141"/>
                  </a:cubicBezTo>
                  <a:cubicBezTo>
                    <a:pt x="12" y="141"/>
                    <a:pt x="12" y="141"/>
                    <a:pt x="12" y="141"/>
                  </a:cubicBezTo>
                  <a:cubicBezTo>
                    <a:pt x="12" y="250"/>
                    <a:pt x="12" y="250"/>
                    <a:pt x="12" y="250"/>
                  </a:cubicBezTo>
                  <a:cubicBezTo>
                    <a:pt x="38" y="250"/>
                    <a:pt x="38" y="250"/>
                    <a:pt x="38" y="250"/>
                  </a:cubicBezTo>
                  <a:cubicBezTo>
                    <a:pt x="38" y="141"/>
                    <a:pt x="38" y="141"/>
                    <a:pt x="38" y="141"/>
                  </a:cubicBezTo>
                  <a:cubicBezTo>
                    <a:pt x="73" y="141"/>
                    <a:pt x="73" y="141"/>
                    <a:pt x="73" y="141"/>
                  </a:cubicBezTo>
                  <a:cubicBezTo>
                    <a:pt x="73" y="117"/>
                    <a:pt x="73" y="117"/>
                    <a:pt x="73" y="117"/>
                  </a:cubicBezTo>
                  <a:cubicBezTo>
                    <a:pt x="38" y="117"/>
                    <a:pt x="38" y="117"/>
                    <a:pt x="38" y="117"/>
                  </a:cubicBezTo>
                  <a:cubicBezTo>
                    <a:pt x="38" y="60"/>
                    <a:pt x="38" y="60"/>
                    <a:pt x="38" y="60"/>
                  </a:cubicBezTo>
                  <a:cubicBezTo>
                    <a:pt x="38" y="47"/>
                    <a:pt x="38" y="24"/>
                    <a:pt x="56" y="24"/>
                  </a:cubicBezTo>
                  <a:cubicBezTo>
                    <a:pt x="61" y="24"/>
                    <a:pt x="68" y="27"/>
                    <a:pt x="73" y="29"/>
                  </a:cubicBezTo>
                  <a:lnTo>
                    <a:pt x="7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 name="Freeform 16">
              <a:extLst>
                <a:ext uri="{FF2B5EF4-FFF2-40B4-BE49-F238E27FC236}">
                  <a16:creationId xmlns:a16="http://schemas.microsoft.com/office/drawing/2014/main" id="{2ABBAF78-EA77-A12A-FDAE-CBFE9FF88F64}"/>
                </a:ext>
              </a:extLst>
            </p:cNvPr>
            <p:cNvSpPr>
              <a:spLocks noEditPoints="1"/>
            </p:cNvSpPr>
            <p:nvPr/>
          </p:nvSpPr>
          <p:spPr bwMode="auto">
            <a:xfrm>
              <a:off x="6961188" y="5641975"/>
              <a:ext cx="41275" cy="246063"/>
            </a:xfrm>
            <a:custGeom>
              <a:avLst/>
              <a:gdLst>
                <a:gd name="T0" fmla="*/ 18 w 35"/>
                <a:gd name="T1" fmla="*/ 0 h 204"/>
                <a:gd name="T2" fmla="*/ 0 w 35"/>
                <a:gd name="T3" fmla="*/ 18 h 204"/>
                <a:gd name="T4" fmla="*/ 18 w 35"/>
                <a:gd name="T5" fmla="*/ 35 h 204"/>
                <a:gd name="T6" fmla="*/ 35 w 35"/>
                <a:gd name="T7" fmla="*/ 18 h 204"/>
                <a:gd name="T8" fmla="*/ 18 w 35"/>
                <a:gd name="T9" fmla="*/ 0 h 204"/>
                <a:gd name="T10" fmla="*/ 31 w 35"/>
                <a:gd name="T11" fmla="*/ 71 h 204"/>
                <a:gd name="T12" fmla="*/ 31 w 35"/>
                <a:gd name="T13" fmla="*/ 71 h 204"/>
                <a:gd name="T14" fmla="*/ 31 w 35"/>
                <a:gd name="T15" fmla="*/ 71 h 204"/>
                <a:gd name="T16" fmla="*/ 5 w 35"/>
                <a:gd name="T17" fmla="*/ 71 h 204"/>
                <a:gd name="T18" fmla="*/ 5 w 35"/>
                <a:gd name="T19" fmla="*/ 204 h 204"/>
                <a:gd name="T20" fmla="*/ 31 w 35"/>
                <a:gd name="T21" fmla="*/ 204 h 204"/>
                <a:gd name="T22" fmla="*/ 31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8" y="0"/>
                  </a:moveTo>
                  <a:cubicBezTo>
                    <a:pt x="8" y="0"/>
                    <a:pt x="0" y="8"/>
                    <a:pt x="0" y="18"/>
                  </a:cubicBezTo>
                  <a:cubicBezTo>
                    <a:pt x="0" y="28"/>
                    <a:pt x="8" y="35"/>
                    <a:pt x="18" y="35"/>
                  </a:cubicBezTo>
                  <a:cubicBezTo>
                    <a:pt x="28" y="35"/>
                    <a:pt x="35" y="28"/>
                    <a:pt x="35" y="18"/>
                  </a:cubicBezTo>
                  <a:cubicBezTo>
                    <a:pt x="35" y="8"/>
                    <a:pt x="28" y="0"/>
                    <a:pt x="18" y="0"/>
                  </a:cubicBezTo>
                  <a:close/>
                  <a:moveTo>
                    <a:pt x="31" y="71"/>
                  </a:moveTo>
                  <a:cubicBezTo>
                    <a:pt x="31" y="71"/>
                    <a:pt x="31" y="71"/>
                    <a:pt x="31" y="71"/>
                  </a:cubicBezTo>
                  <a:moveTo>
                    <a:pt x="31" y="71"/>
                  </a:moveTo>
                  <a:cubicBezTo>
                    <a:pt x="5" y="71"/>
                    <a:pt x="5" y="71"/>
                    <a:pt x="5" y="71"/>
                  </a:cubicBezTo>
                  <a:cubicBezTo>
                    <a:pt x="5" y="204"/>
                    <a:pt x="5" y="204"/>
                    <a:pt x="5" y="204"/>
                  </a:cubicBezTo>
                  <a:cubicBezTo>
                    <a:pt x="31" y="204"/>
                    <a:pt x="31" y="204"/>
                    <a:pt x="31" y="204"/>
                  </a:cubicBezTo>
                  <a:lnTo>
                    <a:pt x="31"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 name="Freeform 17">
              <a:extLst>
                <a:ext uri="{FF2B5EF4-FFF2-40B4-BE49-F238E27FC236}">
                  <a16:creationId xmlns:a16="http://schemas.microsoft.com/office/drawing/2014/main" id="{C045226C-5F36-139F-FB89-901224EBDAD0}"/>
                </a:ext>
              </a:extLst>
            </p:cNvPr>
            <p:cNvSpPr>
              <a:spLocks/>
            </p:cNvSpPr>
            <p:nvPr/>
          </p:nvSpPr>
          <p:spPr bwMode="auto">
            <a:xfrm>
              <a:off x="7061200" y="5722938"/>
              <a:ext cx="136525" cy="165100"/>
            </a:xfrm>
            <a:custGeom>
              <a:avLst/>
              <a:gdLst>
                <a:gd name="T0" fmla="*/ 25 w 113"/>
                <a:gd name="T1" fmla="*/ 4 h 137"/>
                <a:gd name="T2" fmla="*/ 0 w 113"/>
                <a:gd name="T3" fmla="*/ 4 h 137"/>
                <a:gd name="T4" fmla="*/ 0 w 113"/>
                <a:gd name="T5" fmla="*/ 137 h 137"/>
                <a:gd name="T6" fmla="*/ 25 w 113"/>
                <a:gd name="T7" fmla="*/ 137 h 137"/>
                <a:gd name="T8" fmla="*/ 25 w 113"/>
                <a:gd name="T9" fmla="*/ 76 h 137"/>
                <a:gd name="T10" fmla="*/ 58 w 113"/>
                <a:gd name="T11" fmla="*/ 23 h 137"/>
                <a:gd name="T12" fmla="*/ 88 w 113"/>
                <a:gd name="T13" fmla="*/ 61 h 137"/>
                <a:gd name="T14" fmla="*/ 88 w 113"/>
                <a:gd name="T15" fmla="*/ 137 h 137"/>
                <a:gd name="T16" fmla="*/ 113 w 113"/>
                <a:gd name="T17" fmla="*/ 137 h 137"/>
                <a:gd name="T18" fmla="*/ 113 w 113"/>
                <a:gd name="T19" fmla="*/ 58 h 137"/>
                <a:gd name="T20" fmla="*/ 66 w 113"/>
                <a:gd name="T21" fmla="*/ 0 h 137"/>
                <a:gd name="T22" fmla="*/ 26 w 113"/>
                <a:gd name="T23" fmla="*/ 22 h 137"/>
                <a:gd name="T24" fmla="*/ 25 w 113"/>
                <a:gd name="T25" fmla="*/ 22 h 137"/>
                <a:gd name="T26" fmla="*/ 25 w 113"/>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37">
                  <a:moveTo>
                    <a:pt x="25" y="4"/>
                  </a:moveTo>
                  <a:cubicBezTo>
                    <a:pt x="0" y="4"/>
                    <a:pt x="0" y="4"/>
                    <a:pt x="0" y="4"/>
                  </a:cubicBezTo>
                  <a:cubicBezTo>
                    <a:pt x="0" y="137"/>
                    <a:pt x="0" y="137"/>
                    <a:pt x="0" y="137"/>
                  </a:cubicBezTo>
                  <a:cubicBezTo>
                    <a:pt x="25" y="137"/>
                    <a:pt x="25" y="137"/>
                    <a:pt x="25" y="137"/>
                  </a:cubicBezTo>
                  <a:cubicBezTo>
                    <a:pt x="25" y="76"/>
                    <a:pt x="25" y="76"/>
                    <a:pt x="25" y="76"/>
                  </a:cubicBezTo>
                  <a:cubicBezTo>
                    <a:pt x="25" y="52"/>
                    <a:pt x="25" y="23"/>
                    <a:pt x="58" y="23"/>
                  </a:cubicBezTo>
                  <a:cubicBezTo>
                    <a:pt x="84" y="23"/>
                    <a:pt x="88" y="38"/>
                    <a:pt x="88" y="61"/>
                  </a:cubicBezTo>
                  <a:cubicBezTo>
                    <a:pt x="88" y="137"/>
                    <a:pt x="88" y="137"/>
                    <a:pt x="88" y="137"/>
                  </a:cubicBezTo>
                  <a:cubicBezTo>
                    <a:pt x="113" y="137"/>
                    <a:pt x="113" y="137"/>
                    <a:pt x="113" y="137"/>
                  </a:cubicBezTo>
                  <a:cubicBezTo>
                    <a:pt x="113" y="58"/>
                    <a:pt x="113" y="58"/>
                    <a:pt x="113" y="58"/>
                  </a:cubicBezTo>
                  <a:cubicBezTo>
                    <a:pt x="113" y="26"/>
                    <a:pt x="104" y="0"/>
                    <a:pt x="66" y="0"/>
                  </a:cubicBezTo>
                  <a:cubicBezTo>
                    <a:pt x="50" y="0"/>
                    <a:pt x="34" y="8"/>
                    <a:pt x="26" y="22"/>
                  </a:cubicBezTo>
                  <a:cubicBezTo>
                    <a:pt x="25" y="22"/>
                    <a:pt x="25" y="22"/>
                    <a:pt x="25" y="22"/>
                  </a:cubicBezTo>
                  <a:lnTo>
                    <a:pt x="2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0" name="Freeform 18">
              <a:extLst>
                <a:ext uri="{FF2B5EF4-FFF2-40B4-BE49-F238E27FC236}">
                  <a16:creationId xmlns:a16="http://schemas.microsoft.com/office/drawing/2014/main" id="{D44889BE-577D-93BC-6AAF-844BDF6FB50B}"/>
                </a:ext>
              </a:extLst>
            </p:cNvPr>
            <p:cNvSpPr>
              <a:spLocks noEditPoints="1"/>
            </p:cNvSpPr>
            <p:nvPr/>
          </p:nvSpPr>
          <p:spPr bwMode="auto">
            <a:xfrm>
              <a:off x="7256463" y="5641975"/>
              <a:ext cx="41275" cy="246063"/>
            </a:xfrm>
            <a:custGeom>
              <a:avLst/>
              <a:gdLst>
                <a:gd name="T0" fmla="*/ 17 w 35"/>
                <a:gd name="T1" fmla="*/ 0 h 204"/>
                <a:gd name="T2" fmla="*/ 0 w 35"/>
                <a:gd name="T3" fmla="*/ 18 h 204"/>
                <a:gd name="T4" fmla="*/ 17 w 35"/>
                <a:gd name="T5" fmla="*/ 35 h 204"/>
                <a:gd name="T6" fmla="*/ 35 w 35"/>
                <a:gd name="T7" fmla="*/ 18 h 204"/>
                <a:gd name="T8" fmla="*/ 17 w 35"/>
                <a:gd name="T9" fmla="*/ 0 h 204"/>
                <a:gd name="T10" fmla="*/ 30 w 35"/>
                <a:gd name="T11" fmla="*/ 71 h 204"/>
                <a:gd name="T12" fmla="*/ 30 w 35"/>
                <a:gd name="T13" fmla="*/ 71 h 204"/>
                <a:gd name="T14" fmla="*/ 30 w 35"/>
                <a:gd name="T15" fmla="*/ 71 h 204"/>
                <a:gd name="T16" fmla="*/ 4 w 35"/>
                <a:gd name="T17" fmla="*/ 71 h 204"/>
                <a:gd name="T18" fmla="*/ 4 w 35"/>
                <a:gd name="T19" fmla="*/ 204 h 204"/>
                <a:gd name="T20" fmla="*/ 30 w 35"/>
                <a:gd name="T21" fmla="*/ 204 h 204"/>
                <a:gd name="T22" fmla="*/ 30 w 35"/>
                <a:gd name="T23" fmla="*/ 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04">
                  <a:moveTo>
                    <a:pt x="17" y="0"/>
                  </a:moveTo>
                  <a:cubicBezTo>
                    <a:pt x="8" y="0"/>
                    <a:pt x="0" y="8"/>
                    <a:pt x="0" y="18"/>
                  </a:cubicBezTo>
                  <a:cubicBezTo>
                    <a:pt x="0" y="28"/>
                    <a:pt x="8" y="35"/>
                    <a:pt x="17" y="35"/>
                  </a:cubicBezTo>
                  <a:cubicBezTo>
                    <a:pt x="27" y="35"/>
                    <a:pt x="35" y="28"/>
                    <a:pt x="35" y="18"/>
                  </a:cubicBezTo>
                  <a:cubicBezTo>
                    <a:pt x="35" y="8"/>
                    <a:pt x="27" y="0"/>
                    <a:pt x="17" y="0"/>
                  </a:cubicBezTo>
                  <a:close/>
                  <a:moveTo>
                    <a:pt x="30" y="71"/>
                  </a:moveTo>
                  <a:cubicBezTo>
                    <a:pt x="30" y="71"/>
                    <a:pt x="30" y="71"/>
                    <a:pt x="30" y="71"/>
                  </a:cubicBezTo>
                  <a:moveTo>
                    <a:pt x="30" y="71"/>
                  </a:moveTo>
                  <a:cubicBezTo>
                    <a:pt x="4" y="71"/>
                    <a:pt x="4" y="71"/>
                    <a:pt x="4" y="71"/>
                  </a:cubicBezTo>
                  <a:cubicBezTo>
                    <a:pt x="4" y="204"/>
                    <a:pt x="4" y="204"/>
                    <a:pt x="4" y="204"/>
                  </a:cubicBezTo>
                  <a:cubicBezTo>
                    <a:pt x="30" y="204"/>
                    <a:pt x="30" y="204"/>
                    <a:pt x="30" y="204"/>
                  </a:cubicBezTo>
                  <a:lnTo>
                    <a:pt x="3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1" name="Freeform 19">
              <a:extLst>
                <a:ext uri="{FF2B5EF4-FFF2-40B4-BE49-F238E27FC236}">
                  <a16:creationId xmlns:a16="http://schemas.microsoft.com/office/drawing/2014/main" id="{8CAD62C4-6C44-74E1-6403-549B36525325}"/>
                </a:ext>
              </a:extLst>
            </p:cNvPr>
            <p:cNvSpPr>
              <a:spLocks/>
            </p:cNvSpPr>
            <p:nvPr/>
          </p:nvSpPr>
          <p:spPr bwMode="auto">
            <a:xfrm>
              <a:off x="7343775" y="5667375"/>
              <a:ext cx="77788" cy="220663"/>
            </a:xfrm>
            <a:custGeom>
              <a:avLst/>
              <a:gdLst>
                <a:gd name="T0" fmla="*/ 30 w 49"/>
                <a:gd name="T1" fmla="*/ 56 h 139"/>
                <a:gd name="T2" fmla="*/ 49 w 49"/>
                <a:gd name="T3" fmla="*/ 56 h 139"/>
                <a:gd name="T4" fmla="*/ 49 w 49"/>
                <a:gd name="T5" fmla="*/ 38 h 139"/>
                <a:gd name="T6" fmla="*/ 30 w 49"/>
                <a:gd name="T7" fmla="*/ 38 h 139"/>
                <a:gd name="T8" fmla="*/ 30 w 49"/>
                <a:gd name="T9" fmla="*/ 0 h 139"/>
                <a:gd name="T10" fmla="*/ 11 w 49"/>
                <a:gd name="T11" fmla="*/ 0 h 139"/>
                <a:gd name="T12" fmla="*/ 11 w 49"/>
                <a:gd name="T13" fmla="*/ 38 h 139"/>
                <a:gd name="T14" fmla="*/ 0 w 49"/>
                <a:gd name="T15" fmla="*/ 38 h 139"/>
                <a:gd name="T16" fmla="*/ 0 w 49"/>
                <a:gd name="T17" fmla="*/ 56 h 139"/>
                <a:gd name="T18" fmla="*/ 11 w 49"/>
                <a:gd name="T19" fmla="*/ 56 h 139"/>
                <a:gd name="T20" fmla="*/ 11 w 49"/>
                <a:gd name="T21" fmla="*/ 139 h 139"/>
                <a:gd name="T22" fmla="*/ 30 w 49"/>
                <a:gd name="T23" fmla="*/ 139 h 139"/>
                <a:gd name="T24" fmla="*/ 30 w 49"/>
                <a:gd name="T25" fmla="*/ 5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39">
                  <a:moveTo>
                    <a:pt x="30" y="56"/>
                  </a:moveTo>
                  <a:lnTo>
                    <a:pt x="49" y="56"/>
                  </a:lnTo>
                  <a:lnTo>
                    <a:pt x="49" y="38"/>
                  </a:lnTo>
                  <a:lnTo>
                    <a:pt x="30" y="38"/>
                  </a:lnTo>
                  <a:lnTo>
                    <a:pt x="30" y="0"/>
                  </a:lnTo>
                  <a:lnTo>
                    <a:pt x="11" y="0"/>
                  </a:lnTo>
                  <a:lnTo>
                    <a:pt x="11" y="38"/>
                  </a:lnTo>
                  <a:lnTo>
                    <a:pt x="0" y="38"/>
                  </a:lnTo>
                  <a:lnTo>
                    <a:pt x="0" y="56"/>
                  </a:lnTo>
                  <a:lnTo>
                    <a:pt x="11" y="56"/>
                  </a:lnTo>
                  <a:lnTo>
                    <a:pt x="11" y="139"/>
                  </a:lnTo>
                  <a:lnTo>
                    <a:pt x="30" y="139"/>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2" name="Freeform 20">
              <a:extLst>
                <a:ext uri="{FF2B5EF4-FFF2-40B4-BE49-F238E27FC236}">
                  <a16:creationId xmlns:a16="http://schemas.microsoft.com/office/drawing/2014/main" id="{96495E41-08A0-5571-A6ED-905D7AA0E49C}"/>
                </a:ext>
              </a:extLst>
            </p:cNvPr>
            <p:cNvSpPr>
              <a:spLocks noEditPoints="1"/>
            </p:cNvSpPr>
            <p:nvPr/>
          </p:nvSpPr>
          <p:spPr bwMode="auto">
            <a:xfrm>
              <a:off x="7440613" y="5722938"/>
              <a:ext cx="152400" cy="169863"/>
            </a:xfrm>
            <a:custGeom>
              <a:avLst/>
              <a:gdLst>
                <a:gd name="T0" fmla="*/ 27 w 127"/>
                <a:gd name="T1" fmla="*/ 56 h 142"/>
                <a:gd name="T2" fmla="*/ 65 w 127"/>
                <a:gd name="T3" fmla="*/ 23 h 142"/>
                <a:gd name="T4" fmla="*/ 102 w 127"/>
                <a:gd name="T5" fmla="*/ 56 h 142"/>
                <a:gd name="T6" fmla="*/ 27 w 127"/>
                <a:gd name="T7" fmla="*/ 56 h 142"/>
                <a:gd name="T8" fmla="*/ 127 w 127"/>
                <a:gd name="T9" fmla="*/ 75 h 142"/>
                <a:gd name="T10" fmla="*/ 127 w 127"/>
                <a:gd name="T11" fmla="*/ 71 h 142"/>
                <a:gd name="T12" fmla="*/ 65 w 127"/>
                <a:gd name="T13" fmla="*/ 0 h 142"/>
                <a:gd name="T14" fmla="*/ 0 w 127"/>
                <a:gd name="T15" fmla="*/ 72 h 142"/>
                <a:gd name="T16" fmla="*/ 66 w 127"/>
                <a:gd name="T17" fmla="*/ 142 h 142"/>
                <a:gd name="T18" fmla="*/ 127 w 127"/>
                <a:gd name="T19" fmla="*/ 106 h 142"/>
                <a:gd name="T20" fmla="*/ 106 w 127"/>
                <a:gd name="T21" fmla="*/ 93 h 142"/>
                <a:gd name="T22" fmla="*/ 66 w 127"/>
                <a:gd name="T23" fmla="*/ 119 h 142"/>
                <a:gd name="T24" fmla="*/ 26 w 127"/>
                <a:gd name="T25" fmla="*/ 75 h 142"/>
                <a:gd name="T26" fmla="*/ 127 w 127"/>
                <a:gd name="T27" fmla="*/ 7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42">
                  <a:moveTo>
                    <a:pt x="27" y="56"/>
                  </a:moveTo>
                  <a:cubicBezTo>
                    <a:pt x="30" y="37"/>
                    <a:pt x="45" y="23"/>
                    <a:pt x="65" y="23"/>
                  </a:cubicBezTo>
                  <a:cubicBezTo>
                    <a:pt x="86" y="23"/>
                    <a:pt x="99" y="36"/>
                    <a:pt x="102" y="56"/>
                  </a:cubicBezTo>
                  <a:lnTo>
                    <a:pt x="27" y="56"/>
                  </a:lnTo>
                  <a:close/>
                  <a:moveTo>
                    <a:pt x="127" y="75"/>
                  </a:moveTo>
                  <a:cubicBezTo>
                    <a:pt x="127" y="71"/>
                    <a:pt x="127" y="71"/>
                    <a:pt x="127" y="71"/>
                  </a:cubicBezTo>
                  <a:cubicBezTo>
                    <a:pt x="127" y="32"/>
                    <a:pt x="107" y="0"/>
                    <a:pt x="65" y="0"/>
                  </a:cubicBezTo>
                  <a:cubicBezTo>
                    <a:pt x="22" y="0"/>
                    <a:pt x="0" y="31"/>
                    <a:pt x="0" y="72"/>
                  </a:cubicBezTo>
                  <a:cubicBezTo>
                    <a:pt x="0" y="111"/>
                    <a:pt x="25" y="142"/>
                    <a:pt x="66" y="142"/>
                  </a:cubicBezTo>
                  <a:cubicBezTo>
                    <a:pt x="92" y="142"/>
                    <a:pt x="115" y="129"/>
                    <a:pt x="127" y="106"/>
                  </a:cubicBezTo>
                  <a:cubicBezTo>
                    <a:pt x="106" y="93"/>
                    <a:pt x="106" y="93"/>
                    <a:pt x="106" y="93"/>
                  </a:cubicBezTo>
                  <a:cubicBezTo>
                    <a:pt x="96" y="109"/>
                    <a:pt x="86" y="119"/>
                    <a:pt x="66" y="119"/>
                  </a:cubicBezTo>
                  <a:cubicBezTo>
                    <a:pt x="41" y="119"/>
                    <a:pt x="26" y="98"/>
                    <a:pt x="26" y="75"/>
                  </a:cubicBezTo>
                  <a:lnTo>
                    <a:pt x="127"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35" name="Text Placeholder 34">
            <a:extLst>
              <a:ext uri="{FF2B5EF4-FFF2-40B4-BE49-F238E27FC236}">
                <a16:creationId xmlns:a16="http://schemas.microsoft.com/office/drawing/2014/main" id="{281CFACB-473A-B522-752A-E64C2F3E6BBF}"/>
              </a:ext>
            </a:extLst>
          </p:cNvPr>
          <p:cNvSpPr>
            <a:spLocks noGrp="1"/>
          </p:cNvSpPr>
          <p:nvPr>
            <p:ph type="body" sz="quarter" idx="11"/>
          </p:nvPr>
        </p:nvSpPr>
        <p:spPr>
          <a:xfrm>
            <a:off x="451814" y="2387600"/>
            <a:ext cx="5642598" cy="2895600"/>
          </a:xfrm>
          <a:prstGeom prst="rect">
            <a:avLst/>
          </a:prstGeom>
        </p:spPr>
        <p:txBody>
          <a:bodyPr/>
          <a:lstStyle>
            <a:lvl1pPr>
              <a:defRPr sz="5398" b="1">
                <a:solidFill>
                  <a:schemeClr val="bg1"/>
                </a:solidFill>
              </a:defRPr>
            </a:lvl1pPr>
          </a:lstStyle>
          <a:p>
            <a:pPr lvl="0"/>
            <a:r>
              <a:rPr lang="en-US"/>
              <a:t>Click to edit Master text</a:t>
            </a:r>
            <a:endParaRPr lang="en-IN"/>
          </a:p>
        </p:txBody>
      </p:sp>
    </p:spTree>
    <p:extLst>
      <p:ext uri="{BB962C8B-B14F-4D97-AF65-F5344CB8AC3E}">
        <p14:creationId xmlns:p14="http://schemas.microsoft.com/office/powerpoint/2010/main" val="178062265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4337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53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Important Facts about business pla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635792"/>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8819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Meet Our Creative Director">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961669"/>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58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E089-93D7-4AC6-B11C-98E088AF08A4}"/>
              </a:ext>
            </a:extLst>
          </p:cNvPr>
          <p:cNvSpPr>
            <a:spLocks noGrp="1"/>
          </p:cNvSpPr>
          <p:nvPr>
            <p:ph type="ctrTitle"/>
          </p:nvPr>
        </p:nvSpPr>
        <p:spPr>
          <a:xfrm>
            <a:off x="1523604" y="1122363"/>
            <a:ext cx="9141619" cy="2387600"/>
          </a:xfrm>
        </p:spPr>
        <p:txBody>
          <a:bodyPr anchor="b"/>
          <a:lstStyle>
            <a:lvl1pPr algn="ctr">
              <a:defRPr sz="5996"/>
            </a:lvl1pPr>
          </a:lstStyle>
          <a:p>
            <a:r>
              <a:rPr lang="en-US"/>
              <a:t>Click to edit Master title style</a:t>
            </a:r>
          </a:p>
        </p:txBody>
      </p:sp>
      <p:sp>
        <p:nvSpPr>
          <p:cNvPr id="3" name="Subtitle 2">
            <a:extLst>
              <a:ext uri="{FF2B5EF4-FFF2-40B4-BE49-F238E27FC236}">
                <a16:creationId xmlns:a16="http://schemas.microsoft.com/office/drawing/2014/main" id="{7D3253CB-F569-4118-8171-21F8BB03FEF5}"/>
              </a:ext>
            </a:extLst>
          </p:cNvPr>
          <p:cNvSpPr>
            <a:spLocks noGrp="1"/>
          </p:cNvSpPr>
          <p:nvPr>
            <p:ph type="subTitle" idx="1"/>
          </p:nvPr>
        </p:nvSpPr>
        <p:spPr>
          <a:xfrm>
            <a:off x="1523604" y="3602038"/>
            <a:ext cx="9141619" cy="1655762"/>
          </a:xfrm>
        </p:spPr>
        <p:txBody>
          <a:bodyPr/>
          <a:lstStyle>
            <a:lvl1pPr marL="0" indent="0" algn="ctr">
              <a:buNone/>
              <a:defRPr sz="2398"/>
            </a:lvl1pPr>
            <a:lvl2pPr marL="456926" indent="0" algn="ctr">
              <a:buNone/>
              <a:defRPr sz="1998"/>
            </a:lvl2pPr>
            <a:lvl3pPr marL="913852" indent="0" algn="ctr">
              <a:buNone/>
              <a:defRPr sz="1798"/>
            </a:lvl3pPr>
            <a:lvl4pPr marL="1370778" indent="0" algn="ctr">
              <a:buNone/>
              <a:defRPr sz="1600"/>
            </a:lvl4pPr>
            <a:lvl5pPr marL="1827703" indent="0" algn="ctr">
              <a:buNone/>
              <a:defRPr sz="1600"/>
            </a:lvl5pPr>
            <a:lvl6pPr marL="2284628" indent="0" algn="ctr">
              <a:buNone/>
              <a:defRPr sz="1600"/>
            </a:lvl6pPr>
            <a:lvl7pPr marL="2741554" indent="0" algn="ctr">
              <a:buNone/>
              <a:defRPr sz="1600"/>
            </a:lvl7pPr>
            <a:lvl8pPr marL="3198480" indent="0" algn="ctr">
              <a:buNone/>
              <a:defRPr sz="1600"/>
            </a:lvl8pPr>
            <a:lvl9pPr marL="365540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731C0-810D-4AE9-BC58-2B31531EF9D4}"/>
              </a:ext>
            </a:extLst>
          </p:cNvPr>
          <p:cNvSpPr>
            <a:spLocks noGrp="1"/>
          </p:cNvSpPr>
          <p:nvPr>
            <p:ph type="dt" sz="half" idx="10"/>
          </p:nvPr>
        </p:nvSpPr>
        <p:spPr/>
        <p:txBody>
          <a:bodyPr/>
          <a:lstStyle/>
          <a:p>
            <a:fld id="{D621B58D-EB0B-46C7-A704-464FCE436B60}" type="datetime1">
              <a:rPr lang="en-US" smtClean="0"/>
              <a:t>11/24/2023</a:t>
            </a:fld>
            <a:endParaRPr lang="en-US"/>
          </a:p>
        </p:txBody>
      </p:sp>
      <p:sp>
        <p:nvSpPr>
          <p:cNvPr id="5" name="Footer Placeholder 4">
            <a:extLst>
              <a:ext uri="{FF2B5EF4-FFF2-40B4-BE49-F238E27FC236}">
                <a16:creationId xmlns:a16="http://schemas.microsoft.com/office/drawing/2014/main" id="{41189E94-4042-4262-AD08-F9802C729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0FDD3-8A8A-4DBE-B628-6543FD07A169}"/>
              </a:ext>
            </a:extLst>
          </p:cNvPr>
          <p:cNvSpPr>
            <a:spLocks noGrp="1"/>
          </p:cNvSpPr>
          <p:nvPr>
            <p:ph type="sldNum" sz="quarter" idx="12"/>
          </p:nvPr>
        </p:nvSpPr>
        <p:spPr/>
        <p:txBody>
          <a:bodyPr/>
          <a:lstStyle/>
          <a:p>
            <a:fld id="{5BD51D9C-D8F6-4E26-B8D0-54E1044CA881}" type="slidenum">
              <a:rPr lang="en-US" smtClean="0"/>
              <a:t>‹#›</a:t>
            </a:fld>
            <a:endParaRPr lang="en-US"/>
          </a:p>
        </p:txBody>
      </p:sp>
    </p:spTree>
    <p:extLst>
      <p:ext uri="{BB962C8B-B14F-4D97-AF65-F5344CB8AC3E}">
        <p14:creationId xmlns:p14="http://schemas.microsoft.com/office/powerpoint/2010/main" val="231810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Google Shape;46;p10">
            <a:extLst>
              <a:ext uri="{FF2B5EF4-FFF2-40B4-BE49-F238E27FC236}">
                <a16:creationId xmlns:a16="http://schemas.microsoft.com/office/drawing/2014/main" id="{B19BF134-2C12-A7C7-7D34-D713FC2403AF}"/>
              </a:ext>
            </a:extLst>
          </p:cNvPr>
          <p:cNvSpPr/>
          <p:nvPr userDrawn="1"/>
        </p:nvSpPr>
        <p:spPr>
          <a:xfrm rot="10800000">
            <a:off x="342810" y="0"/>
            <a:ext cx="11846015" cy="6629400"/>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353" tIns="45664" rIns="91353" bIns="45664"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4" name="Google Shape;47;p10">
            <a:extLst>
              <a:ext uri="{FF2B5EF4-FFF2-40B4-BE49-F238E27FC236}">
                <a16:creationId xmlns:a16="http://schemas.microsoft.com/office/drawing/2014/main" id="{47DFBCC9-1AD9-2637-D7FF-63F5CBE56EAB}"/>
              </a:ext>
            </a:extLst>
          </p:cNvPr>
          <p:cNvSpPr/>
          <p:nvPr userDrawn="1"/>
        </p:nvSpPr>
        <p:spPr>
          <a:xfrm>
            <a:off x="0" y="4"/>
            <a:ext cx="5895098"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53" tIns="45664" rIns="91353" bIns="45664"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5" name="Title 1">
            <a:extLst>
              <a:ext uri="{FF2B5EF4-FFF2-40B4-BE49-F238E27FC236}">
                <a16:creationId xmlns:a16="http://schemas.microsoft.com/office/drawing/2014/main" id="{C2049029-4CA8-65FD-4E3F-C50267F4C858}"/>
              </a:ext>
            </a:extLst>
          </p:cNvPr>
          <p:cNvSpPr>
            <a:spLocks noGrp="1"/>
          </p:cNvSpPr>
          <p:nvPr>
            <p:ph type="title" hasCustomPrompt="1"/>
          </p:nvPr>
        </p:nvSpPr>
        <p:spPr>
          <a:xfrm>
            <a:off x="154114" y="149474"/>
            <a:ext cx="11300973" cy="813819"/>
          </a:xfrm>
          <a:prstGeom prst="rect">
            <a:avLst/>
          </a:prstGeom>
        </p:spPr>
        <p:txBody>
          <a:bodyPr/>
          <a:lstStyle>
            <a:lvl1pPr>
              <a:defRPr sz="2798" b="1"/>
            </a:lvl1pPr>
          </a:lstStyle>
          <a:p>
            <a:r>
              <a:rPr lang="en-US"/>
              <a:t>Click To Edit Master Title Style</a:t>
            </a:r>
            <a:endParaRPr lang="en-IN"/>
          </a:p>
        </p:txBody>
      </p:sp>
    </p:spTree>
    <p:extLst>
      <p:ext uri="{BB962C8B-B14F-4D97-AF65-F5344CB8AC3E}">
        <p14:creationId xmlns:p14="http://schemas.microsoft.com/office/powerpoint/2010/main" val="413614926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Mast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22A2-7745-41E8-99DA-89FE27CB8595}"/>
              </a:ext>
            </a:extLst>
          </p:cNvPr>
          <p:cNvSpPr>
            <a:spLocks noGrp="1"/>
          </p:cNvSpPr>
          <p:nvPr>
            <p:ph type="title" hasCustomPrompt="1"/>
          </p:nvPr>
        </p:nvSpPr>
        <p:spPr>
          <a:xfrm>
            <a:off x="159285" y="136528"/>
            <a:ext cx="10512862" cy="1325563"/>
          </a:xfrm>
          <a:prstGeom prst="rect">
            <a:avLst/>
          </a:prstGeom>
        </p:spPr>
        <p:txBody>
          <a:bodyPr/>
          <a:lstStyle>
            <a:lvl1pPr>
              <a:defRPr sz="3198" spc="-150">
                <a:solidFill>
                  <a:srgbClr val="1E3ADA"/>
                </a:solidFill>
                <a:latin typeface="Work Sans" panose="00000500000000000000" pitchFamily="50" charset="0"/>
              </a:defRPr>
            </a:lvl1pPr>
          </a:lstStyle>
          <a:p>
            <a:r>
              <a:rPr lang="en-US"/>
              <a:t>CLICK TO EDIT MASTER TITLE STYLE</a:t>
            </a:r>
            <a:endParaRPr lang="en-IN"/>
          </a:p>
        </p:txBody>
      </p:sp>
    </p:spTree>
    <p:extLst>
      <p:ext uri="{BB962C8B-B14F-4D97-AF65-F5344CB8AC3E}">
        <p14:creationId xmlns:p14="http://schemas.microsoft.com/office/powerpoint/2010/main" val="33471212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6F359C2-7172-4584-A4A5-F18D5037EDEF}"/>
              </a:ext>
            </a:extLst>
          </p:cNvPr>
          <p:cNvSpPr>
            <a:spLocks noGrp="1"/>
          </p:cNvSpPr>
          <p:nvPr>
            <p:ph type="pic" sz="quarter" idx="10"/>
          </p:nvPr>
        </p:nvSpPr>
        <p:spPr>
          <a:xfrm>
            <a:off x="6094412" y="0"/>
            <a:ext cx="3675693" cy="6858000"/>
          </a:xfrm>
          <a:custGeom>
            <a:avLst/>
            <a:gdLst>
              <a:gd name="connsiteX0" fmla="*/ 0 w 3676650"/>
              <a:gd name="connsiteY0" fmla="*/ 0 h 6858000"/>
              <a:gd name="connsiteX1" fmla="*/ 3676650 w 3676650"/>
              <a:gd name="connsiteY1" fmla="*/ 0 h 6858000"/>
              <a:gd name="connsiteX2" fmla="*/ 3676650 w 3676650"/>
              <a:gd name="connsiteY2" fmla="*/ 6858000 h 6858000"/>
              <a:gd name="connsiteX3" fmla="*/ 0 w 36766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76650" h="6858000">
                <a:moveTo>
                  <a:pt x="0" y="0"/>
                </a:moveTo>
                <a:lnTo>
                  <a:pt x="3676650" y="0"/>
                </a:lnTo>
                <a:lnTo>
                  <a:pt x="3676650" y="6858000"/>
                </a:lnTo>
                <a:lnTo>
                  <a:pt x="0" y="6858000"/>
                </a:lnTo>
                <a:close/>
              </a:path>
            </a:pathLst>
          </a:custGeom>
          <a:solidFill>
            <a:schemeClr val="bg1">
              <a:lumMod val="95000"/>
            </a:schemeClr>
          </a:solid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8375164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ading_Sli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4AA-F06D-4BE8-8DED-ECDC79698622}"/>
              </a:ext>
            </a:extLst>
          </p:cNvPr>
          <p:cNvSpPr>
            <a:spLocks noGrp="1"/>
          </p:cNvSpPr>
          <p:nvPr>
            <p:ph type="title"/>
          </p:nvPr>
        </p:nvSpPr>
        <p:spPr>
          <a:xfrm>
            <a:off x="409184" y="138047"/>
            <a:ext cx="10807689" cy="1325563"/>
          </a:xfrm>
          <a:prstGeom prst="rect">
            <a:avLst/>
          </a:prstGeom>
        </p:spPr>
        <p:txBody>
          <a:bodyPr/>
          <a:lstStyle>
            <a:lvl1pPr>
              <a:defRPr lang="en-US" sz="3198" kern="1200" spc="-150" dirty="0">
                <a:solidFill>
                  <a:srgbClr val="1E3ADA"/>
                </a:solidFill>
                <a:latin typeface="Work Sans" panose="00000500000000000000" pitchFamily="50" charset="0"/>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304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445" y="339510"/>
            <a:ext cx="11570183" cy="724247"/>
          </a:xfrm>
          <a:prstGeom prst="rect">
            <a:avLst/>
          </a:prstGeom>
        </p:spPr>
        <p:txBody>
          <a:bodyPr anchor="ctr"/>
          <a:lstStyle>
            <a:lvl1pPr marL="0" indent="0" algn="ctr">
              <a:buNone/>
              <a:defRPr sz="5398" b="0" baseline="0">
                <a:solidFill>
                  <a:schemeClr val="tx1">
                    <a:lumMod val="75000"/>
                    <a:lumOff val="2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41159091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10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9547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EVICES OPT-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602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Online Market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26373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11_Custom Layou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 y="0"/>
            <a:ext cx="12188825"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US"/>
          </a:p>
        </p:txBody>
      </p:sp>
      <p:sp>
        <p:nvSpPr>
          <p:cNvPr id="3" name="Date Placeholder 2"/>
          <p:cNvSpPr>
            <a:spLocks noGrp="1"/>
          </p:cNvSpPr>
          <p:nvPr>
            <p:ph type="dt" sz="half" idx="10"/>
          </p:nvPr>
        </p:nvSpPr>
        <p:spPr/>
        <p:txBody>
          <a:bodyPr/>
          <a:lstStyle/>
          <a:p>
            <a:fld id="{7075FAE3-BB41-420A-82CC-CB5DABCB75D0}" type="datetime1">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26737-BFAB-4A96-8C4F-A42962063D5B}" type="slidenum">
              <a:rPr lang="en-US" smtClean="0"/>
              <a:pPr/>
              <a:t>‹#›</a:t>
            </a:fld>
            <a:endParaRPr lang="en-US"/>
          </a:p>
        </p:txBody>
      </p:sp>
    </p:spTree>
    <p:extLst>
      <p:ext uri="{BB962C8B-B14F-4D97-AF65-F5344CB8AC3E}">
        <p14:creationId xmlns:p14="http://schemas.microsoft.com/office/powerpoint/2010/main" val="2157382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E089-93D7-4AC6-B11C-98E088AF08A4}"/>
              </a:ext>
            </a:extLst>
          </p:cNvPr>
          <p:cNvSpPr>
            <a:spLocks noGrp="1"/>
          </p:cNvSpPr>
          <p:nvPr>
            <p:ph type="ctrTitle"/>
          </p:nvPr>
        </p:nvSpPr>
        <p:spPr>
          <a:xfrm>
            <a:off x="1523604" y="1122363"/>
            <a:ext cx="9141619" cy="2387600"/>
          </a:xfrm>
        </p:spPr>
        <p:txBody>
          <a:bodyPr anchor="b"/>
          <a:lstStyle>
            <a:lvl1pPr algn="ctr">
              <a:defRPr sz="5996"/>
            </a:lvl1pPr>
          </a:lstStyle>
          <a:p>
            <a:r>
              <a:rPr lang="en-US"/>
              <a:t>Click to edit Master title style</a:t>
            </a:r>
          </a:p>
        </p:txBody>
      </p:sp>
      <p:sp>
        <p:nvSpPr>
          <p:cNvPr id="3" name="Subtitle 2">
            <a:extLst>
              <a:ext uri="{FF2B5EF4-FFF2-40B4-BE49-F238E27FC236}">
                <a16:creationId xmlns:a16="http://schemas.microsoft.com/office/drawing/2014/main" id="{7D3253CB-F569-4118-8171-21F8BB03FEF5}"/>
              </a:ext>
            </a:extLst>
          </p:cNvPr>
          <p:cNvSpPr>
            <a:spLocks noGrp="1"/>
          </p:cNvSpPr>
          <p:nvPr>
            <p:ph type="subTitle" idx="1"/>
          </p:nvPr>
        </p:nvSpPr>
        <p:spPr>
          <a:xfrm>
            <a:off x="1523604" y="3602038"/>
            <a:ext cx="9141619" cy="1655762"/>
          </a:xfrm>
        </p:spPr>
        <p:txBody>
          <a:bodyPr/>
          <a:lstStyle>
            <a:lvl1pPr marL="0" indent="0" algn="ctr">
              <a:buNone/>
              <a:defRPr sz="2398"/>
            </a:lvl1pPr>
            <a:lvl2pPr marL="456926" indent="0" algn="ctr">
              <a:buNone/>
              <a:defRPr sz="1998"/>
            </a:lvl2pPr>
            <a:lvl3pPr marL="913852" indent="0" algn="ctr">
              <a:buNone/>
              <a:defRPr sz="1798"/>
            </a:lvl3pPr>
            <a:lvl4pPr marL="1370778" indent="0" algn="ctr">
              <a:buNone/>
              <a:defRPr sz="1600"/>
            </a:lvl4pPr>
            <a:lvl5pPr marL="1827703" indent="0" algn="ctr">
              <a:buNone/>
              <a:defRPr sz="1600"/>
            </a:lvl5pPr>
            <a:lvl6pPr marL="2284628" indent="0" algn="ctr">
              <a:buNone/>
              <a:defRPr sz="1600"/>
            </a:lvl6pPr>
            <a:lvl7pPr marL="2741554" indent="0" algn="ctr">
              <a:buNone/>
              <a:defRPr sz="1600"/>
            </a:lvl7pPr>
            <a:lvl8pPr marL="3198480" indent="0" algn="ctr">
              <a:buNone/>
              <a:defRPr sz="1600"/>
            </a:lvl8pPr>
            <a:lvl9pPr marL="365540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731C0-810D-4AE9-BC58-2B31531EF9D4}"/>
              </a:ext>
            </a:extLst>
          </p:cNvPr>
          <p:cNvSpPr>
            <a:spLocks noGrp="1"/>
          </p:cNvSpPr>
          <p:nvPr>
            <p:ph type="dt" sz="half" idx="10"/>
          </p:nvPr>
        </p:nvSpPr>
        <p:spPr/>
        <p:txBody>
          <a:bodyPr/>
          <a:lstStyle/>
          <a:p>
            <a:fld id="{D621B58D-EB0B-46C7-A704-464FCE436B60}" type="datetime1">
              <a:rPr lang="en-US" smtClean="0"/>
              <a:t>11/24/2023</a:t>
            </a:fld>
            <a:endParaRPr lang="en-US"/>
          </a:p>
        </p:txBody>
      </p:sp>
      <p:sp>
        <p:nvSpPr>
          <p:cNvPr id="5" name="Footer Placeholder 4">
            <a:extLst>
              <a:ext uri="{FF2B5EF4-FFF2-40B4-BE49-F238E27FC236}">
                <a16:creationId xmlns:a16="http://schemas.microsoft.com/office/drawing/2014/main" id="{41189E94-4042-4262-AD08-F9802C729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0FDD3-8A8A-4DBE-B628-6543FD07A169}"/>
              </a:ext>
            </a:extLst>
          </p:cNvPr>
          <p:cNvSpPr>
            <a:spLocks noGrp="1"/>
          </p:cNvSpPr>
          <p:nvPr>
            <p:ph type="sldNum" sz="quarter" idx="12"/>
          </p:nvPr>
        </p:nvSpPr>
        <p:spPr/>
        <p:txBody>
          <a:bodyPr/>
          <a:lstStyle/>
          <a:p>
            <a:fld id="{5BD51D9C-D8F6-4E26-B8D0-54E1044CA881}" type="slidenum">
              <a:rPr lang="en-US" smtClean="0"/>
              <a:t>‹#›</a:t>
            </a:fld>
            <a:endParaRPr lang="en-US"/>
          </a:p>
        </p:txBody>
      </p:sp>
    </p:spTree>
    <p:extLst>
      <p:ext uri="{BB962C8B-B14F-4D97-AF65-F5344CB8AC3E}">
        <p14:creationId xmlns:p14="http://schemas.microsoft.com/office/powerpoint/2010/main" val="19527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6B1D6B-ACD8-6801-B02F-7164EDBB87E0}"/>
              </a:ext>
            </a:extLst>
          </p:cNvPr>
          <p:cNvSpPr/>
          <p:nvPr userDrawn="1"/>
        </p:nvSpPr>
        <p:spPr>
          <a:xfrm>
            <a:off x="1592" y="1340"/>
            <a:ext cx="12185651" cy="68566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24"/>
            <a:endParaRPr lang="en-US" sz="900">
              <a:solidFill>
                <a:srgbClr val="FFFFFF"/>
              </a:solidFill>
              <a:latin typeface="Arial"/>
            </a:endParaRPr>
          </a:p>
        </p:txBody>
      </p:sp>
      <p:sp>
        <p:nvSpPr>
          <p:cNvPr id="3" name="Text Placeholder 34">
            <a:extLst>
              <a:ext uri="{FF2B5EF4-FFF2-40B4-BE49-F238E27FC236}">
                <a16:creationId xmlns:a16="http://schemas.microsoft.com/office/drawing/2014/main" id="{A5B05652-75E3-3D62-BF93-1D202B9ACD17}"/>
              </a:ext>
            </a:extLst>
          </p:cNvPr>
          <p:cNvSpPr>
            <a:spLocks noGrp="1"/>
          </p:cNvSpPr>
          <p:nvPr>
            <p:ph type="body" sz="quarter" idx="11"/>
          </p:nvPr>
        </p:nvSpPr>
        <p:spPr>
          <a:xfrm>
            <a:off x="451814" y="2387600"/>
            <a:ext cx="5642598" cy="2895600"/>
          </a:xfrm>
          <a:prstGeom prst="rect">
            <a:avLst/>
          </a:prstGeom>
        </p:spPr>
        <p:txBody>
          <a:bodyPr/>
          <a:lstStyle>
            <a:lvl1pPr>
              <a:defRPr sz="5396" b="1">
                <a:solidFill>
                  <a:srgbClr val="1A3673"/>
                </a:solidFill>
              </a:defRPr>
            </a:lvl1pPr>
          </a:lstStyle>
          <a:p>
            <a:pPr lvl="0"/>
            <a:r>
              <a:rPr lang="en-US"/>
              <a:t>Click to edit Master text</a:t>
            </a:r>
            <a:endParaRPr lang="en-IN"/>
          </a:p>
        </p:txBody>
      </p:sp>
      <p:sp>
        <p:nvSpPr>
          <p:cNvPr id="4" name="Picture Placeholder 3">
            <a:extLst>
              <a:ext uri="{FF2B5EF4-FFF2-40B4-BE49-F238E27FC236}">
                <a16:creationId xmlns:a16="http://schemas.microsoft.com/office/drawing/2014/main" id="{E3EC6503-806A-3469-1CC9-0FFE6B75859D}"/>
              </a:ext>
            </a:extLst>
          </p:cNvPr>
          <p:cNvSpPr>
            <a:spLocks noGrp="1"/>
          </p:cNvSpPr>
          <p:nvPr>
            <p:ph type="pic" sz="quarter" idx="10"/>
          </p:nvPr>
        </p:nvSpPr>
        <p:spPr>
          <a:xfrm>
            <a:off x="5915168" y="0"/>
            <a:ext cx="6273661" cy="6627778"/>
          </a:xfrm>
          <a:custGeom>
            <a:avLst/>
            <a:gdLst>
              <a:gd name="connsiteX0" fmla="*/ 1222653 w 6275295"/>
              <a:gd name="connsiteY0" fmla="*/ 0 h 6627778"/>
              <a:gd name="connsiteX1" fmla="*/ 6275295 w 6275295"/>
              <a:gd name="connsiteY1" fmla="*/ 0 h 6627778"/>
              <a:gd name="connsiteX2" fmla="*/ 6275295 w 6275295"/>
              <a:gd name="connsiteY2" fmla="*/ 5305083 h 6627778"/>
              <a:gd name="connsiteX3" fmla="*/ 6164033 w 6275295"/>
              <a:gd name="connsiteY3" fmla="*/ 5347171 h 6627778"/>
              <a:gd name="connsiteX4" fmla="*/ 5425967 w 6275295"/>
              <a:gd name="connsiteY4" fmla="*/ 5527603 h 6627778"/>
              <a:gd name="connsiteX5" fmla="*/ 5075408 w 6275295"/>
              <a:gd name="connsiteY5" fmla="*/ 5560673 h 6627778"/>
              <a:gd name="connsiteX6" fmla="*/ 4962965 w 6275295"/>
              <a:gd name="connsiteY6" fmla="*/ 5684141 h 6627778"/>
              <a:gd name="connsiteX7" fmla="*/ 4962965 w 6275295"/>
              <a:gd name="connsiteY7" fmla="*/ 6345570 h 6627778"/>
              <a:gd name="connsiteX8" fmla="*/ 4674142 w 6275295"/>
              <a:gd name="connsiteY8" fmla="*/ 6627778 h 6627778"/>
              <a:gd name="connsiteX9" fmla="*/ 4585951 w 6275295"/>
              <a:gd name="connsiteY9" fmla="*/ 6627778 h 6627778"/>
              <a:gd name="connsiteX10" fmla="*/ 2387802 w 6275295"/>
              <a:gd name="connsiteY10" fmla="*/ 5778945 h 6627778"/>
              <a:gd name="connsiteX11" fmla="*/ 1135498 w 6275295"/>
              <a:gd name="connsiteY11" fmla="*/ 3622687 h 6627778"/>
              <a:gd name="connsiteX12" fmla="*/ 1080379 w 6275295"/>
              <a:gd name="connsiteY12" fmla="*/ 3086929 h 6627778"/>
              <a:gd name="connsiteX13" fmla="*/ 956912 w 6275295"/>
              <a:gd name="connsiteY13" fmla="*/ 2967872 h 6627778"/>
              <a:gd name="connsiteX14" fmla="*/ 262412 w 6275295"/>
              <a:gd name="connsiteY14" fmla="*/ 2967872 h 6627778"/>
              <a:gd name="connsiteX15" fmla="*/ 46 w 6275295"/>
              <a:gd name="connsiteY15" fmla="*/ 2707711 h 6627778"/>
              <a:gd name="connsiteX16" fmla="*/ 866517 w 6275295"/>
              <a:gd name="connsiteY16" fmla="*/ 368457 h 6627778"/>
              <a:gd name="connsiteX17" fmla="*/ 1104403 w 6275295"/>
              <a:gd name="connsiteY17" fmla="*/ 108109 h 66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275295" h="6627778">
                <a:moveTo>
                  <a:pt x="1222653" y="0"/>
                </a:moveTo>
                <a:lnTo>
                  <a:pt x="6275295" y="0"/>
                </a:lnTo>
                <a:lnTo>
                  <a:pt x="6275295" y="5305083"/>
                </a:lnTo>
                <a:lnTo>
                  <a:pt x="6164033" y="5347171"/>
                </a:lnTo>
                <a:cubicBezTo>
                  <a:pt x="5932786" y="5426450"/>
                  <a:pt x="5686818" y="5486677"/>
                  <a:pt x="5425967" y="5527603"/>
                </a:cubicBezTo>
                <a:cubicBezTo>
                  <a:pt x="5309113" y="5545240"/>
                  <a:pt x="5192261" y="5556264"/>
                  <a:pt x="5075408" y="5560673"/>
                </a:cubicBezTo>
                <a:cubicBezTo>
                  <a:pt x="4989422" y="5565083"/>
                  <a:pt x="4960761" y="5600360"/>
                  <a:pt x="4962965" y="5684141"/>
                </a:cubicBezTo>
                <a:cubicBezTo>
                  <a:pt x="4965171" y="5904617"/>
                  <a:pt x="4962965" y="6125094"/>
                  <a:pt x="4962965" y="6345570"/>
                </a:cubicBezTo>
                <a:cubicBezTo>
                  <a:pt x="4962965" y="6572659"/>
                  <a:pt x="4905642" y="6627778"/>
                  <a:pt x="4674142" y="6627778"/>
                </a:cubicBezTo>
                <a:cubicBezTo>
                  <a:pt x="4645479" y="6627778"/>
                  <a:pt x="4614613" y="6627778"/>
                  <a:pt x="4585951" y="6627778"/>
                </a:cubicBezTo>
                <a:cubicBezTo>
                  <a:pt x="3759165" y="6590298"/>
                  <a:pt x="3022775" y="6312498"/>
                  <a:pt x="2387802" y="5778945"/>
                </a:cubicBezTo>
                <a:cubicBezTo>
                  <a:pt x="1713146" y="5212321"/>
                  <a:pt x="1298651" y="4489159"/>
                  <a:pt x="1135498" y="3622687"/>
                </a:cubicBezTo>
                <a:cubicBezTo>
                  <a:pt x="1102426" y="3446305"/>
                  <a:pt x="1073765" y="3267720"/>
                  <a:pt x="1080379" y="3086929"/>
                </a:cubicBezTo>
                <a:cubicBezTo>
                  <a:pt x="1082583" y="2994330"/>
                  <a:pt x="1045102" y="2965667"/>
                  <a:pt x="956912" y="2967872"/>
                </a:cubicBezTo>
                <a:cubicBezTo>
                  <a:pt x="725413" y="2972282"/>
                  <a:pt x="493912" y="2970077"/>
                  <a:pt x="262412" y="2967872"/>
                </a:cubicBezTo>
                <a:cubicBezTo>
                  <a:pt x="75006" y="2967872"/>
                  <a:pt x="-2160" y="2892910"/>
                  <a:pt x="46" y="2707711"/>
                </a:cubicBezTo>
                <a:cubicBezTo>
                  <a:pt x="13273" y="1825805"/>
                  <a:pt x="302097" y="1045319"/>
                  <a:pt x="866517" y="368457"/>
                </a:cubicBezTo>
                <a:cubicBezTo>
                  <a:pt x="943133" y="276959"/>
                  <a:pt x="1022435" y="190181"/>
                  <a:pt x="1104403" y="108109"/>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52545061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Mast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22A2-7745-41E8-99DA-89FE27CB8595}"/>
              </a:ext>
            </a:extLst>
          </p:cNvPr>
          <p:cNvSpPr>
            <a:spLocks noGrp="1"/>
          </p:cNvSpPr>
          <p:nvPr>
            <p:ph type="title" hasCustomPrompt="1"/>
          </p:nvPr>
        </p:nvSpPr>
        <p:spPr>
          <a:xfrm>
            <a:off x="159285" y="136528"/>
            <a:ext cx="10512862" cy="1325563"/>
          </a:xfrm>
          <a:prstGeom prst="rect">
            <a:avLst/>
          </a:prstGeom>
        </p:spPr>
        <p:txBody>
          <a:bodyPr/>
          <a:lstStyle>
            <a:lvl1pPr>
              <a:defRPr sz="3198" spc="-150">
                <a:solidFill>
                  <a:srgbClr val="1E3ADA"/>
                </a:solidFill>
                <a:latin typeface="Work Sans" panose="00000500000000000000" pitchFamily="50" charset="0"/>
              </a:defRPr>
            </a:lvl1pPr>
          </a:lstStyle>
          <a:p>
            <a:r>
              <a:rPr lang="en-US"/>
              <a:t>CLICK TO EDIT MASTER TITLE STYLE</a:t>
            </a:r>
            <a:endParaRPr lang="en-IN"/>
          </a:p>
        </p:txBody>
      </p:sp>
    </p:spTree>
    <p:extLst>
      <p:ext uri="{BB962C8B-B14F-4D97-AF65-F5344CB8AC3E}">
        <p14:creationId xmlns:p14="http://schemas.microsoft.com/office/powerpoint/2010/main" val="13066918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44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_Custom Layou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8318873" y="0"/>
            <a:ext cx="3869952" cy="6858000"/>
          </a:xfrm>
          <a:custGeom>
            <a:avLst/>
            <a:gdLst>
              <a:gd name="connsiteX0" fmla="*/ 0 w 3870960"/>
              <a:gd name="connsiteY0" fmla="*/ 0 h 6858000"/>
              <a:gd name="connsiteX1" fmla="*/ 3870960 w 3870960"/>
              <a:gd name="connsiteY1" fmla="*/ 0 h 6858000"/>
              <a:gd name="connsiteX2" fmla="*/ 3870960 w 3870960"/>
              <a:gd name="connsiteY2" fmla="*/ 6858000 h 6858000"/>
              <a:gd name="connsiteX3" fmla="*/ 0 w 387096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870960" h="6858000">
                <a:moveTo>
                  <a:pt x="0" y="0"/>
                </a:moveTo>
                <a:lnTo>
                  <a:pt x="3870960" y="0"/>
                </a:lnTo>
                <a:lnTo>
                  <a:pt x="3870960" y="6858000"/>
                </a:lnTo>
                <a:lnTo>
                  <a:pt x="0" y="6858000"/>
                </a:lnTo>
                <a:close/>
              </a:path>
            </a:pathLst>
          </a:custGeom>
        </p:spPr>
        <p:txBody>
          <a:bodyPr wrap="square">
            <a:noAutofit/>
          </a:bodyPr>
          <a:lstStyle/>
          <a:p>
            <a:endParaRPr lang="en-US"/>
          </a:p>
        </p:txBody>
      </p:sp>
      <p:sp>
        <p:nvSpPr>
          <p:cNvPr id="3" name="Date Placeholder 2"/>
          <p:cNvSpPr>
            <a:spLocks noGrp="1"/>
          </p:cNvSpPr>
          <p:nvPr>
            <p:ph type="dt" sz="half" idx="10"/>
          </p:nvPr>
        </p:nvSpPr>
        <p:spPr/>
        <p:txBody>
          <a:bodyPr/>
          <a:lstStyle/>
          <a:p>
            <a:fld id="{9D77AE34-41D0-4AE9-B5EE-EF4E48445604}" type="datetime1">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F4753-D0D4-4D63-8921-2B23D59F388D}" type="slidenum">
              <a:rPr lang="en-US" smtClean="0"/>
              <a:t>‹#›</a:t>
            </a:fld>
            <a:endParaRPr lang="en-US"/>
          </a:p>
        </p:txBody>
      </p:sp>
    </p:spTree>
    <p:extLst>
      <p:ext uri="{BB962C8B-B14F-4D97-AF65-F5344CB8AC3E}">
        <p14:creationId xmlns:p14="http://schemas.microsoft.com/office/powerpoint/2010/main" val="7444684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5354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7DAF8E-C675-4754-BE9F-451FB9CA6376}"/>
              </a:ext>
            </a:extLst>
          </p:cNvPr>
          <p:cNvCxnSpPr/>
          <p:nvPr userDrawn="1"/>
        </p:nvCxnSpPr>
        <p:spPr>
          <a:xfrm>
            <a:off x="469778" y="457200"/>
            <a:ext cx="0" cy="685800"/>
          </a:xfrm>
          <a:prstGeom prst="line">
            <a:avLst/>
          </a:prstGeom>
          <a:ln w="635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624554"/>
      </p:ext>
    </p:extLst>
  </p:cSld>
  <p:clrMapOvr>
    <a:masterClrMapping/>
  </p:clrMapOvr>
  <mc:AlternateContent xmlns:mc="http://schemas.openxmlformats.org/markup-compatibility/2006" xmlns:p14="http://schemas.microsoft.com/office/powerpoint/2010/main">
    <mc:Choice Requires="p14">
      <p:transition spd="slow" p14:dur="2500">
        <p14:flip dir="r"/>
      </p:transition>
    </mc:Choice>
    <mc:Fallback xmlns="">
      <p:transition spd="slow">
        <p:fade/>
      </p:transition>
    </mc:Fallback>
  </mc:AlternateContent>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164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E089-93D7-4AC6-B11C-98E088AF08A4}"/>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7D3253CB-F569-4118-8171-21F8BB03FEF5}"/>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731C0-810D-4AE9-BC58-2B31531EF9D4}"/>
              </a:ext>
            </a:extLst>
          </p:cNvPr>
          <p:cNvSpPr>
            <a:spLocks noGrp="1"/>
          </p:cNvSpPr>
          <p:nvPr>
            <p:ph type="dt" sz="half" idx="10"/>
          </p:nvPr>
        </p:nvSpPr>
        <p:spPr/>
        <p:txBody>
          <a:bodyPr/>
          <a:lstStyle/>
          <a:p>
            <a:fld id="{D621B58D-EB0B-46C7-A704-464FCE436B60}" type="datetime1">
              <a:rPr lang="en-US" smtClean="0"/>
              <a:t>11/24/2023</a:t>
            </a:fld>
            <a:endParaRPr lang="en-US"/>
          </a:p>
        </p:txBody>
      </p:sp>
      <p:sp>
        <p:nvSpPr>
          <p:cNvPr id="5" name="Footer Placeholder 4">
            <a:extLst>
              <a:ext uri="{FF2B5EF4-FFF2-40B4-BE49-F238E27FC236}">
                <a16:creationId xmlns:a16="http://schemas.microsoft.com/office/drawing/2014/main" id="{41189E94-4042-4262-AD08-F9802C729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0FDD3-8A8A-4DBE-B628-6543FD07A169}"/>
              </a:ext>
            </a:extLst>
          </p:cNvPr>
          <p:cNvSpPr>
            <a:spLocks noGrp="1"/>
          </p:cNvSpPr>
          <p:nvPr>
            <p:ph type="sldNum" sz="quarter" idx="12"/>
          </p:nvPr>
        </p:nvSpPr>
        <p:spPr/>
        <p:txBody>
          <a:bodyPr/>
          <a:lstStyle/>
          <a:p>
            <a:fld id="{5BD51D9C-D8F6-4E26-B8D0-54E1044CA881}" type="slidenum">
              <a:rPr lang="en-US" smtClean="0"/>
              <a:t>‹#›</a:t>
            </a:fld>
            <a:endParaRPr lang="en-US"/>
          </a:p>
        </p:txBody>
      </p:sp>
    </p:spTree>
    <p:extLst>
      <p:ext uri="{BB962C8B-B14F-4D97-AF65-F5344CB8AC3E}">
        <p14:creationId xmlns:p14="http://schemas.microsoft.com/office/powerpoint/2010/main" val="1663302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3E3BDD64-3CA5-46A8-B9D5-876078EFB1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858"/>
            <a:ext cx="12188825" cy="6857143"/>
          </a:xfrm>
          <a:prstGeom prst="rect">
            <a:avLst/>
          </a:prstGeom>
        </p:spPr>
      </p:pic>
      <p:sp>
        <p:nvSpPr>
          <p:cNvPr id="3" name="Rectangle 2">
            <a:extLst>
              <a:ext uri="{FF2B5EF4-FFF2-40B4-BE49-F238E27FC236}">
                <a16:creationId xmlns:a16="http://schemas.microsoft.com/office/drawing/2014/main" id="{5ADCD1AE-E6F6-483C-944B-600BB0859288}"/>
              </a:ext>
            </a:extLst>
          </p:cNvPr>
          <p:cNvSpPr/>
          <p:nvPr userDrawn="1"/>
        </p:nvSpPr>
        <p:spPr>
          <a:xfrm>
            <a:off x="450269" y="1217241"/>
            <a:ext cx="71981" cy="1800000"/>
          </a:xfrm>
          <a:prstGeom prst="rect">
            <a:avLst/>
          </a:prstGeom>
          <a:solidFill>
            <a:srgbClr val="7E2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9"/>
          </a:p>
        </p:txBody>
      </p:sp>
      <p:sp>
        <p:nvSpPr>
          <p:cNvPr id="5" name="Title 1">
            <a:extLst>
              <a:ext uri="{FF2B5EF4-FFF2-40B4-BE49-F238E27FC236}">
                <a16:creationId xmlns:a16="http://schemas.microsoft.com/office/drawing/2014/main" id="{F3568E0C-29DF-4EAA-A8B2-31B21D7E3FA3}"/>
              </a:ext>
            </a:extLst>
          </p:cNvPr>
          <p:cNvSpPr>
            <a:spLocks noGrp="1"/>
          </p:cNvSpPr>
          <p:nvPr>
            <p:ph type="title"/>
          </p:nvPr>
        </p:nvSpPr>
        <p:spPr>
          <a:xfrm>
            <a:off x="623867" y="1272659"/>
            <a:ext cx="5622904" cy="1754325"/>
          </a:xfrm>
          <a:prstGeom prst="rect">
            <a:avLst/>
          </a:prstGeom>
        </p:spPr>
        <p:txBody>
          <a:bodyPr anchor="t"/>
          <a:lstStyle>
            <a:lvl1pPr>
              <a:defRPr sz="5998" b="1">
                <a:latin typeface="Heading Pro Trial" panose="02000506000000020004" pitchFamily="2" charset="0"/>
              </a:defRPr>
            </a:lvl1pPr>
          </a:lstStyle>
          <a:p>
            <a:r>
              <a:rPr lang="en-US"/>
              <a:t>Click to edit Master title style</a:t>
            </a:r>
            <a:endParaRPr lang="en-IN"/>
          </a:p>
        </p:txBody>
      </p:sp>
      <p:sp>
        <p:nvSpPr>
          <p:cNvPr id="9" name="Text Placeholder 2">
            <a:extLst>
              <a:ext uri="{FF2B5EF4-FFF2-40B4-BE49-F238E27FC236}">
                <a16:creationId xmlns:a16="http://schemas.microsoft.com/office/drawing/2014/main" id="{40DF11C0-D7AB-4593-A0D8-8576B162C350}"/>
              </a:ext>
            </a:extLst>
          </p:cNvPr>
          <p:cNvSpPr>
            <a:spLocks noGrp="1"/>
          </p:cNvSpPr>
          <p:nvPr>
            <p:ph type="body" idx="1" hasCustomPrompt="1"/>
          </p:nvPr>
        </p:nvSpPr>
        <p:spPr>
          <a:xfrm>
            <a:off x="623867" y="3841314"/>
            <a:ext cx="4140853" cy="1500187"/>
          </a:xfrm>
          <a:prstGeom prst="rect">
            <a:avLst/>
          </a:prstGeom>
        </p:spPr>
        <p:txBody>
          <a:bodyPr/>
          <a:lstStyle>
            <a:lvl1pPr marL="0" indent="0">
              <a:buNone/>
              <a:defRPr sz="2399" b="1" spc="-150">
                <a:solidFill>
                  <a:srgbClr val="16BCB4"/>
                </a:solidFill>
                <a:latin typeface="Work Sans" panose="00000500000000000000" pitchFamily="50"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3E3CD48F-EF2A-451C-871A-12D45F5BD584}"/>
              </a:ext>
            </a:extLst>
          </p:cNvPr>
          <p:cNvSpPr>
            <a:spLocks noGrp="1"/>
          </p:cNvSpPr>
          <p:nvPr>
            <p:ph type="dt" sz="half" idx="10"/>
          </p:nvPr>
        </p:nvSpPr>
        <p:spPr>
          <a:xfrm>
            <a:off x="623866" y="5552063"/>
            <a:ext cx="2742486" cy="365125"/>
          </a:xfrm>
          <a:prstGeom prst="rect">
            <a:avLst/>
          </a:prstGeom>
        </p:spPr>
        <p:txBody>
          <a:bodyPr/>
          <a:lstStyle>
            <a:lvl1pPr>
              <a:defRPr>
                <a:solidFill>
                  <a:srgbClr val="7E249F"/>
                </a:solidFill>
              </a:defRPr>
            </a:lvl1pPr>
          </a:lstStyle>
          <a:p>
            <a:fld id="{E46C9FE0-0731-4F54-BDA0-72C0F40D9CCD}" type="datetime2">
              <a:rPr lang="en-IN" smtClean="0"/>
              <a:pPr/>
              <a:t>Friday, 24 November 2023</a:t>
            </a:fld>
            <a:endParaRPr lang="en-IN"/>
          </a:p>
        </p:txBody>
      </p:sp>
    </p:spTree>
    <p:extLst>
      <p:ext uri="{BB962C8B-B14F-4D97-AF65-F5344CB8AC3E}">
        <p14:creationId xmlns:p14="http://schemas.microsoft.com/office/powerpoint/2010/main" val="1012387663"/>
      </p:ext>
    </p:extLst>
  </p:cSld>
  <p:clrMapOvr>
    <a:masterClrMapping/>
  </p:clrMapOvr>
  <p:hf sldNum="0"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cSld name="Mast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22A2-7745-41E8-99DA-89FE27CB8595}"/>
              </a:ext>
            </a:extLst>
          </p:cNvPr>
          <p:cNvSpPr>
            <a:spLocks noGrp="1"/>
          </p:cNvSpPr>
          <p:nvPr>
            <p:ph type="title" hasCustomPrompt="1"/>
          </p:nvPr>
        </p:nvSpPr>
        <p:spPr>
          <a:xfrm>
            <a:off x="159285" y="136526"/>
            <a:ext cx="10512862" cy="1325563"/>
          </a:xfrm>
          <a:prstGeom prst="rect">
            <a:avLst/>
          </a:prstGeom>
        </p:spPr>
        <p:txBody>
          <a:bodyPr/>
          <a:lstStyle>
            <a:lvl1pPr>
              <a:defRPr sz="3199" spc="-150">
                <a:solidFill>
                  <a:srgbClr val="1E3ADA"/>
                </a:solidFill>
                <a:latin typeface="Work Sans" panose="00000500000000000000" pitchFamily="50" charset="0"/>
              </a:defRPr>
            </a:lvl1pPr>
          </a:lstStyle>
          <a:p>
            <a:r>
              <a:rPr lang="en-US"/>
              <a:t>CLICK TO EDIT MASTER TITLE STYLE</a:t>
            </a:r>
            <a:endParaRPr lang="en-IN"/>
          </a:p>
        </p:txBody>
      </p:sp>
    </p:spTree>
    <p:extLst>
      <p:ext uri="{BB962C8B-B14F-4D97-AF65-F5344CB8AC3E}">
        <p14:creationId xmlns:p14="http://schemas.microsoft.com/office/powerpoint/2010/main" val="15188876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351"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80360"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8189368"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951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bout Us 3" preserve="1">
  <p:cSld name="About Us 3">
    <p:spTree>
      <p:nvGrpSpPr>
        <p:cNvPr id="1" name="Shape 39"/>
        <p:cNvGrpSpPr/>
        <p:nvPr/>
      </p:nvGrpSpPr>
      <p:grpSpPr>
        <a:xfrm>
          <a:off x="0" y="0"/>
          <a:ext cx="0" cy="0"/>
          <a:chOff x="0" y="0"/>
          <a:chExt cx="0" cy="0"/>
        </a:xfrm>
      </p:grpSpPr>
      <p:sp>
        <p:nvSpPr>
          <p:cNvPr id="40" name="Google Shape;40;p8"/>
          <p:cNvSpPr/>
          <p:nvPr userDrawn="1"/>
        </p:nvSpPr>
        <p:spPr>
          <a:xfrm rot="10800000">
            <a:off x="-1" y="-1"/>
            <a:ext cx="12188826" cy="6677025"/>
          </a:xfrm>
          <a:custGeom>
            <a:avLst/>
            <a:gdLst/>
            <a:ahLst/>
            <a:cxnLst/>
            <a:rect l="l" t="t" r="r" b="b"/>
            <a:pathLst>
              <a:path w="3585029" h="6858000" extrusionOk="0">
                <a:moveTo>
                  <a:pt x="2333173" y="0"/>
                </a:moveTo>
                <a:lnTo>
                  <a:pt x="3585029" y="0"/>
                </a:lnTo>
                <a:lnTo>
                  <a:pt x="1251856" y="6858000"/>
                </a:lnTo>
                <a:lnTo>
                  <a:pt x="0" y="6858000"/>
                </a:lnTo>
                <a:close/>
              </a:path>
            </a:pathLst>
          </a:custGeom>
          <a:gradFill>
            <a:gsLst>
              <a:gs pos="0">
                <a:schemeClr val="lt1"/>
              </a:gs>
              <a:gs pos="100000">
                <a:srgbClr val="D8E2F3"/>
              </a:gs>
            </a:gsLst>
            <a:lin ang="2700000" scaled="0"/>
          </a:gradFill>
          <a:ln>
            <a:noFill/>
          </a:ln>
        </p:spPr>
        <p:txBody>
          <a:bodyPr spcFirstLastPara="1" wrap="square" lIns="91353" tIns="45664" rIns="91353" bIns="45664"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41" name="Google Shape;41;p8"/>
          <p:cNvSpPr/>
          <p:nvPr userDrawn="1"/>
        </p:nvSpPr>
        <p:spPr>
          <a:xfrm>
            <a:off x="0" y="118337"/>
            <a:ext cx="5895098" cy="6739664"/>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53" tIns="45664" rIns="91353" bIns="45664"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981013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7149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Important Facts about business plan">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015295"/>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77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8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3E3BDD64-3CA5-46A8-B9D5-876078EFB1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60"/>
            <a:ext cx="12188825" cy="6857143"/>
          </a:xfrm>
          <a:prstGeom prst="rect">
            <a:avLst/>
          </a:prstGeom>
        </p:spPr>
      </p:pic>
      <p:sp>
        <p:nvSpPr>
          <p:cNvPr id="3" name="Rectangle 2">
            <a:extLst>
              <a:ext uri="{FF2B5EF4-FFF2-40B4-BE49-F238E27FC236}">
                <a16:creationId xmlns:a16="http://schemas.microsoft.com/office/drawing/2014/main" id="{5ADCD1AE-E6F6-483C-944B-600BB0859288}"/>
              </a:ext>
            </a:extLst>
          </p:cNvPr>
          <p:cNvSpPr/>
          <p:nvPr userDrawn="1"/>
        </p:nvSpPr>
        <p:spPr>
          <a:xfrm>
            <a:off x="450270" y="1217241"/>
            <a:ext cx="71981" cy="1800000"/>
          </a:xfrm>
          <a:prstGeom prst="rect">
            <a:avLst/>
          </a:prstGeom>
          <a:solidFill>
            <a:srgbClr val="7E2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8"/>
          </a:p>
        </p:txBody>
      </p:sp>
      <p:sp>
        <p:nvSpPr>
          <p:cNvPr id="5" name="Title 1">
            <a:extLst>
              <a:ext uri="{FF2B5EF4-FFF2-40B4-BE49-F238E27FC236}">
                <a16:creationId xmlns:a16="http://schemas.microsoft.com/office/drawing/2014/main" id="{F3568E0C-29DF-4EAA-A8B2-31B21D7E3FA3}"/>
              </a:ext>
            </a:extLst>
          </p:cNvPr>
          <p:cNvSpPr>
            <a:spLocks noGrp="1"/>
          </p:cNvSpPr>
          <p:nvPr>
            <p:ph type="title"/>
          </p:nvPr>
        </p:nvSpPr>
        <p:spPr>
          <a:xfrm>
            <a:off x="623867" y="1272661"/>
            <a:ext cx="5622904" cy="1754325"/>
          </a:xfrm>
          <a:prstGeom prst="rect">
            <a:avLst/>
          </a:prstGeom>
        </p:spPr>
        <p:txBody>
          <a:bodyPr anchor="t"/>
          <a:lstStyle>
            <a:lvl1pPr>
              <a:defRPr sz="5996" b="1">
                <a:latin typeface="Heading Pro Trial" panose="02000506000000020004" pitchFamily="2" charset="0"/>
              </a:defRPr>
            </a:lvl1pPr>
          </a:lstStyle>
          <a:p>
            <a:r>
              <a:rPr lang="en-US"/>
              <a:t>Click to edit Master title style</a:t>
            </a:r>
            <a:endParaRPr lang="en-IN"/>
          </a:p>
        </p:txBody>
      </p:sp>
      <p:sp>
        <p:nvSpPr>
          <p:cNvPr id="9" name="Text Placeholder 2">
            <a:extLst>
              <a:ext uri="{FF2B5EF4-FFF2-40B4-BE49-F238E27FC236}">
                <a16:creationId xmlns:a16="http://schemas.microsoft.com/office/drawing/2014/main" id="{40DF11C0-D7AB-4593-A0D8-8576B162C350}"/>
              </a:ext>
            </a:extLst>
          </p:cNvPr>
          <p:cNvSpPr>
            <a:spLocks noGrp="1"/>
          </p:cNvSpPr>
          <p:nvPr>
            <p:ph type="body" idx="1" hasCustomPrompt="1"/>
          </p:nvPr>
        </p:nvSpPr>
        <p:spPr>
          <a:xfrm>
            <a:off x="623868" y="3841316"/>
            <a:ext cx="4140853" cy="1500187"/>
          </a:xfrm>
          <a:prstGeom prst="rect">
            <a:avLst/>
          </a:prstGeom>
        </p:spPr>
        <p:txBody>
          <a:bodyPr/>
          <a:lstStyle>
            <a:lvl1pPr marL="0" indent="0">
              <a:buNone/>
              <a:defRPr sz="2398" b="1" spc="-150">
                <a:solidFill>
                  <a:srgbClr val="16BCB4"/>
                </a:solidFill>
                <a:latin typeface="Work Sans" panose="00000500000000000000" pitchFamily="50" charset="0"/>
              </a:defRPr>
            </a:lvl1pPr>
            <a:lvl2pPr marL="456926" indent="0">
              <a:buNone/>
              <a:defRPr sz="1998">
                <a:solidFill>
                  <a:schemeClr val="tx1">
                    <a:tint val="75000"/>
                  </a:schemeClr>
                </a:solidFill>
              </a:defRPr>
            </a:lvl2pPr>
            <a:lvl3pPr marL="913852" indent="0">
              <a:buNone/>
              <a:defRPr sz="1798">
                <a:solidFill>
                  <a:schemeClr val="tx1">
                    <a:tint val="75000"/>
                  </a:schemeClr>
                </a:solidFill>
              </a:defRPr>
            </a:lvl3pPr>
            <a:lvl4pPr marL="1370778" indent="0">
              <a:buNone/>
              <a:defRPr sz="1600">
                <a:solidFill>
                  <a:schemeClr val="tx1">
                    <a:tint val="75000"/>
                  </a:schemeClr>
                </a:solidFill>
              </a:defRPr>
            </a:lvl4pPr>
            <a:lvl5pPr marL="1827703" indent="0">
              <a:buNone/>
              <a:defRPr sz="1600">
                <a:solidFill>
                  <a:schemeClr val="tx1">
                    <a:tint val="75000"/>
                  </a:schemeClr>
                </a:solidFill>
              </a:defRPr>
            </a:lvl5pPr>
            <a:lvl6pPr marL="2284628" indent="0">
              <a:buNone/>
              <a:defRPr sz="1600">
                <a:solidFill>
                  <a:schemeClr val="tx1">
                    <a:tint val="75000"/>
                  </a:schemeClr>
                </a:solidFill>
              </a:defRPr>
            </a:lvl6pPr>
            <a:lvl7pPr marL="2741554" indent="0">
              <a:buNone/>
              <a:defRPr sz="1600">
                <a:solidFill>
                  <a:schemeClr val="tx1">
                    <a:tint val="75000"/>
                  </a:schemeClr>
                </a:solidFill>
              </a:defRPr>
            </a:lvl7pPr>
            <a:lvl8pPr marL="3198480" indent="0">
              <a:buNone/>
              <a:defRPr sz="1600">
                <a:solidFill>
                  <a:schemeClr val="tx1">
                    <a:tint val="75000"/>
                  </a:schemeClr>
                </a:solidFill>
              </a:defRPr>
            </a:lvl8pPr>
            <a:lvl9pPr marL="3655406"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3E3CD48F-EF2A-451C-871A-12D45F5BD584}"/>
              </a:ext>
            </a:extLst>
          </p:cNvPr>
          <p:cNvSpPr>
            <a:spLocks noGrp="1"/>
          </p:cNvSpPr>
          <p:nvPr>
            <p:ph type="dt" sz="half" idx="10"/>
          </p:nvPr>
        </p:nvSpPr>
        <p:spPr>
          <a:xfrm>
            <a:off x="623866" y="5552065"/>
            <a:ext cx="2742486" cy="365125"/>
          </a:xfrm>
          <a:prstGeom prst="rect">
            <a:avLst/>
          </a:prstGeom>
        </p:spPr>
        <p:txBody>
          <a:bodyPr/>
          <a:lstStyle>
            <a:lvl1pPr>
              <a:defRPr>
                <a:solidFill>
                  <a:srgbClr val="7E249F"/>
                </a:solidFill>
              </a:defRPr>
            </a:lvl1pPr>
          </a:lstStyle>
          <a:p>
            <a:fld id="{E46C9FE0-0731-4F54-BDA0-72C0F40D9CCD}" type="datetime2">
              <a:rPr lang="en-IN" smtClean="0"/>
              <a:pPr/>
              <a:t>Friday, 24 November 2023</a:t>
            </a:fld>
            <a:endParaRPr lang="en-IN"/>
          </a:p>
        </p:txBody>
      </p:sp>
    </p:spTree>
    <p:extLst>
      <p:ext uri="{BB962C8B-B14F-4D97-AF65-F5344CB8AC3E}">
        <p14:creationId xmlns:p14="http://schemas.microsoft.com/office/powerpoint/2010/main" val="1393218596"/>
      </p:ext>
    </p:extLst>
  </p:cSld>
  <p:clrMapOvr>
    <a:masterClrMapping/>
  </p:clrMapOvr>
  <p:hf sldNum="0" hdr="0" ftr="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cSld name="Mast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22A2-7745-41E8-99DA-89FE27CB8595}"/>
              </a:ext>
            </a:extLst>
          </p:cNvPr>
          <p:cNvSpPr>
            <a:spLocks noGrp="1"/>
          </p:cNvSpPr>
          <p:nvPr>
            <p:ph type="title" hasCustomPrompt="1"/>
          </p:nvPr>
        </p:nvSpPr>
        <p:spPr>
          <a:xfrm>
            <a:off x="159285" y="136528"/>
            <a:ext cx="10512862" cy="1325563"/>
          </a:xfrm>
          <a:prstGeom prst="rect">
            <a:avLst/>
          </a:prstGeom>
        </p:spPr>
        <p:txBody>
          <a:bodyPr/>
          <a:lstStyle>
            <a:lvl1pPr>
              <a:defRPr sz="3198" spc="-150">
                <a:solidFill>
                  <a:srgbClr val="1E3ADA"/>
                </a:solidFill>
                <a:latin typeface="Work Sans" panose="00000500000000000000" pitchFamily="50" charset="0"/>
              </a:defRPr>
            </a:lvl1pPr>
          </a:lstStyle>
          <a:p>
            <a:r>
              <a:rPr lang="en-US"/>
              <a:t>CLICK TO EDIT MASTER TITLE STYLE</a:t>
            </a:r>
            <a:endParaRPr lang="en-IN"/>
          </a:p>
        </p:txBody>
      </p:sp>
    </p:spTree>
    <p:extLst>
      <p:ext uri="{BB962C8B-B14F-4D97-AF65-F5344CB8AC3E}">
        <p14:creationId xmlns:p14="http://schemas.microsoft.com/office/powerpoint/2010/main" val="34776462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351"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80361"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8189369" y="1714499"/>
            <a:ext cx="3428107" cy="4267730"/>
          </a:xfrm>
        </p:spPr>
        <p:txBody>
          <a:bodyPr>
            <a:normAutofit/>
          </a:bodyPr>
          <a:lstStyle>
            <a:lvl1pPr>
              <a:defRPr sz="1666"/>
            </a:lvl1pPr>
            <a:lvl2pPr>
              <a:defRPr sz="1666"/>
            </a:lvl2pPr>
            <a:lvl3pPr>
              <a:defRPr sz="1666"/>
            </a:lvl3pPr>
            <a:lvl4pPr>
              <a:defRPr sz="1666"/>
            </a:lvl4pPr>
            <a:lvl5pPr>
              <a:defRPr sz="1666"/>
            </a:lvl5pPr>
            <a:lvl6pPr>
              <a:defRPr sz="1666" baseline="0"/>
            </a:lvl6pPr>
            <a:lvl7pPr>
              <a:defRPr sz="1666" baseline="0"/>
            </a:lvl7pPr>
            <a:lvl8pPr>
              <a:defRPr sz="1666" baseline="0"/>
            </a:lvl8pPr>
            <a:lvl9pPr>
              <a:defRPr sz="166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243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25571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Important Facts about business plan">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0155741"/>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39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rvice 4" preserve="1">
  <p:cSld name="Service 4">
    <p:spTree>
      <p:nvGrpSpPr>
        <p:cNvPr id="1" name="Shape 57"/>
        <p:cNvGrpSpPr/>
        <p:nvPr/>
      </p:nvGrpSpPr>
      <p:grpSpPr>
        <a:xfrm>
          <a:off x="0" y="0"/>
          <a:ext cx="0" cy="0"/>
          <a:chOff x="0" y="0"/>
          <a:chExt cx="0" cy="0"/>
        </a:xfrm>
      </p:grpSpPr>
      <p:sp>
        <p:nvSpPr>
          <p:cNvPr id="58" name="Google Shape;58;p14"/>
          <p:cNvSpPr/>
          <p:nvPr/>
        </p:nvSpPr>
        <p:spPr>
          <a:xfrm>
            <a:off x="1" y="4"/>
            <a:ext cx="5895098" cy="6857999"/>
          </a:xfrm>
          <a:custGeom>
            <a:avLst/>
            <a:gdLst/>
            <a:ahLst/>
            <a:cxnLst/>
            <a:rect l="l" t="t" r="r" b="b"/>
            <a:pathLst>
              <a:path w="5896634" h="6857999" extrusionOk="0">
                <a:moveTo>
                  <a:pt x="0" y="0"/>
                </a:moveTo>
                <a:lnTo>
                  <a:pt x="3531045" y="0"/>
                </a:lnTo>
                <a:lnTo>
                  <a:pt x="5584000" y="2052956"/>
                </a:lnTo>
                <a:cubicBezTo>
                  <a:pt x="6000846" y="2469801"/>
                  <a:pt x="6000846" y="3145640"/>
                  <a:pt x="5584000" y="3562487"/>
                </a:cubicBezTo>
                <a:lnTo>
                  <a:pt x="2288488" y="6857999"/>
                </a:lnTo>
                <a:lnTo>
                  <a:pt x="0" y="6857999"/>
                </a:lnTo>
                <a:close/>
              </a:path>
            </a:pathLst>
          </a:custGeom>
          <a:gradFill>
            <a:gsLst>
              <a:gs pos="0">
                <a:schemeClr val="lt1"/>
              </a:gs>
              <a:gs pos="100000">
                <a:srgbClr val="D8E2F3"/>
              </a:gs>
            </a:gsLst>
            <a:lin ang="2700000" scaled="0"/>
          </a:gradFill>
          <a:ln>
            <a:noFill/>
          </a:ln>
        </p:spPr>
        <p:txBody>
          <a:bodyPr spcFirstLastPara="1" wrap="square" lIns="91330" tIns="45652" rIns="91330" bIns="45652" anchor="ctr" anchorCtr="0">
            <a:noAutofit/>
          </a:bodyPr>
          <a:lstStyle/>
          <a:p>
            <a:pPr marL="0" marR="0" lvl="0" indent="0" algn="ctr" rtl="0">
              <a:spcBef>
                <a:spcPts val="0"/>
              </a:spcBef>
              <a:spcAft>
                <a:spcPts val="0"/>
              </a:spcAft>
              <a:buNone/>
            </a:pPr>
            <a:endParaRPr sz="1796">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13931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reeform: Shape 3">
            <a:extLst>
              <a:ext uri="{FF2B5EF4-FFF2-40B4-BE49-F238E27FC236}">
                <a16:creationId xmlns:a16="http://schemas.microsoft.com/office/drawing/2014/main" id="{AE12948A-CBD3-B175-10D2-89C2CFBFFFAA}"/>
              </a:ext>
            </a:extLst>
          </p:cNvPr>
          <p:cNvSpPr/>
          <p:nvPr userDrawn="1"/>
        </p:nvSpPr>
        <p:spPr>
          <a:xfrm>
            <a:off x="1" y="5"/>
            <a:ext cx="7751330" cy="6394599"/>
          </a:xfrm>
          <a:custGeom>
            <a:avLst/>
            <a:gdLst>
              <a:gd name="connsiteX0" fmla="*/ 7463118 w 7463117"/>
              <a:gd name="connsiteY0" fmla="*/ 0 h 6699569"/>
              <a:gd name="connsiteX1" fmla="*/ 5726247 w 7463117"/>
              <a:gd name="connsiteY1" fmla="*/ 4968566 h 6699569"/>
              <a:gd name="connsiteX2" fmla="*/ 4979569 w 7463117"/>
              <a:gd name="connsiteY2" fmla="*/ 5627961 h 6699569"/>
              <a:gd name="connsiteX3" fmla="*/ 0 w 7463117"/>
              <a:gd name="connsiteY3" fmla="*/ 6699570 h 6699569"/>
              <a:gd name="connsiteX4" fmla="*/ 0 w 7463117"/>
              <a:gd name="connsiteY4" fmla="*/ 0 h 6699569"/>
              <a:gd name="connsiteX5" fmla="*/ 7463118 w 7463117"/>
              <a:gd name="connsiteY5" fmla="*/ 0 h 669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3117" h="6699569">
                <a:moveTo>
                  <a:pt x="7463118" y="0"/>
                </a:moveTo>
                <a:lnTo>
                  <a:pt x="5726247" y="4968566"/>
                </a:lnTo>
                <a:cubicBezTo>
                  <a:pt x="5608891" y="5303765"/>
                  <a:pt x="5326503" y="5553146"/>
                  <a:pt x="4979569" y="5627961"/>
                </a:cubicBezTo>
                <a:lnTo>
                  <a:pt x="0" y="6699570"/>
                </a:lnTo>
                <a:lnTo>
                  <a:pt x="0" y="0"/>
                </a:lnTo>
                <a:lnTo>
                  <a:pt x="7463118" y="0"/>
                </a:lnTo>
                <a:close/>
              </a:path>
            </a:pathLst>
          </a:custGeom>
          <a:solidFill>
            <a:srgbClr val="EDF7FF"/>
          </a:solidFill>
          <a:ln w="7334" cap="flat">
            <a:noFill/>
            <a:prstDash val="solid"/>
            <a:miter/>
          </a:ln>
        </p:spPr>
        <p:txBody>
          <a:bodyPr rtlCol="0" anchor="ctr"/>
          <a:lstStyle/>
          <a:p>
            <a:endParaRPr lang="en-US" sz="3597"/>
          </a:p>
        </p:txBody>
      </p:sp>
      <p:sp>
        <p:nvSpPr>
          <p:cNvPr id="3" name="Picture Placeholder 7">
            <a:extLst>
              <a:ext uri="{FF2B5EF4-FFF2-40B4-BE49-F238E27FC236}">
                <a16:creationId xmlns:a16="http://schemas.microsoft.com/office/drawing/2014/main" id="{4BD5C2A0-7393-FDFB-3D6B-B58F89608495}"/>
              </a:ext>
            </a:extLst>
          </p:cNvPr>
          <p:cNvSpPr>
            <a:spLocks noGrp="1"/>
          </p:cNvSpPr>
          <p:nvPr>
            <p:ph type="pic" sz="quarter" idx="10"/>
          </p:nvPr>
        </p:nvSpPr>
        <p:spPr>
          <a:xfrm>
            <a:off x="6204520" y="155391"/>
            <a:ext cx="5860051" cy="6547218"/>
          </a:xfrm>
          <a:custGeom>
            <a:avLst/>
            <a:gdLst>
              <a:gd name="connsiteX0" fmla="*/ 1672101 w 5861577"/>
              <a:gd name="connsiteY0" fmla="*/ 0 h 6547218"/>
              <a:gd name="connsiteX1" fmla="*/ 5861577 w 5861577"/>
              <a:gd name="connsiteY1" fmla="*/ 0 h 6547218"/>
              <a:gd name="connsiteX2" fmla="*/ 5861577 w 5861577"/>
              <a:gd name="connsiteY2" fmla="*/ 6547218 h 6547218"/>
              <a:gd name="connsiteX3" fmla="*/ 417850 w 5861577"/>
              <a:gd name="connsiteY3" fmla="*/ 5273759 h 6547218"/>
              <a:gd name="connsiteX4" fmla="*/ 27705 w 5861577"/>
              <a:gd name="connsiteY4" fmla="*/ 4621278 h 6547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1577" h="6547218">
                <a:moveTo>
                  <a:pt x="1672101" y="0"/>
                </a:moveTo>
                <a:lnTo>
                  <a:pt x="5861577" y="0"/>
                </a:lnTo>
                <a:lnTo>
                  <a:pt x="5861577" y="6547218"/>
                </a:lnTo>
                <a:lnTo>
                  <a:pt x="417850" y="5273759"/>
                </a:lnTo>
                <a:cubicBezTo>
                  <a:pt x="106954" y="5200950"/>
                  <a:pt x="-72116" y="4901313"/>
                  <a:pt x="27705" y="4621278"/>
                </a:cubicBezTo>
                <a:close/>
              </a:path>
            </a:pathLst>
          </a:custGeom>
          <a:pattFill prst="pct2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99486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E089-93D7-4AC6-B11C-98E088AF08A4}"/>
              </a:ext>
            </a:extLst>
          </p:cNvPr>
          <p:cNvSpPr>
            <a:spLocks noGrp="1"/>
          </p:cNvSpPr>
          <p:nvPr>
            <p:ph type="ctrTitle"/>
          </p:nvPr>
        </p:nvSpPr>
        <p:spPr>
          <a:xfrm>
            <a:off x="1523605" y="1122363"/>
            <a:ext cx="9141619" cy="2387600"/>
          </a:xfrm>
        </p:spPr>
        <p:txBody>
          <a:bodyPr anchor="b"/>
          <a:lstStyle>
            <a:lvl1pPr algn="ctr">
              <a:defRPr lang="en-US" sz="6594" b="0" kern="1200" spc="-150" dirty="0">
                <a:solidFill>
                  <a:srgbClr val="1E3ADA"/>
                </a:solidFill>
                <a:latin typeface="Work Sans" panose="00000500000000000000" pitchFamily="50" charset="0"/>
                <a:ea typeface="+mn-ea"/>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D3253CB-F569-4118-8171-21F8BB03FEF5}"/>
              </a:ext>
            </a:extLst>
          </p:cNvPr>
          <p:cNvSpPr>
            <a:spLocks noGrp="1"/>
          </p:cNvSpPr>
          <p:nvPr>
            <p:ph type="subTitle" idx="1"/>
          </p:nvPr>
        </p:nvSpPr>
        <p:spPr>
          <a:xfrm>
            <a:off x="1523605" y="3602038"/>
            <a:ext cx="9141619" cy="1655762"/>
          </a:xfrm>
        </p:spPr>
        <p:txBody>
          <a:bodyPr/>
          <a:lstStyle>
            <a:lvl1pPr marL="0" indent="0" algn="ctr">
              <a:buNone/>
              <a:defRPr sz="2397">
                <a:solidFill>
                  <a:schemeClr val="tx2"/>
                </a:solidFill>
              </a:defRPr>
            </a:lvl1pPr>
            <a:lvl2pPr marL="456789" indent="0" algn="ctr">
              <a:buNone/>
              <a:defRPr sz="1997"/>
            </a:lvl2pPr>
            <a:lvl3pPr marL="913578" indent="0" algn="ctr">
              <a:buNone/>
              <a:defRPr sz="1797"/>
            </a:lvl3pPr>
            <a:lvl4pPr marL="1370367" indent="0" algn="ctr">
              <a:buNone/>
              <a:defRPr sz="1600"/>
            </a:lvl4pPr>
            <a:lvl5pPr marL="1827155" indent="0" algn="ctr">
              <a:buNone/>
              <a:defRPr sz="1600"/>
            </a:lvl5pPr>
            <a:lvl6pPr marL="2283943" indent="0" algn="ctr">
              <a:buNone/>
              <a:defRPr sz="1600"/>
            </a:lvl6pPr>
            <a:lvl7pPr marL="2740732" indent="0" algn="ctr">
              <a:buNone/>
              <a:defRPr sz="1600"/>
            </a:lvl7pPr>
            <a:lvl8pPr marL="3197520" indent="0" algn="ctr">
              <a:buNone/>
              <a:defRPr sz="1600"/>
            </a:lvl8pPr>
            <a:lvl9pPr marL="3654309" indent="0" algn="ctr">
              <a:buNone/>
              <a:defRPr sz="1600"/>
            </a:lvl9pPr>
          </a:lstStyle>
          <a:p>
            <a:r>
              <a:rPr lang="en-US"/>
              <a:t>Click to edit Master subtitle style</a:t>
            </a:r>
          </a:p>
        </p:txBody>
      </p:sp>
    </p:spTree>
    <p:extLst>
      <p:ext uri="{BB962C8B-B14F-4D97-AF65-F5344CB8AC3E}">
        <p14:creationId xmlns:p14="http://schemas.microsoft.com/office/powerpoint/2010/main" val="316042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6.png"/><Relationship Id="rId5" Type="http://schemas.openxmlformats.org/officeDocument/2006/relationships/theme" Target="../theme/theme4.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0.xml"/><Relationship Id="rId7"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9"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image" Target="../media/image6.png"/><Relationship Id="rId5" Type="http://schemas.openxmlformats.org/officeDocument/2006/relationships/theme" Target="../theme/theme7.xml"/><Relationship Id="rId4" Type="http://schemas.openxmlformats.org/officeDocument/2006/relationships/slideLayout" Target="../slideLayouts/slideLayout5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10" Type="http://schemas.openxmlformats.org/officeDocument/2006/relationships/image" Target="../media/image4.png"/><Relationship Id="rId4" Type="http://schemas.openxmlformats.org/officeDocument/2006/relationships/slideLayout" Target="../slideLayouts/slideLayout58.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65.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5" Type="http://schemas.openxmlformats.org/officeDocument/2006/relationships/slideLayout" Target="../slideLayouts/slideLayout67.xml"/><Relationship Id="rId4" Type="http://schemas.openxmlformats.org/officeDocument/2006/relationships/slideLayout" Target="../slideLayouts/slideLayout66.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5856CE2-FF5C-8C53-CC0E-AF2CCE520E4D}"/>
              </a:ext>
            </a:extLst>
          </p:cNvPr>
          <p:cNvGrpSpPr/>
          <p:nvPr userDrawn="1"/>
        </p:nvGrpSpPr>
        <p:grpSpPr>
          <a:xfrm>
            <a:off x="-1083563" y="3"/>
            <a:ext cx="927283" cy="5989795"/>
            <a:chOff x="-1400761" y="680562"/>
            <a:chExt cx="927525" cy="5989795"/>
          </a:xfrm>
        </p:grpSpPr>
        <p:sp>
          <p:nvSpPr>
            <p:cNvPr id="28" name="Rectangle 27">
              <a:extLst>
                <a:ext uri="{FF2B5EF4-FFF2-40B4-BE49-F238E27FC236}">
                  <a16:creationId xmlns:a16="http://schemas.microsoft.com/office/drawing/2014/main" id="{D55E9618-2C0A-5D25-9B32-CD244AF2D5B4}"/>
                </a:ext>
              </a:extLst>
            </p:cNvPr>
            <p:cNvSpPr/>
            <p:nvPr/>
          </p:nvSpPr>
          <p:spPr bwMode="auto">
            <a:xfrm>
              <a:off x="-1387636" y="3446862"/>
              <a:ext cx="914400" cy="4572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Rich black</a:t>
              </a:r>
            </a:p>
          </p:txBody>
        </p:sp>
        <p:sp>
          <p:nvSpPr>
            <p:cNvPr id="29" name="Rectangle 28">
              <a:extLst>
                <a:ext uri="{FF2B5EF4-FFF2-40B4-BE49-F238E27FC236}">
                  <a16:creationId xmlns:a16="http://schemas.microsoft.com/office/drawing/2014/main" id="{32D63689-F78B-44BD-2A9D-55C24BBC01D4}"/>
                </a:ext>
              </a:extLst>
            </p:cNvPr>
            <p:cNvSpPr/>
            <p:nvPr/>
          </p:nvSpPr>
          <p:spPr bwMode="auto">
            <a:xfrm>
              <a:off x="-1387636" y="6213157"/>
              <a:ext cx="914400" cy="45720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White</a:t>
              </a:r>
            </a:p>
          </p:txBody>
        </p:sp>
        <p:sp>
          <p:nvSpPr>
            <p:cNvPr id="30" name="Rectangle 29">
              <a:extLst>
                <a:ext uri="{FF2B5EF4-FFF2-40B4-BE49-F238E27FC236}">
                  <a16:creationId xmlns:a16="http://schemas.microsoft.com/office/drawing/2014/main" id="{87877DF3-EC00-3148-1005-04403C4DDC58}"/>
                </a:ext>
              </a:extLst>
            </p:cNvPr>
            <p:cNvSpPr/>
            <p:nvPr/>
          </p:nvSpPr>
          <p:spPr bwMode="auto">
            <a:xfrm>
              <a:off x="-1387636" y="680562"/>
              <a:ext cx="914400" cy="4572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p:txBody>
        </p:sp>
        <p:sp>
          <p:nvSpPr>
            <p:cNvPr id="31" name="Rectangle 30">
              <a:extLst>
                <a:ext uri="{FF2B5EF4-FFF2-40B4-BE49-F238E27FC236}">
                  <a16:creationId xmlns:a16="http://schemas.microsoft.com/office/drawing/2014/main" id="{903C517C-EAD5-2CCF-EA62-EF9989D7A908}"/>
                </a:ext>
              </a:extLst>
            </p:cNvPr>
            <p:cNvSpPr/>
            <p:nvPr/>
          </p:nvSpPr>
          <p:spPr bwMode="auto">
            <a:xfrm>
              <a:off x="-1387636" y="1233822"/>
              <a:ext cx="914400" cy="457200"/>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Primary Blue</a:t>
              </a:r>
            </a:p>
          </p:txBody>
        </p:sp>
        <p:sp>
          <p:nvSpPr>
            <p:cNvPr id="32" name="Rectangle 31">
              <a:extLst>
                <a:ext uri="{FF2B5EF4-FFF2-40B4-BE49-F238E27FC236}">
                  <a16:creationId xmlns:a16="http://schemas.microsoft.com/office/drawing/2014/main" id="{56BF6AF9-9945-1BCA-C6BA-C4E7E64C2BDF}"/>
                </a:ext>
              </a:extLst>
            </p:cNvPr>
            <p:cNvSpPr/>
            <p:nvPr/>
          </p:nvSpPr>
          <p:spPr>
            <a:xfrm>
              <a:off x="-1387636" y="2340342"/>
              <a:ext cx="914400" cy="457200"/>
            </a:xfrm>
            <a:prstGeom prst="rect">
              <a:avLst/>
            </a:prstGeom>
            <a:solidFill>
              <a:srgbClr val="00BCF2"/>
            </a:solidFill>
            <a:ln w="12700" cap="flat" cmpd="sng" algn="ctr">
              <a:noFill/>
              <a:prstDash val="solid"/>
              <a:miter lim="800000"/>
            </a:ln>
            <a:effectLst/>
          </p:spPr>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 lastClr="FFFFFF"/>
                  </a:solidFill>
                  <a:effectLst/>
                  <a:uLnTx/>
                  <a:uFillTx/>
                  <a:latin typeface="Segoe UI" panose="020B0502040204020203" pitchFamily="34" charset="0"/>
                  <a:cs typeface="Segoe UI" panose="020B0502040204020203" pitchFamily="34" charset="0"/>
                </a:rPr>
                <a:t>Accent Blue</a:t>
              </a:r>
            </a:p>
          </p:txBody>
        </p:sp>
        <p:sp>
          <p:nvSpPr>
            <p:cNvPr id="33" name="Rectangle 32">
              <a:extLst>
                <a:ext uri="{FF2B5EF4-FFF2-40B4-BE49-F238E27FC236}">
                  <a16:creationId xmlns:a16="http://schemas.microsoft.com/office/drawing/2014/main" id="{A9A5B65A-D536-9C39-5715-47F73CCCC891}"/>
                </a:ext>
              </a:extLst>
            </p:cNvPr>
            <p:cNvSpPr/>
            <p:nvPr/>
          </p:nvSpPr>
          <p:spPr bwMode="auto">
            <a:xfrm>
              <a:off x="-1387636" y="2893602"/>
              <a:ext cx="914400" cy="457200"/>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Accent Light Blue</a:t>
              </a:r>
            </a:p>
          </p:txBody>
        </p:sp>
        <p:sp>
          <p:nvSpPr>
            <p:cNvPr id="34" name="Rectangle 33">
              <a:extLst>
                <a:ext uri="{FF2B5EF4-FFF2-40B4-BE49-F238E27FC236}">
                  <a16:creationId xmlns:a16="http://schemas.microsoft.com/office/drawing/2014/main" id="{9BDB145C-FCBA-5AE4-354A-56A9A93F1DA9}"/>
                </a:ext>
              </a:extLst>
            </p:cNvPr>
            <p:cNvSpPr/>
            <p:nvPr/>
          </p:nvSpPr>
          <p:spPr bwMode="auto">
            <a:xfrm>
              <a:off x="-1387636" y="1787082"/>
              <a:ext cx="914400" cy="457200"/>
            </a:xfrm>
            <a:prstGeom prst="rect">
              <a:avLst/>
            </a:prstGeom>
            <a:solidFill>
              <a:srgbClr val="4CB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Primary Light Blue</a:t>
              </a:r>
            </a:p>
          </p:txBody>
        </p:sp>
        <p:sp>
          <p:nvSpPr>
            <p:cNvPr id="35" name="Rectangle 34">
              <a:extLst>
                <a:ext uri="{FF2B5EF4-FFF2-40B4-BE49-F238E27FC236}">
                  <a16:creationId xmlns:a16="http://schemas.microsoft.com/office/drawing/2014/main" id="{833C1A8B-B47A-F370-0DAB-C36FDAE65381}"/>
                </a:ext>
              </a:extLst>
            </p:cNvPr>
            <p:cNvSpPr/>
            <p:nvPr/>
          </p:nvSpPr>
          <p:spPr bwMode="auto">
            <a:xfrm>
              <a:off x="-1387636" y="4000122"/>
              <a:ext cx="914400" cy="457200"/>
            </a:xfrm>
            <a:prstGeom prst="rect">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Soft black for text</a:t>
              </a:r>
            </a:p>
          </p:txBody>
        </p:sp>
        <p:sp>
          <p:nvSpPr>
            <p:cNvPr id="36" name="Rectangle 35">
              <a:extLst>
                <a:ext uri="{FF2B5EF4-FFF2-40B4-BE49-F238E27FC236}">
                  <a16:creationId xmlns:a16="http://schemas.microsoft.com/office/drawing/2014/main" id="{35B6C1B0-CA22-3348-9163-ED8B558FEE68}"/>
                </a:ext>
              </a:extLst>
            </p:cNvPr>
            <p:cNvSpPr/>
            <p:nvPr/>
          </p:nvSpPr>
          <p:spPr bwMode="auto">
            <a:xfrm>
              <a:off x="-1387636" y="4525930"/>
              <a:ext cx="914400" cy="45720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Grey</a:t>
              </a:r>
            </a:p>
          </p:txBody>
        </p:sp>
        <p:sp>
          <p:nvSpPr>
            <p:cNvPr id="37" name="Rectangle 36">
              <a:extLst>
                <a:ext uri="{FF2B5EF4-FFF2-40B4-BE49-F238E27FC236}">
                  <a16:creationId xmlns:a16="http://schemas.microsoft.com/office/drawing/2014/main" id="{807D79A0-7EEC-DEE1-29DC-4B1F1F1AA875}"/>
                </a:ext>
              </a:extLst>
            </p:cNvPr>
            <p:cNvSpPr/>
            <p:nvPr/>
          </p:nvSpPr>
          <p:spPr bwMode="auto">
            <a:xfrm>
              <a:off x="-1400761" y="5079190"/>
              <a:ext cx="914400" cy="45720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Mid Grey</a:t>
              </a:r>
            </a:p>
          </p:txBody>
        </p:sp>
        <p:sp>
          <p:nvSpPr>
            <p:cNvPr id="38" name="Rectangle 37">
              <a:extLst>
                <a:ext uri="{FF2B5EF4-FFF2-40B4-BE49-F238E27FC236}">
                  <a16:creationId xmlns:a16="http://schemas.microsoft.com/office/drawing/2014/main" id="{B4BAE390-5CD5-B9B0-8019-77F378BAD21D}"/>
                </a:ext>
              </a:extLst>
            </p:cNvPr>
            <p:cNvSpPr/>
            <p:nvPr/>
          </p:nvSpPr>
          <p:spPr bwMode="auto">
            <a:xfrm>
              <a:off x="-1400761" y="5632450"/>
              <a:ext cx="914400" cy="457200"/>
            </a:xfrm>
            <a:prstGeom prst="rect">
              <a:avLst/>
            </a:prstGeom>
            <a:solidFill>
              <a:srgbClr val="52525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191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Grey</a:t>
              </a:r>
            </a:p>
          </p:txBody>
        </p:sp>
      </p:grpSp>
      <p:sp>
        <p:nvSpPr>
          <p:cNvPr id="24" name="Shape 15232">
            <a:extLst>
              <a:ext uri="{FF2B5EF4-FFF2-40B4-BE49-F238E27FC236}">
                <a16:creationId xmlns:a16="http://schemas.microsoft.com/office/drawing/2014/main" id="{0D797383-8CE5-DA38-B009-CD87BB6DA6DD}"/>
              </a:ext>
            </a:extLst>
          </p:cNvPr>
          <p:cNvSpPr txBox="1">
            <a:spLocks/>
          </p:cNvSpPr>
          <p:nvPr userDrawn="1"/>
        </p:nvSpPr>
        <p:spPr>
          <a:xfrm>
            <a:off x="11630122" y="6615075"/>
            <a:ext cx="336397"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284"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mj-lt"/>
                <a:ea typeface="+mn-ea"/>
                <a:cs typeface="Segoe UI" panose="020B0502040204020203" pitchFamily="34" charset="0"/>
                <a:sym typeface="Helvetica Light"/>
              </a:rPr>
              <a:pPr marL="0" marR="0" lvl="0" indent="0" algn="ctr" defTabSz="309284"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mj-lt"/>
              <a:ea typeface="+mn-ea"/>
              <a:cs typeface="Segoe UI" panose="020B0502040204020203" pitchFamily="34" charset="0"/>
              <a:sym typeface="Helvetica Light"/>
            </a:endParaRPr>
          </a:p>
        </p:txBody>
      </p:sp>
      <p:pic>
        <p:nvPicPr>
          <p:cNvPr id="26" name="Picture Placeholder 9">
            <a:extLst>
              <a:ext uri="{FF2B5EF4-FFF2-40B4-BE49-F238E27FC236}">
                <a16:creationId xmlns:a16="http://schemas.microsoft.com/office/drawing/2014/main" id="{D095050B-E1CF-55A4-8F53-8D0DFCD4AEE0}"/>
              </a:ext>
            </a:extLst>
          </p:cNvPr>
          <p:cNvPicPr>
            <a:picLocks noChangeAspect="1"/>
          </p:cNvPicPr>
          <p:nvPr userDrawn="1"/>
        </p:nvPicPr>
        <p:blipFill rotWithShape="1">
          <a:blip r:embed="rId16" cstate="email">
            <a:extLst>
              <a:ext uri="{28A0092B-C50C-407E-A947-70E740481C1C}">
                <a14:useLocalDpi xmlns:a14="http://schemas.microsoft.com/office/drawing/2010/main"/>
              </a:ext>
            </a:extLst>
          </a:blip>
          <a:srcRect/>
          <a:stretch/>
        </p:blipFill>
        <p:spPr>
          <a:xfrm>
            <a:off x="278092" y="6548189"/>
            <a:ext cx="336397" cy="261560"/>
          </a:xfrm>
          <a:prstGeom prst="rect">
            <a:avLst/>
          </a:prstGeom>
          <a:ln w="12700">
            <a:miter lim="400000"/>
          </a:ln>
          <a:extLst>
            <a:ext uri="{C572A759-6A51-4108-AA02-DFA0A04FC94B}">
              <ma14:wrappingTextBoxFlag xmlns:ma14="http://schemas.microsoft.com/office/mac/drawingml/2011/main" xmlns="" val="1"/>
            </a:ext>
          </a:extLst>
        </p:spPr>
      </p:pic>
      <p:sp>
        <p:nvSpPr>
          <p:cNvPr id="25" name="TextBox 24">
            <a:extLst>
              <a:ext uri="{FF2B5EF4-FFF2-40B4-BE49-F238E27FC236}">
                <a16:creationId xmlns:a16="http://schemas.microsoft.com/office/drawing/2014/main" id="{AA83C214-6828-6548-AE63-17DD97657923}"/>
              </a:ext>
            </a:extLst>
          </p:cNvPr>
          <p:cNvSpPr txBox="1"/>
          <p:nvPr userDrawn="1"/>
        </p:nvSpPr>
        <p:spPr>
          <a:xfrm>
            <a:off x="1513341" y="6641105"/>
            <a:ext cx="8653716" cy="2102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61" tIns="50761" rIns="50761" bIns="50761" numCol="1" spcCol="38100" rtlCol="0" anchor="ctr">
            <a:spAutoFit/>
          </a:bodyPr>
          <a:lstStyle/>
          <a:p>
            <a:pPr marL="0" marR="0" indent="0" algn="ctr" defTabSz="824756" rtl="0" fontAlgn="auto" latinLnBrk="0" hangingPunct="0">
              <a:lnSpc>
                <a:spcPct val="100000"/>
              </a:lnSpc>
              <a:spcBef>
                <a:spcPts val="0"/>
              </a:spcBef>
              <a:spcAft>
                <a:spcPts val="0"/>
              </a:spcAft>
              <a:buClrTx/>
              <a:buSzTx/>
              <a:buFontTx/>
              <a:buNone/>
              <a:tabLst/>
            </a:pPr>
            <a:r>
              <a:rPr kumimoji="0" lang="en-US" sz="6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CONFIDENTIAL | PROPRIETARY</a:t>
            </a:r>
            <a:r>
              <a:rPr kumimoji="0" lang="en-US" sz="7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a:t>
            </a:r>
            <a:r>
              <a:rPr kumimoji="0" lang="en-US" sz="6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 </a:t>
            </a:r>
            <a:r>
              <a:rPr kumimoji="0" lang="en-US" sz="600" b="0" i="0" u="none" strike="noStrike" cap="none" spc="0" normalizeH="0" baseline="0">
                <a:ln>
                  <a:noFill/>
                </a:ln>
                <a:solidFill>
                  <a:schemeClr val="tx1">
                    <a:lumMod val="75000"/>
                    <a:lumOff val="25000"/>
                  </a:schemeClr>
                </a:solidFill>
                <a:effectLst/>
                <a:uFillTx/>
                <a:latin typeface="+mj-lt"/>
                <a:ea typeface="Roboto Light"/>
                <a:cs typeface="Segoe UI" panose="020B0502040204020203" pitchFamily="34" charset="0"/>
                <a:sym typeface="Helvetica Light"/>
              </a:rPr>
              <a:t>NOT BE USED, DISCLOSED OR REPRODUCED, IN WHOLE OR IN PART, WITHOUT PRIOR WRITTEN CONSENT OF INFINITE, INC.</a:t>
            </a:r>
          </a:p>
        </p:txBody>
      </p:sp>
    </p:spTree>
    <p:extLst>
      <p:ext uri="{BB962C8B-B14F-4D97-AF65-F5344CB8AC3E}">
        <p14:creationId xmlns:p14="http://schemas.microsoft.com/office/powerpoint/2010/main" val="2472524746"/>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6" r:id="rId14"/>
  </p:sldLayoutIdLst>
  <p:transition>
    <p:fade/>
  </p:transition>
  <p:txStyles>
    <p:titleStyle>
      <a:lvl1pPr algn="l" defTabSz="913819" rtl="0" eaLnBrk="1" latinLnBrk="0" hangingPunct="1">
        <a:lnSpc>
          <a:spcPct val="90000"/>
        </a:lnSpc>
        <a:spcBef>
          <a:spcPct val="0"/>
        </a:spcBef>
        <a:buNone/>
        <a:defRPr lang="en-US" sz="2743"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3819" rtl="0" eaLnBrk="1" fontAlgn="auto" latinLnBrk="0" hangingPunct="1">
        <a:lnSpc>
          <a:spcPct val="100000"/>
        </a:lnSpc>
        <a:spcBef>
          <a:spcPts val="0"/>
        </a:spcBef>
        <a:spcAft>
          <a:spcPts val="0"/>
        </a:spcAft>
        <a:buClrTx/>
        <a:buSzPct val="90000"/>
        <a:buFont typeface="Wingdings" panose="05000000000000000000" pitchFamily="2" charset="2"/>
        <a:buNone/>
        <a:tabLst/>
        <a:defRPr sz="2351" kern="1200" spc="-49" baseline="0">
          <a:solidFill>
            <a:srgbClr val="000000"/>
          </a:solidFill>
          <a:latin typeface="+mj-lt"/>
          <a:ea typeface="+mn-ea"/>
          <a:cs typeface="+mn-cs"/>
        </a:defRPr>
      </a:lvl1pPr>
      <a:lvl2pPr marL="0" marR="0" indent="0" algn="l" defTabSz="913819" rtl="0" eaLnBrk="1" fontAlgn="auto" latinLnBrk="0" hangingPunct="1">
        <a:lnSpc>
          <a:spcPct val="100000"/>
        </a:lnSpc>
        <a:spcBef>
          <a:spcPts val="0"/>
        </a:spcBef>
        <a:spcAft>
          <a:spcPts val="0"/>
        </a:spcAft>
        <a:buClrTx/>
        <a:buSzPct val="90000"/>
        <a:buFontTx/>
        <a:buNone/>
        <a:tabLst/>
        <a:defRPr sz="1959" kern="1200" spc="0" baseline="0">
          <a:solidFill>
            <a:srgbClr val="000000"/>
          </a:solidFill>
          <a:latin typeface="+mn-lt"/>
          <a:ea typeface="+mn-ea"/>
          <a:cs typeface="+mn-cs"/>
        </a:defRPr>
      </a:lvl2pPr>
      <a:lvl3pPr marL="0" marR="0" indent="0" algn="l" defTabSz="913819"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3819"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3819"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4544" indent="0" algn="l" defTabSz="913819" rtl="0" eaLnBrk="1" latinLnBrk="0" hangingPunct="1">
        <a:spcBef>
          <a:spcPct val="20000"/>
        </a:spcBef>
        <a:buFont typeface="Arial" pitchFamily="34" charset="0"/>
        <a:buNone/>
        <a:defRPr sz="1959" kern="1200">
          <a:solidFill>
            <a:schemeClr val="tx1"/>
          </a:solidFill>
          <a:latin typeface="+mn-lt"/>
          <a:ea typeface="+mn-ea"/>
          <a:cs typeface="+mn-cs"/>
        </a:defRPr>
      </a:lvl6pPr>
      <a:lvl7pPr marL="0" indent="0" algn="l" defTabSz="913819"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6820" indent="-228454" algn="l" defTabSz="913819" rtl="0" eaLnBrk="1" latinLnBrk="0" hangingPunct="1">
        <a:spcBef>
          <a:spcPct val="20000"/>
        </a:spcBef>
        <a:buFont typeface="Arial" pitchFamily="34" charset="0"/>
        <a:buChar char="•"/>
        <a:defRPr sz="1959" kern="1200">
          <a:solidFill>
            <a:schemeClr val="tx1"/>
          </a:solidFill>
          <a:latin typeface="+mn-lt"/>
          <a:ea typeface="+mn-ea"/>
          <a:cs typeface="+mn-cs"/>
        </a:defRPr>
      </a:lvl8pPr>
      <a:lvl9pPr marL="3883730" indent="-228454" algn="l" defTabSz="913819" rtl="0" eaLnBrk="1" latinLnBrk="0" hangingPunct="1">
        <a:spcBef>
          <a:spcPct val="20000"/>
        </a:spcBef>
        <a:buFont typeface="Arial" pitchFamily="34" charset="0"/>
        <a:buChar char="•"/>
        <a:defRPr sz="1959" kern="1200">
          <a:solidFill>
            <a:schemeClr val="tx1"/>
          </a:solidFill>
          <a:latin typeface="+mn-lt"/>
          <a:ea typeface="+mn-ea"/>
          <a:cs typeface="+mn-cs"/>
        </a:defRPr>
      </a:lvl9pPr>
    </p:bodyStyle>
    <p:otherStyle>
      <a:defPPr>
        <a:defRPr lang="en-US"/>
      </a:defPPr>
      <a:lvl1pPr marL="0" algn="l" defTabSz="913819" rtl="0" eaLnBrk="1" latinLnBrk="0" hangingPunct="1">
        <a:defRPr sz="1763" kern="1200">
          <a:solidFill>
            <a:schemeClr val="tx1"/>
          </a:solidFill>
          <a:latin typeface="+mn-lt"/>
          <a:ea typeface="+mn-ea"/>
          <a:cs typeface="+mn-cs"/>
        </a:defRPr>
      </a:lvl1pPr>
      <a:lvl2pPr marL="456909" algn="l" defTabSz="913819" rtl="0" eaLnBrk="1" latinLnBrk="0" hangingPunct="1">
        <a:defRPr sz="1763" kern="1200">
          <a:solidFill>
            <a:schemeClr val="tx1"/>
          </a:solidFill>
          <a:latin typeface="+mn-lt"/>
          <a:ea typeface="+mn-ea"/>
          <a:cs typeface="+mn-cs"/>
        </a:defRPr>
      </a:lvl2pPr>
      <a:lvl3pPr marL="913819" algn="l" defTabSz="913819" rtl="0" eaLnBrk="1" latinLnBrk="0" hangingPunct="1">
        <a:defRPr sz="1763" kern="1200">
          <a:solidFill>
            <a:schemeClr val="tx1"/>
          </a:solidFill>
          <a:latin typeface="+mn-lt"/>
          <a:ea typeface="+mn-ea"/>
          <a:cs typeface="+mn-cs"/>
        </a:defRPr>
      </a:lvl3pPr>
      <a:lvl4pPr marL="1370728" algn="l" defTabSz="913819" rtl="0" eaLnBrk="1" latinLnBrk="0" hangingPunct="1">
        <a:defRPr sz="1763" kern="1200">
          <a:solidFill>
            <a:schemeClr val="tx1"/>
          </a:solidFill>
          <a:latin typeface="+mn-lt"/>
          <a:ea typeface="+mn-ea"/>
          <a:cs typeface="+mn-cs"/>
        </a:defRPr>
      </a:lvl4pPr>
      <a:lvl5pPr marL="1827637" algn="l" defTabSz="913819" rtl="0" eaLnBrk="1" latinLnBrk="0" hangingPunct="1">
        <a:defRPr sz="1763" kern="1200">
          <a:solidFill>
            <a:schemeClr val="tx1"/>
          </a:solidFill>
          <a:latin typeface="+mn-lt"/>
          <a:ea typeface="+mn-ea"/>
          <a:cs typeface="+mn-cs"/>
        </a:defRPr>
      </a:lvl5pPr>
      <a:lvl6pPr marL="2284546" algn="l" defTabSz="913819" rtl="0" eaLnBrk="1" latinLnBrk="0" hangingPunct="1">
        <a:defRPr sz="1763" kern="1200">
          <a:solidFill>
            <a:schemeClr val="tx1"/>
          </a:solidFill>
          <a:latin typeface="+mn-lt"/>
          <a:ea typeface="+mn-ea"/>
          <a:cs typeface="+mn-cs"/>
        </a:defRPr>
      </a:lvl6pPr>
      <a:lvl7pPr marL="2741455" algn="l" defTabSz="913819" rtl="0" eaLnBrk="1" latinLnBrk="0" hangingPunct="1">
        <a:defRPr sz="1763" kern="1200">
          <a:solidFill>
            <a:schemeClr val="tx1"/>
          </a:solidFill>
          <a:latin typeface="+mn-lt"/>
          <a:ea typeface="+mn-ea"/>
          <a:cs typeface="+mn-cs"/>
        </a:defRPr>
      </a:lvl7pPr>
      <a:lvl8pPr marL="3198364" algn="l" defTabSz="913819" rtl="0" eaLnBrk="1" latinLnBrk="0" hangingPunct="1">
        <a:defRPr sz="1763" kern="1200">
          <a:solidFill>
            <a:schemeClr val="tx1"/>
          </a:solidFill>
          <a:latin typeface="+mn-lt"/>
          <a:ea typeface="+mn-ea"/>
          <a:cs typeface="+mn-cs"/>
        </a:defRPr>
      </a:lvl8pPr>
      <a:lvl9pPr marL="3655275" algn="l" defTabSz="913819" rtl="0" eaLnBrk="1" latinLnBrk="0" hangingPunct="1">
        <a:defRPr sz="1763"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7"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470"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470"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6"/>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87" tIns="50787" rIns="50787" bIns="50787" numCol="1" spcCol="38100" rtlCol="0" anchor="ctr">
            <a:spAutoFit/>
          </a:bodyPr>
          <a:lstStyle/>
          <a:p>
            <a:pPr marL="0" marR="0" indent="0" algn="ctr" defTabSz="825252"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278163"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419293952"/>
      </p:ext>
    </p:extLst>
  </p:cSld>
  <p:clrMap bg1="lt1" tx1="dk1" bg2="lt2" tx2="dk2" accent1="accent1" accent2="accent2" accent3="accent3" accent4="accent4" accent5="accent5" accent6="accent6" hlink="hlink" folHlink="folHlink"/>
  <p:sldLayoutIdLst>
    <p:sldLayoutId id="2147484099" r:id="rId1"/>
    <p:sldLayoutId id="2147484101" r:id="rId2"/>
    <p:sldLayoutId id="2147484102" r:id="rId3"/>
    <p:sldLayoutId id="2147484104" r:id="rId4"/>
    <p:sldLayoutId id="2147484105" r:id="rId5"/>
    <p:sldLayoutId id="2147484106" r:id="rId6"/>
    <p:sldLayoutId id="214748410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5856CE2-FF5C-8C53-CC0E-AF2CCE520E4D}"/>
              </a:ext>
            </a:extLst>
          </p:cNvPr>
          <p:cNvGrpSpPr/>
          <p:nvPr userDrawn="1"/>
        </p:nvGrpSpPr>
        <p:grpSpPr>
          <a:xfrm>
            <a:off x="-1083564" y="1"/>
            <a:ext cx="927283" cy="5989795"/>
            <a:chOff x="-1400761" y="680562"/>
            <a:chExt cx="927525" cy="5989795"/>
          </a:xfrm>
        </p:grpSpPr>
        <p:sp>
          <p:nvSpPr>
            <p:cNvPr id="28" name="Rectangle 27">
              <a:extLst>
                <a:ext uri="{FF2B5EF4-FFF2-40B4-BE49-F238E27FC236}">
                  <a16:creationId xmlns:a16="http://schemas.microsoft.com/office/drawing/2014/main" id="{D55E9618-2C0A-5D25-9B32-CD244AF2D5B4}"/>
                </a:ext>
              </a:extLst>
            </p:cNvPr>
            <p:cNvSpPr/>
            <p:nvPr/>
          </p:nvSpPr>
          <p:spPr bwMode="auto">
            <a:xfrm>
              <a:off x="-1387636" y="3446862"/>
              <a:ext cx="914400" cy="4572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Rich black</a:t>
              </a:r>
            </a:p>
          </p:txBody>
        </p:sp>
        <p:sp>
          <p:nvSpPr>
            <p:cNvPr id="29" name="Rectangle 28">
              <a:extLst>
                <a:ext uri="{FF2B5EF4-FFF2-40B4-BE49-F238E27FC236}">
                  <a16:creationId xmlns:a16="http://schemas.microsoft.com/office/drawing/2014/main" id="{32D63689-F78B-44BD-2A9D-55C24BBC01D4}"/>
                </a:ext>
              </a:extLst>
            </p:cNvPr>
            <p:cNvSpPr/>
            <p:nvPr/>
          </p:nvSpPr>
          <p:spPr bwMode="auto">
            <a:xfrm>
              <a:off x="-1387636" y="6213157"/>
              <a:ext cx="914400" cy="45720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White</a:t>
              </a:r>
            </a:p>
          </p:txBody>
        </p:sp>
        <p:sp>
          <p:nvSpPr>
            <p:cNvPr id="30" name="Rectangle 29">
              <a:extLst>
                <a:ext uri="{FF2B5EF4-FFF2-40B4-BE49-F238E27FC236}">
                  <a16:creationId xmlns:a16="http://schemas.microsoft.com/office/drawing/2014/main" id="{87877DF3-EC00-3148-1005-04403C4DDC58}"/>
                </a:ext>
              </a:extLst>
            </p:cNvPr>
            <p:cNvSpPr/>
            <p:nvPr/>
          </p:nvSpPr>
          <p:spPr bwMode="auto">
            <a:xfrm>
              <a:off x="-1387636" y="680562"/>
              <a:ext cx="914400" cy="4572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p:txBody>
        </p:sp>
        <p:sp>
          <p:nvSpPr>
            <p:cNvPr id="31" name="Rectangle 30">
              <a:extLst>
                <a:ext uri="{FF2B5EF4-FFF2-40B4-BE49-F238E27FC236}">
                  <a16:creationId xmlns:a16="http://schemas.microsoft.com/office/drawing/2014/main" id="{903C517C-EAD5-2CCF-EA62-EF9989D7A908}"/>
                </a:ext>
              </a:extLst>
            </p:cNvPr>
            <p:cNvSpPr/>
            <p:nvPr/>
          </p:nvSpPr>
          <p:spPr bwMode="auto">
            <a:xfrm>
              <a:off x="-1387636" y="1233822"/>
              <a:ext cx="914400" cy="457200"/>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Primary Blue</a:t>
              </a:r>
            </a:p>
          </p:txBody>
        </p:sp>
        <p:sp>
          <p:nvSpPr>
            <p:cNvPr id="32" name="Rectangle 31">
              <a:extLst>
                <a:ext uri="{FF2B5EF4-FFF2-40B4-BE49-F238E27FC236}">
                  <a16:creationId xmlns:a16="http://schemas.microsoft.com/office/drawing/2014/main" id="{56BF6AF9-9945-1BCA-C6BA-C4E7E64C2BDF}"/>
                </a:ext>
              </a:extLst>
            </p:cNvPr>
            <p:cNvSpPr/>
            <p:nvPr/>
          </p:nvSpPr>
          <p:spPr>
            <a:xfrm>
              <a:off x="-1387636" y="2340342"/>
              <a:ext cx="914400" cy="457200"/>
            </a:xfrm>
            <a:prstGeom prst="rect">
              <a:avLst/>
            </a:prstGeom>
            <a:solidFill>
              <a:srgbClr val="00BCF2"/>
            </a:solidFill>
            <a:ln w="12700" cap="flat" cmpd="sng" algn="ctr">
              <a:noFill/>
              <a:prstDash val="solid"/>
              <a:miter lim="800000"/>
            </a:ln>
            <a:effectLst/>
          </p:spPr>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 lastClr="FFFFFF"/>
                  </a:solidFill>
                  <a:effectLst/>
                  <a:uLnTx/>
                  <a:uFillTx/>
                  <a:latin typeface="Segoe UI" panose="020B0502040204020203" pitchFamily="34" charset="0"/>
                  <a:cs typeface="Segoe UI" panose="020B0502040204020203" pitchFamily="34" charset="0"/>
                </a:rPr>
                <a:t>Accent Blue</a:t>
              </a:r>
            </a:p>
          </p:txBody>
        </p:sp>
        <p:sp>
          <p:nvSpPr>
            <p:cNvPr id="33" name="Rectangle 32">
              <a:extLst>
                <a:ext uri="{FF2B5EF4-FFF2-40B4-BE49-F238E27FC236}">
                  <a16:creationId xmlns:a16="http://schemas.microsoft.com/office/drawing/2014/main" id="{A9A5B65A-D536-9C39-5715-47F73CCCC891}"/>
                </a:ext>
              </a:extLst>
            </p:cNvPr>
            <p:cNvSpPr/>
            <p:nvPr/>
          </p:nvSpPr>
          <p:spPr bwMode="auto">
            <a:xfrm>
              <a:off x="-1387636" y="2893602"/>
              <a:ext cx="914400" cy="457200"/>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Accent Light Blue</a:t>
              </a:r>
            </a:p>
          </p:txBody>
        </p:sp>
        <p:sp>
          <p:nvSpPr>
            <p:cNvPr id="34" name="Rectangle 33">
              <a:extLst>
                <a:ext uri="{FF2B5EF4-FFF2-40B4-BE49-F238E27FC236}">
                  <a16:creationId xmlns:a16="http://schemas.microsoft.com/office/drawing/2014/main" id="{9BDB145C-FCBA-5AE4-354A-56A9A93F1DA9}"/>
                </a:ext>
              </a:extLst>
            </p:cNvPr>
            <p:cNvSpPr/>
            <p:nvPr/>
          </p:nvSpPr>
          <p:spPr bwMode="auto">
            <a:xfrm>
              <a:off x="-1387636" y="1787082"/>
              <a:ext cx="914400" cy="457200"/>
            </a:xfrm>
            <a:prstGeom prst="rect">
              <a:avLst/>
            </a:prstGeom>
            <a:solidFill>
              <a:srgbClr val="4CB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Primary Light Blue</a:t>
              </a:r>
            </a:p>
          </p:txBody>
        </p:sp>
        <p:sp>
          <p:nvSpPr>
            <p:cNvPr id="35" name="Rectangle 34">
              <a:extLst>
                <a:ext uri="{FF2B5EF4-FFF2-40B4-BE49-F238E27FC236}">
                  <a16:creationId xmlns:a16="http://schemas.microsoft.com/office/drawing/2014/main" id="{833C1A8B-B47A-F370-0DAB-C36FDAE65381}"/>
                </a:ext>
              </a:extLst>
            </p:cNvPr>
            <p:cNvSpPr/>
            <p:nvPr/>
          </p:nvSpPr>
          <p:spPr bwMode="auto">
            <a:xfrm>
              <a:off x="-1387636" y="4000122"/>
              <a:ext cx="914400" cy="457200"/>
            </a:xfrm>
            <a:prstGeom prst="rect">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Soft black for text</a:t>
              </a:r>
            </a:p>
          </p:txBody>
        </p:sp>
        <p:sp>
          <p:nvSpPr>
            <p:cNvPr id="36" name="Rectangle 35">
              <a:extLst>
                <a:ext uri="{FF2B5EF4-FFF2-40B4-BE49-F238E27FC236}">
                  <a16:creationId xmlns:a16="http://schemas.microsoft.com/office/drawing/2014/main" id="{35B6C1B0-CA22-3348-9163-ED8B558FEE68}"/>
                </a:ext>
              </a:extLst>
            </p:cNvPr>
            <p:cNvSpPr/>
            <p:nvPr/>
          </p:nvSpPr>
          <p:spPr bwMode="auto">
            <a:xfrm>
              <a:off x="-1387636" y="4525930"/>
              <a:ext cx="914400" cy="45720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Grey</a:t>
              </a:r>
            </a:p>
          </p:txBody>
        </p:sp>
        <p:sp>
          <p:nvSpPr>
            <p:cNvPr id="37" name="Rectangle 36">
              <a:extLst>
                <a:ext uri="{FF2B5EF4-FFF2-40B4-BE49-F238E27FC236}">
                  <a16:creationId xmlns:a16="http://schemas.microsoft.com/office/drawing/2014/main" id="{807D79A0-7EEC-DEE1-29DC-4B1F1F1AA875}"/>
                </a:ext>
              </a:extLst>
            </p:cNvPr>
            <p:cNvSpPr/>
            <p:nvPr/>
          </p:nvSpPr>
          <p:spPr bwMode="auto">
            <a:xfrm>
              <a:off x="-1400761" y="5079190"/>
              <a:ext cx="914400" cy="45720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Mid Grey</a:t>
              </a:r>
            </a:p>
          </p:txBody>
        </p:sp>
        <p:sp>
          <p:nvSpPr>
            <p:cNvPr id="38" name="Rectangle 37">
              <a:extLst>
                <a:ext uri="{FF2B5EF4-FFF2-40B4-BE49-F238E27FC236}">
                  <a16:creationId xmlns:a16="http://schemas.microsoft.com/office/drawing/2014/main" id="{B4BAE390-5CD5-B9B0-8019-77F378BAD21D}"/>
                </a:ext>
              </a:extLst>
            </p:cNvPr>
            <p:cNvSpPr/>
            <p:nvPr/>
          </p:nvSpPr>
          <p:spPr bwMode="auto">
            <a:xfrm>
              <a:off x="-1400761" y="5632450"/>
              <a:ext cx="914400" cy="457200"/>
            </a:xfrm>
            <a:prstGeom prst="rect">
              <a:avLst/>
            </a:prstGeom>
            <a:solidFill>
              <a:srgbClr val="52525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19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Grey</a:t>
              </a:r>
            </a:p>
          </p:txBody>
        </p:sp>
      </p:grpSp>
      <p:sp>
        <p:nvSpPr>
          <p:cNvPr id="24" name="Shape 15232">
            <a:extLst>
              <a:ext uri="{FF2B5EF4-FFF2-40B4-BE49-F238E27FC236}">
                <a16:creationId xmlns:a16="http://schemas.microsoft.com/office/drawing/2014/main" id="{0D797383-8CE5-DA38-B009-CD87BB6DA6DD}"/>
              </a:ext>
            </a:extLst>
          </p:cNvPr>
          <p:cNvSpPr txBox="1">
            <a:spLocks/>
          </p:cNvSpPr>
          <p:nvPr userDrawn="1"/>
        </p:nvSpPr>
        <p:spPr>
          <a:xfrm>
            <a:off x="11630121" y="6615075"/>
            <a:ext cx="336397"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377"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mj-lt"/>
                <a:ea typeface="+mn-ea"/>
                <a:cs typeface="Segoe UI" panose="020B0502040204020203" pitchFamily="34" charset="0"/>
                <a:sym typeface="Helvetica Light"/>
              </a:rPr>
              <a:pPr marL="0" marR="0" lvl="0" indent="0" algn="ctr" defTabSz="309377"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mj-lt"/>
              <a:ea typeface="+mn-ea"/>
              <a:cs typeface="Segoe UI" panose="020B0502040204020203" pitchFamily="34" charset="0"/>
              <a:sym typeface="Helvetica Light"/>
            </a:endParaRPr>
          </a:p>
        </p:txBody>
      </p:sp>
      <p:pic>
        <p:nvPicPr>
          <p:cNvPr id="26" name="Picture Placeholder 9">
            <a:extLst>
              <a:ext uri="{FF2B5EF4-FFF2-40B4-BE49-F238E27FC236}">
                <a16:creationId xmlns:a16="http://schemas.microsoft.com/office/drawing/2014/main" id="{D095050B-E1CF-55A4-8F53-8D0DFCD4AEE0}"/>
              </a:ext>
            </a:extLst>
          </p:cNvPr>
          <p:cNvPicPr>
            <a:picLocks noChangeAspect="1"/>
          </p:cNvPicPr>
          <p:nvPr userDrawn="1"/>
        </p:nvPicPr>
        <p:blipFill rotWithShape="1">
          <a:blip r:embed="rId14" cstate="email">
            <a:extLst>
              <a:ext uri="{28A0092B-C50C-407E-A947-70E740481C1C}">
                <a14:useLocalDpi xmlns:a14="http://schemas.microsoft.com/office/drawing/2010/main"/>
              </a:ext>
            </a:extLst>
          </a:blip>
          <a:srcRect/>
          <a:stretch/>
        </p:blipFill>
        <p:spPr>
          <a:xfrm>
            <a:off x="278091" y="6548189"/>
            <a:ext cx="336397" cy="261560"/>
          </a:xfrm>
          <a:prstGeom prst="rect">
            <a:avLst/>
          </a:prstGeom>
          <a:ln w="12700">
            <a:miter lim="400000"/>
          </a:ln>
          <a:extLst>
            <a:ext uri="{C572A759-6A51-4108-AA02-DFA0A04FC94B}">
              <ma14:wrappingTextBoxFlag xmlns:ma14="http://schemas.microsoft.com/office/mac/drawingml/2011/main" xmlns="" val="1"/>
            </a:ext>
          </a:extLst>
        </p:spPr>
      </p:pic>
      <p:sp>
        <p:nvSpPr>
          <p:cNvPr id="25" name="TextBox 24">
            <a:extLst>
              <a:ext uri="{FF2B5EF4-FFF2-40B4-BE49-F238E27FC236}">
                <a16:creationId xmlns:a16="http://schemas.microsoft.com/office/drawing/2014/main" id="{AA83C214-6828-6548-AE63-17DD97657923}"/>
              </a:ext>
            </a:extLst>
          </p:cNvPr>
          <p:cNvSpPr txBox="1"/>
          <p:nvPr userDrawn="1"/>
        </p:nvSpPr>
        <p:spPr>
          <a:xfrm>
            <a:off x="1513341" y="6641105"/>
            <a:ext cx="8653716" cy="2102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74" tIns="50774" rIns="50774" bIns="50774" numCol="1" spcCol="38100" rtlCol="0" anchor="ctr">
            <a:spAutoFit/>
          </a:bodyPr>
          <a:lstStyle/>
          <a:p>
            <a:pPr marL="0" marR="0" indent="0" algn="ctr" defTabSz="825004" rtl="0" fontAlgn="auto" latinLnBrk="0" hangingPunct="0">
              <a:lnSpc>
                <a:spcPct val="100000"/>
              </a:lnSpc>
              <a:spcBef>
                <a:spcPts val="0"/>
              </a:spcBef>
              <a:spcAft>
                <a:spcPts val="0"/>
              </a:spcAft>
              <a:buClrTx/>
              <a:buSzTx/>
              <a:buFontTx/>
              <a:buNone/>
              <a:tabLst/>
            </a:pPr>
            <a:r>
              <a:rPr kumimoji="0" lang="en-US" sz="6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CONFIDENTIAL | PROPRIETARY</a:t>
            </a:r>
            <a:r>
              <a:rPr kumimoji="0" lang="en-US" sz="7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a:t>
            </a:r>
            <a:r>
              <a:rPr kumimoji="0" lang="en-US" sz="600" b="0" i="0" u="none" strike="noStrike" cap="none" spc="0" normalizeH="0" baseline="0">
                <a:ln>
                  <a:noFill/>
                </a:ln>
                <a:solidFill>
                  <a:schemeClr val="tx1">
                    <a:lumMod val="75000"/>
                    <a:lumOff val="25000"/>
                  </a:schemeClr>
                </a:solidFill>
                <a:effectLst/>
                <a:uFillTx/>
                <a:latin typeface="+mj-lt"/>
                <a:ea typeface="Roboto Medium"/>
                <a:cs typeface="Segoe UI" panose="020B0502040204020203" pitchFamily="34" charset="0"/>
                <a:sym typeface="Helvetica Light"/>
              </a:rPr>
              <a:t> </a:t>
            </a:r>
            <a:r>
              <a:rPr kumimoji="0" lang="en-US" sz="600" b="0" i="0" u="none" strike="noStrike" cap="none" spc="0" normalizeH="0" baseline="0">
                <a:ln>
                  <a:noFill/>
                </a:ln>
                <a:solidFill>
                  <a:schemeClr val="tx1">
                    <a:lumMod val="75000"/>
                    <a:lumOff val="25000"/>
                  </a:schemeClr>
                </a:solidFill>
                <a:effectLst/>
                <a:uFillTx/>
                <a:latin typeface="+mj-lt"/>
                <a:ea typeface="Roboto Light"/>
                <a:cs typeface="Segoe UI" panose="020B0502040204020203" pitchFamily="34" charset="0"/>
                <a:sym typeface="Helvetica Light"/>
              </a:rPr>
              <a:t>NOT BE USED, DISCLOSED OR REPRODUCED, IN WHOLE OR IN PART, WITHOUT PRIOR WRITTEN CONSENT OF INFINITE, INC.</a:t>
            </a:r>
          </a:p>
        </p:txBody>
      </p:sp>
    </p:spTree>
    <p:extLst>
      <p:ext uri="{BB962C8B-B14F-4D97-AF65-F5344CB8AC3E}">
        <p14:creationId xmlns:p14="http://schemas.microsoft.com/office/powerpoint/2010/main" val="27782947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Lst>
  <p:transition>
    <p:fade/>
  </p:transition>
  <p:txStyles>
    <p:titleStyle>
      <a:lvl1pPr algn="l" defTabSz="914093" rtl="0" eaLnBrk="1" latinLnBrk="0" hangingPunct="1">
        <a:lnSpc>
          <a:spcPct val="90000"/>
        </a:lnSpc>
        <a:spcBef>
          <a:spcPct val="0"/>
        </a:spcBef>
        <a:buNone/>
        <a:defRPr lang="en-US" sz="2744"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093" rtl="0" eaLnBrk="1" fontAlgn="auto" latinLnBrk="0" hangingPunct="1">
        <a:lnSpc>
          <a:spcPct val="100000"/>
        </a:lnSpc>
        <a:spcBef>
          <a:spcPts val="0"/>
        </a:spcBef>
        <a:spcAft>
          <a:spcPts val="0"/>
        </a:spcAft>
        <a:buClrTx/>
        <a:buSzPct val="90000"/>
        <a:buFont typeface="Wingdings" panose="05000000000000000000" pitchFamily="2" charset="2"/>
        <a:buNone/>
        <a:tabLst/>
        <a:defRPr sz="2352" kern="1200" spc="-49" baseline="0">
          <a:solidFill>
            <a:srgbClr val="000000"/>
          </a:solidFill>
          <a:latin typeface="+mj-lt"/>
          <a:ea typeface="+mn-ea"/>
          <a:cs typeface="+mn-cs"/>
        </a:defRPr>
      </a:lvl1pPr>
      <a:lvl2pPr marL="0" marR="0" indent="0" algn="l" defTabSz="914093" rtl="0" eaLnBrk="1" fontAlgn="auto" latinLnBrk="0" hangingPunct="1">
        <a:lnSpc>
          <a:spcPct val="100000"/>
        </a:lnSpc>
        <a:spcBef>
          <a:spcPts val="0"/>
        </a:spcBef>
        <a:spcAft>
          <a:spcPts val="0"/>
        </a:spcAft>
        <a:buClrTx/>
        <a:buSzPct val="90000"/>
        <a:buFontTx/>
        <a:buNone/>
        <a:tabLst/>
        <a:defRPr sz="1960" kern="1200" spc="0" baseline="0">
          <a:solidFill>
            <a:srgbClr val="000000"/>
          </a:solidFill>
          <a:latin typeface="+mn-lt"/>
          <a:ea typeface="+mn-ea"/>
          <a:cs typeface="+mn-cs"/>
        </a:defRPr>
      </a:lvl2pPr>
      <a:lvl3pPr marL="0" marR="0" indent="0" algn="l" defTabSz="914093"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093"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093"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230" indent="0" algn="l" defTabSz="914093" rtl="0" eaLnBrk="1" latinLnBrk="0" hangingPunct="1">
        <a:spcBef>
          <a:spcPct val="20000"/>
        </a:spcBef>
        <a:buFont typeface="Arial" pitchFamily="34" charset="0"/>
        <a:buNone/>
        <a:defRPr sz="1960" kern="1200">
          <a:solidFill>
            <a:schemeClr val="tx1"/>
          </a:solidFill>
          <a:latin typeface="+mn-lt"/>
          <a:ea typeface="+mn-ea"/>
          <a:cs typeface="+mn-cs"/>
        </a:defRPr>
      </a:lvl6pPr>
      <a:lvl7pPr marL="0" indent="0" algn="l" defTabSz="914093"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7"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470"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470"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6"/>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87" tIns="50787" rIns="50787" bIns="50787" numCol="1" spcCol="38100" rtlCol="0" anchor="ctr">
            <a:spAutoFit/>
          </a:bodyPr>
          <a:lstStyle/>
          <a:p>
            <a:pPr marL="0" marR="0" indent="0" algn="ctr" defTabSz="825252"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b="16362"/>
          <a:stretch/>
        </p:blipFill>
        <p:spPr>
          <a:xfrm>
            <a:off x="278163"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825433071"/>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8"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377"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377"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8"/>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74" tIns="50774" rIns="50774" bIns="50774" numCol="1" spcCol="38100" rtlCol="0" anchor="ctr">
            <a:spAutoFit/>
          </a:bodyPr>
          <a:lstStyle/>
          <a:p>
            <a:pPr marL="0" marR="0" indent="0" algn="ctr" defTabSz="825004"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278164"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1527598466"/>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5" r:id="rId4"/>
    <p:sldLayoutId id="2147484138" r:id="rId5"/>
    <p:sldLayoutId id="2147484176"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defRPr>
          <a:latin typeface="+mj-lt"/>
          <a:ea typeface="+mj-ea"/>
          <a:cs typeface="+mj-cs"/>
        </a:defRPr>
      </a:lvl1pPr>
    </p:titleStyle>
    <p:bodyStyle>
      <a:lvl1pPr marL="0">
        <a:defRPr>
          <a:latin typeface="+mn-lt"/>
          <a:ea typeface="+mn-ea"/>
          <a:cs typeface="+mn-cs"/>
        </a:defRPr>
      </a:lvl1pPr>
      <a:lvl2pPr marL="456926">
        <a:defRPr>
          <a:latin typeface="+mn-lt"/>
          <a:ea typeface="+mn-ea"/>
          <a:cs typeface="+mn-cs"/>
        </a:defRPr>
      </a:lvl2pPr>
      <a:lvl3pPr marL="913852">
        <a:defRPr>
          <a:latin typeface="+mn-lt"/>
          <a:ea typeface="+mn-ea"/>
          <a:cs typeface="+mn-cs"/>
        </a:defRPr>
      </a:lvl3pPr>
      <a:lvl4pPr marL="1370778">
        <a:defRPr>
          <a:latin typeface="+mn-lt"/>
          <a:ea typeface="+mn-ea"/>
          <a:cs typeface="+mn-cs"/>
        </a:defRPr>
      </a:lvl4pPr>
      <a:lvl5pPr marL="1827703">
        <a:defRPr>
          <a:latin typeface="+mn-lt"/>
          <a:ea typeface="+mn-ea"/>
          <a:cs typeface="+mn-cs"/>
        </a:defRPr>
      </a:lvl5pPr>
      <a:lvl6pPr marL="2284628">
        <a:defRPr>
          <a:latin typeface="+mn-lt"/>
          <a:ea typeface="+mn-ea"/>
          <a:cs typeface="+mn-cs"/>
        </a:defRPr>
      </a:lvl6pPr>
      <a:lvl7pPr marL="2741554">
        <a:defRPr>
          <a:latin typeface="+mn-lt"/>
          <a:ea typeface="+mn-ea"/>
          <a:cs typeface="+mn-cs"/>
        </a:defRPr>
      </a:lvl7pPr>
      <a:lvl8pPr marL="3198480">
        <a:defRPr>
          <a:latin typeface="+mn-lt"/>
          <a:ea typeface="+mn-ea"/>
          <a:cs typeface="+mn-cs"/>
        </a:defRPr>
      </a:lvl8pPr>
      <a:lvl9pPr marL="3655406">
        <a:defRPr>
          <a:latin typeface="+mn-lt"/>
          <a:ea typeface="+mn-ea"/>
          <a:cs typeface="+mn-cs"/>
        </a:defRPr>
      </a:lvl9pPr>
    </p:bodyStyle>
    <p:otherStyle>
      <a:lvl1pPr marL="0">
        <a:defRPr>
          <a:latin typeface="+mn-lt"/>
          <a:ea typeface="+mn-ea"/>
          <a:cs typeface="+mn-cs"/>
        </a:defRPr>
      </a:lvl1pPr>
      <a:lvl2pPr marL="456926">
        <a:defRPr>
          <a:latin typeface="+mn-lt"/>
          <a:ea typeface="+mn-ea"/>
          <a:cs typeface="+mn-cs"/>
        </a:defRPr>
      </a:lvl2pPr>
      <a:lvl3pPr marL="913852">
        <a:defRPr>
          <a:latin typeface="+mn-lt"/>
          <a:ea typeface="+mn-ea"/>
          <a:cs typeface="+mn-cs"/>
        </a:defRPr>
      </a:lvl3pPr>
      <a:lvl4pPr marL="1370778">
        <a:defRPr>
          <a:latin typeface="+mn-lt"/>
          <a:ea typeface="+mn-ea"/>
          <a:cs typeface="+mn-cs"/>
        </a:defRPr>
      </a:lvl4pPr>
      <a:lvl5pPr marL="1827703">
        <a:defRPr>
          <a:latin typeface="+mn-lt"/>
          <a:ea typeface="+mn-ea"/>
          <a:cs typeface="+mn-cs"/>
        </a:defRPr>
      </a:lvl5pPr>
      <a:lvl6pPr marL="2284628">
        <a:defRPr>
          <a:latin typeface="+mn-lt"/>
          <a:ea typeface="+mn-ea"/>
          <a:cs typeface="+mn-cs"/>
        </a:defRPr>
      </a:lvl6pPr>
      <a:lvl7pPr marL="2741554">
        <a:defRPr>
          <a:latin typeface="+mn-lt"/>
          <a:ea typeface="+mn-ea"/>
          <a:cs typeface="+mn-cs"/>
        </a:defRPr>
      </a:lvl7pPr>
      <a:lvl8pPr marL="3198480">
        <a:defRPr>
          <a:latin typeface="+mn-lt"/>
          <a:ea typeface="+mn-ea"/>
          <a:cs typeface="+mn-cs"/>
        </a:defRPr>
      </a:lvl8pPr>
      <a:lvl9pPr marL="3655406">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8"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377"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377"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8"/>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74" tIns="50774" rIns="50774" bIns="50774" numCol="1" spcCol="38100" rtlCol="0" anchor="ctr">
            <a:spAutoFit/>
          </a:bodyPr>
          <a:lstStyle/>
          <a:p>
            <a:pPr marL="0" marR="0" indent="0" algn="ctr" defTabSz="825004"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278164"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725788923"/>
      </p:ext>
    </p:extLst>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6926" eaLnBrk="1" hangingPunct="1">
        <a:defRPr>
          <a:latin typeface="+mn-lt"/>
          <a:ea typeface="+mn-ea"/>
          <a:cs typeface="+mn-cs"/>
        </a:defRPr>
      </a:lvl2pPr>
      <a:lvl3pPr marL="913852" eaLnBrk="1" hangingPunct="1">
        <a:defRPr>
          <a:latin typeface="+mn-lt"/>
          <a:ea typeface="+mn-ea"/>
          <a:cs typeface="+mn-cs"/>
        </a:defRPr>
      </a:lvl3pPr>
      <a:lvl4pPr marL="1370778" eaLnBrk="1" hangingPunct="1">
        <a:defRPr>
          <a:latin typeface="+mn-lt"/>
          <a:ea typeface="+mn-ea"/>
          <a:cs typeface="+mn-cs"/>
        </a:defRPr>
      </a:lvl4pPr>
      <a:lvl5pPr marL="1827703" eaLnBrk="1" hangingPunct="1">
        <a:defRPr>
          <a:latin typeface="+mn-lt"/>
          <a:ea typeface="+mn-ea"/>
          <a:cs typeface="+mn-cs"/>
        </a:defRPr>
      </a:lvl5pPr>
      <a:lvl6pPr marL="2284628" eaLnBrk="1" hangingPunct="1">
        <a:defRPr>
          <a:latin typeface="+mn-lt"/>
          <a:ea typeface="+mn-ea"/>
          <a:cs typeface="+mn-cs"/>
        </a:defRPr>
      </a:lvl6pPr>
      <a:lvl7pPr marL="2741554" eaLnBrk="1" hangingPunct="1">
        <a:defRPr>
          <a:latin typeface="+mn-lt"/>
          <a:ea typeface="+mn-ea"/>
          <a:cs typeface="+mn-cs"/>
        </a:defRPr>
      </a:lvl7pPr>
      <a:lvl8pPr marL="3198480" eaLnBrk="1" hangingPunct="1">
        <a:defRPr>
          <a:latin typeface="+mn-lt"/>
          <a:ea typeface="+mn-ea"/>
          <a:cs typeface="+mn-cs"/>
        </a:defRPr>
      </a:lvl8pPr>
      <a:lvl9pPr marL="3655406" eaLnBrk="1" hangingPunct="1">
        <a:defRPr>
          <a:latin typeface="+mn-lt"/>
          <a:ea typeface="+mn-ea"/>
          <a:cs typeface="+mn-cs"/>
        </a:defRPr>
      </a:lvl9pPr>
    </p:bodyStyle>
    <p:otherStyle>
      <a:lvl1pPr marL="0" eaLnBrk="1" hangingPunct="1">
        <a:defRPr>
          <a:latin typeface="+mn-lt"/>
          <a:ea typeface="+mn-ea"/>
          <a:cs typeface="+mn-cs"/>
        </a:defRPr>
      </a:lvl1pPr>
      <a:lvl2pPr marL="456926" eaLnBrk="1" hangingPunct="1">
        <a:defRPr>
          <a:latin typeface="+mn-lt"/>
          <a:ea typeface="+mn-ea"/>
          <a:cs typeface="+mn-cs"/>
        </a:defRPr>
      </a:lvl2pPr>
      <a:lvl3pPr marL="913852" eaLnBrk="1" hangingPunct="1">
        <a:defRPr>
          <a:latin typeface="+mn-lt"/>
          <a:ea typeface="+mn-ea"/>
          <a:cs typeface="+mn-cs"/>
        </a:defRPr>
      </a:lvl3pPr>
      <a:lvl4pPr marL="1370778" eaLnBrk="1" hangingPunct="1">
        <a:defRPr>
          <a:latin typeface="+mn-lt"/>
          <a:ea typeface="+mn-ea"/>
          <a:cs typeface="+mn-cs"/>
        </a:defRPr>
      </a:lvl4pPr>
      <a:lvl5pPr marL="1827703" eaLnBrk="1" hangingPunct="1">
        <a:defRPr>
          <a:latin typeface="+mn-lt"/>
          <a:ea typeface="+mn-ea"/>
          <a:cs typeface="+mn-cs"/>
        </a:defRPr>
      </a:lvl5pPr>
      <a:lvl6pPr marL="2284628" eaLnBrk="1" hangingPunct="1">
        <a:defRPr>
          <a:latin typeface="+mn-lt"/>
          <a:ea typeface="+mn-ea"/>
          <a:cs typeface="+mn-cs"/>
        </a:defRPr>
      </a:lvl6pPr>
      <a:lvl7pPr marL="2741554" eaLnBrk="1" hangingPunct="1">
        <a:defRPr>
          <a:latin typeface="+mn-lt"/>
          <a:ea typeface="+mn-ea"/>
          <a:cs typeface="+mn-cs"/>
        </a:defRPr>
      </a:lvl7pPr>
      <a:lvl8pPr marL="3198480" eaLnBrk="1" hangingPunct="1">
        <a:defRPr>
          <a:latin typeface="+mn-lt"/>
          <a:ea typeface="+mn-ea"/>
          <a:cs typeface="+mn-cs"/>
        </a:defRPr>
      </a:lvl8pPr>
      <a:lvl9pPr marL="3655406" eaLnBrk="1" hangingPunct="1">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412741" y="6545801"/>
            <a:ext cx="497921" cy="241092"/>
          </a:xfrm>
          <a:prstGeom prst="rect">
            <a:avLst/>
          </a:prstGeom>
          <a:extLst>
            <a:ext uri="{C572A759-6A51-4108-AA02-DFA0A04FC94B}">
              <ma14:wrappingTextBoxFlag xmlns:ma14="http://schemas.microsoft.com/office/mac/drawingml/2011/main" xmlns="" val="1"/>
            </a:ext>
          </a:extLst>
        </p:spPr>
        <p:txBody>
          <a:bodyPr/>
          <a:lstStyle/>
          <a:p>
            <a:pPr marL="0" marR="0" lvl="0" indent="0" algn="r" defTabSz="309470"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r" defTabSz="309470"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6"/>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87" tIns="50787" rIns="50787" bIns="50787" numCol="1" spcCol="38100" rtlCol="0" anchor="ctr">
            <a:spAutoFit/>
          </a:bodyPr>
          <a:lstStyle/>
          <a:p>
            <a:pPr marL="0" marR="0" indent="0" algn="ctr" defTabSz="825252"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b="16362"/>
          <a:stretch/>
        </p:blipFill>
        <p:spPr>
          <a:xfrm>
            <a:off x="278163"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1128382979"/>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7"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470"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470"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6"/>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87" tIns="50787" rIns="50787" bIns="50787" numCol="1" spcCol="38100" rtlCol="0" anchor="ctr">
            <a:spAutoFit/>
          </a:bodyPr>
          <a:lstStyle/>
          <a:p>
            <a:pPr marL="0" marR="0" indent="0" algn="ctr" defTabSz="825252"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10" cstate="screen">
            <a:extLst>
              <a:ext uri="{28A0092B-C50C-407E-A947-70E740481C1C}">
                <a14:useLocalDpi xmlns:a14="http://schemas.microsoft.com/office/drawing/2010/main"/>
              </a:ext>
            </a:extLst>
          </a:blip>
          <a:srcRect/>
          <a:stretch/>
        </p:blipFill>
        <p:spPr>
          <a:xfrm>
            <a:off x="278163"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412606747"/>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1" r:id="rId5"/>
    <p:sldLayoutId id="2147484162" r:id="rId6"/>
    <p:sldLayoutId id="2147484163" r:id="rId7"/>
    <p:sldLayoutId id="2147484164"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Shape 15232">
            <a:extLst>
              <a:ext uri="{FF2B5EF4-FFF2-40B4-BE49-F238E27FC236}">
                <a16:creationId xmlns:a16="http://schemas.microsoft.com/office/drawing/2014/main" id="{5628B68D-E8D7-4AD2-8D23-00AE682A9C43}"/>
              </a:ext>
            </a:extLst>
          </p:cNvPr>
          <p:cNvSpPr txBox="1">
            <a:spLocks/>
          </p:cNvSpPr>
          <p:nvPr userDrawn="1"/>
        </p:nvSpPr>
        <p:spPr>
          <a:xfrm>
            <a:off x="11574178" y="6545801"/>
            <a:ext cx="336485" cy="241092"/>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309377" rtl="0" eaLnBrk="1" fontAlgn="auto" latinLnBrk="0" hangingPunct="0">
              <a:lnSpc>
                <a:spcPct val="100000"/>
              </a:lnSpc>
              <a:spcBef>
                <a:spcPts val="0"/>
              </a:spcBef>
              <a:spcAft>
                <a:spcPts val="0"/>
              </a:spcAft>
              <a:buClrTx/>
              <a:buSzTx/>
              <a:buFontTx/>
              <a:buNone/>
              <a:tabLst/>
              <a:defRPr/>
            </a:pPr>
            <a:fld id="{86CB4B4D-7CA3-9044-876B-883B54F8677D}" type="slidenum">
              <a:rPr kumimoji="0" lang="en-GB" sz="800" b="0" i="0" u="none" strike="noStrike" kern="0" cap="all" spc="0" normalizeH="0" baseline="0" noProof="0" smtClean="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rPr>
              <a:pPr marL="0" marR="0" lvl="0" indent="0" algn="ctr" defTabSz="309377" rtl="0" eaLnBrk="1" fontAlgn="auto" latinLnBrk="0" hangingPunct="0">
                <a:lnSpc>
                  <a:spcPct val="100000"/>
                </a:lnSpc>
                <a:spcBef>
                  <a:spcPts val="0"/>
                </a:spcBef>
                <a:spcAft>
                  <a:spcPts val="0"/>
                </a:spcAft>
                <a:buClrTx/>
                <a:buSzTx/>
                <a:buFontTx/>
                <a:buNone/>
                <a:tabLst/>
                <a:defRPr/>
              </a:pPr>
              <a:t>‹#›</a:t>
            </a:fld>
            <a:endParaRPr kumimoji="0" lang="en-GB" sz="1400" b="0" i="0" u="none" strike="noStrike" kern="0" cap="all" spc="0" normalizeH="0" baseline="0" noProof="0">
              <a:ln>
                <a:noFill/>
              </a:ln>
              <a:solidFill>
                <a:schemeClr val="tx1">
                  <a:lumMod val="90000"/>
                  <a:lumOff val="10000"/>
                </a:schemeClr>
              </a:solidFill>
              <a:effectLst/>
              <a:uLnTx/>
              <a:uFillTx/>
              <a:latin typeface="Segoe UI" panose="020B0502040204020203" pitchFamily="34" charset="0"/>
              <a:ea typeface="+mn-ea"/>
              <a:cs typeface="Segoe UI" panose="020B0502040204020203" pitchFamily="34" charset="0"/>
              <a:sym typeface="Helvetica Light"/>
            </a:endParaRPr>
          </a:p>
        </p:txBody>
      </p:sp>
      <p:sp>
        <p:nvSpPr>
          <p:cNvPr id="3" name="TextBox 2">
            <a:extLst>
              <a:ext uri="{FF2B5EF4-FFF2-40B4-BE49-F238E27FC236}">
                <a16:creationId xmlns:a16="http://schemas.microsoft.com/office/drawing/2014/main" id="{85514D2F-35AF-46B5-B4B5-AC5312126C56}"/>
              </a:ext>
            </a:extLst>
          </p:cNvPr>
          <p:cNvSpPr txBox="1"/>
          <p:nvPr userDrawn="1"/>
        </p:nvSpPr>
        <p:spPr>
          <a:xfrm>
            <a:off x="1513735" y="6553498"/>
            <a:ext cx="8655970" cy="2257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774" tIns="50774" rIns="50774" bIns="50774" numCol="1" spcCol="38100" rtlCol="0" anchor="ctr">
            <a:spAutoFit/>
          </a:bodyPr>
          <a:lstStyle/>
          <a:p>
            <a:pPr marL="0" marR="0" indent="0" algn="ctr" defTabSz="825004"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CONFIDENTIAL | PROPRIETARY</a:t>
            </a:r>
            <a:r>
              <a:rPr kumimoji="0" lang="en-US" sz="8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Medium"/>
                <a:cs typeface="Segoe UI" panose="020B0502040204020203" pitchFamily="34" charset="0"/>
                <a:sym typeface="Helvetica Light"/>
              </a:rPr>
              <a:t> </a:t>
            </a:r>
            <a:r>
              <a:rPr kumimoji="0" lang="en-US" sz="700" b="0" i="0" u="none" strike="noStrike" cap="none" spc="0" normalizeH="0" baseline="0">
                <a:ln>
                  <a:noFill/>
                </a:ln>
                <a:solidFill>
                  <a:schemeClr val="tx1">
                    <a:lumMod val="75000"/>
                    <a:lumOff val="25000"/>
                  </a:schemeClr>
                </a:solidFill>
                <a:effectLst/>
                <a:uFillTx/>
                <a:latin typeface="Segoe UI" panose="020B0502040204020203" pitchFamily="34" charset="0"/>
                <a:ea typeface="Roboto Light"/>
                <a:cs typeface="Segoe UI" panose="020B0502040204020203" pitchFamily="34" charset="0"/>
                <a:sym typeface="Helvetica Light"/>
              </a:rPr>
              <a:t>NOT BE USED, DISCLOSED OR REPRODUCED, IN WHOLE OR IN PART, WITHOUT PRIOR WRITTEN CONSENT OF INFINITE, INC.</a:t>
            </a:r>
          </a:p>
        </p:txBody>
      </p:sp>
      <p:pic>
        <p:nvPicPr>
          <p:cNvPr id="4" name="Picture Placeholder 9">
            <a:extLst>
              <a:ext uri="{FF2B5EF4-FFF2-40B4-BE49-F238E27FC236}">
                <a16:creationId xmlns:a16="http://schemas.microsoft.com/office/drawing/2014/main" id="{A9AE3369-60EA-4E95-BD55-B94AA7B7CDA9}"/>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278164" y="6432699"/>
            <a:ext cx="450794" cy="350416"/>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367327679"/>
      </p:ext>
    </p:extLst>
  </p:cSld>
  <p:clrMap bg1="lt1" tx1="dk1" bg2="lt2" tx2="dk2" accent1="accent1" accent2="accent2" accent3="accent3" accent4="accent4" accent5="accent5" accent6="accent6" hlink="hlink" folHlink="folHlink"/>
  <p:sldLayoutIdLst>
    <p:sldLayoutId id="2147484166" r:id="rId1"/>
    <p:sldLayoutId id="2147484168" r:id="rId2"/>
    <p:sldLayoutId id="2147484169" r:id="rId3"/>
    <p:sldLayoutId id="2147484171" r:id="rId4"/>
    <p:sldLayoutId id="2147484172" r:id="rId5"/>
    <p:sldLayoutId id="2147484173" r:id="rId6"/>
    <p:sldLayoutId id="2147484174"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defRPr>
          <a:latin typeface="+mj-lt"/>
          <a:ea typeface="+mj-ea"/>
          <a:cs typeface="+mj-cs"/>
        </a:defRPr>
      </a:lvl1pPr>
    </p:titleStyle>
    <p:bodyStyle>
      <a:lvl1pPr marL="0">
        <a:defRPr>
          <a:latin typeface="+mn-lt"/>
          <a:ea typeface="+mn-ea"/>
          <a:cs typeface="+mn-cs"/>
        </a:defRPr>
      </a:lvl1pPr>
      <a:lvl2pPr marL="456926">
        <a:defRPr>
          <a:latin typeface="+mn-lt"/>
          <a:ea typeface="+mn-ea"/>
          <a:cs typeface="+mn-cs"/>
        </a:defRPr>
      </a:lvl2pPr>
      <a:lvl3pPr marL="913852">
        <a:defRPr>
          <a:latin typeface="+mn-lt"/>
          <a:ea typeface="+mn-ea"/>
          <a:cs typeface="+mn-cs"/>
        </a:defRPr>
      </a:lvl3pPr>
      <a:lvl4pPr marL="1370778">
        <a:defRPr>
          <a:latin typeface="+mn-lt"/>
          <a:ea typeface="+mn-ea"/>
          <a:cs typeface="+mn-cs"/>
        </a:defRPr>
      </a:lvl4pPr>
      <a:lvl5pPr marL="1827703">
        <a:defRPr>
          <a:latin typeface="+mn-lt"/>
          <a:ea typeface="+mn-ea"/>
          <a:cs typeface="+mn-cs"/>
        </a:defRPr>
      </a:lvl5pPr>
      <a:lvl6pPr marL="2284628">
        <a:defRPr>
          <a:latin typeface="+mn-lt"/>
          <a:ea typeface="+mn-ea"/>
          <a:cs typeface="+mn-cs"/>
        </a:defRPr>
      </a:lvl6pPr>
      <a:lvl7pPr marL="2741554">
        <a:defRPr>
          <a:latin typeface="+mn-lt"/>
          <a:ea typeface="+mn-ea"/>
          <a:cs typeface="+mn-cs"/>
        </a:defRPr>
      </a:lvl7pPr>
      <a:lvl8pPr marL="3198480">
        <a:defRPr>
          <a:latin typeface="+mn-lt"/>
          <a:ea typeface="+mn-ea"/>
          <a:cs typeface="+mn-cs"/>
        </a:defRPr>
      </a:lvl8pPr>
      <a:lvl9pPr marL="3655406">
        <a:defRPr>
          <a:latin typeface="+mn-lt"/>
          <a:ea typeface="+mn-ea"/>
          <a:cs typeface="+mn-cs"/>
        </a:defRPr>
      </a:lvl9pPr>
    </p:bodyStyle>
    <p:otherStyle>
      <a:lvl1pPr marL="0">
        <a:defRPr>
          <a:latin typeface="+mn-lt"/>
          <a:ea typeface="+mn-ea"/>
          <a:cs typeface="+mn-cs"/>
        </a:defRPr>
      </a:lvl1pPr>
      <a:lvl2pPr marL="456926">
        <a:defRPr>
          <a:latin typeface="+mn-lt"/>
          <a:ea typeface="+mn-ea"/>
          <a:cs typeface="+mn-cs"/>
        </a:defRPr>
      </a:lvl2pPr>
      <a:lvl3pPr marL="913852">
        <a:defRPr>
          <a:latin typeface="+mn-lt"/>
          <a:ea typeface="+mn-ea"/>
          <a:cs typeface="+mn-cs"/>
        </a:defRPr>
      </a:lvl3pPr>
      <a:lvl4pPr marL="1370778">
        <a:defRPr>
          <a:latin typeface="+mn-lt"/>
          <a:ea typeface="+mn-ea"/>
          <a:cs typeface="+mn-cs"/>
        </a:defRPr>
      </a:lvl4pPr>
      <a:lvl5pPr marL="1827703">
        <a:defRPr>
          <a:latin typeface="+mn-lt"/>
          <a:ea typeface="+mn-ea"/>
          <a:cs typeface="+mn-cs"/>
        </a:defRPr>
      </a:lvl5pPr>
      <a:lvl6pPr marL="2284628">
        <a:defRPr>
          <a:latin typeface="+mn-lt"/>
          <a:ea typeface="+mn-ea"/>
          <a:cs typeface="+mn-cs"/>
        </a:defRPr>
      </a:lvl6pPr>
      <a:lvl7pPr marL="2741554">
        <a:defRPr>
          <a:latin typeface="+mn-lt"/>
          <a:ea typeface="+mn-ea"/>
          <a:cs typeface="+mn-cs"/>
        </a:defRPr>
      </a:lvl7pPr>
      <a:lvl8pPr marL="3198480">
        <a:defRPr>
          <a:latin typeface="+mn-lt"/>
          <a:ea typeface="+mn-ea"/>
          <a:cs typeface="+mn-cs"/>
        </a:defRPr>
      </a:lvl8pPr>
      <a:lvl9pPr marL="365540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8.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6CEDFF-240B-4C33-BABD-E820A1E115F7}"/>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1" y="893"/>
            <a:ext cx="12188824" cy="6856214"/>
          </a:xfrm>
          <a:prstGeom prst="rect">
            <a:avLst/>
          </a:prstGeom>
        </p:spPr>
      </p:pic>
      <p:cxnSp>
        <p:nvCxnSpPr>
          <p:cNvPr id="17" name="Straight Connector 16">
            <a:extLst>
              <a:ext uri="{FF2B5EF4-FFF2-40B4-BE49-F238E27FC236}">
                <a16:creationId xmlns:a16="http://schemas.microsoft.com/office/drawing/2014/main" id="{728F6669-F87A-40F7-A24D-B9399636E6AC}"/>
              </a:ext>
            </a:extLst>
          </p:cNvPr>
          <p:cNvCxnSpPr/>
          <p:nvPr/>
        </p:nvCxnSpPr>
        <p:spPr>
          <a:xfrm>
            <a:off x="1232185" y="177552"/>
            <a:ext cx="0" cy="656501"/>
          </a:xfrm>
          <a:prstGeom prst="line">
            <a:avLst/>
          </a:prstGeom>
          <a:ln w="9525">
            <a:solidFill>
              <a:schemeClr val="bg1">
                <a:alpha val="62000"/>
              </a:schemeClr>
            </a:solidFill>
          </a:ln>
        </p:spPr>
        <p:style>
          <a:lnRef idx="1">
            <a:schemeClr val="accent1"/>
          </a:lnRef>
          <a:fillRef idx="0">
            <a:schemeClr val="accent1"/>
          </a:fillRef>
          <a:effectRef idx="0">
            <a:schemeClr val="accent1"/>
          </a:effectRef>
          <a:fontRef idx="minor">
            <a:schemeClr val="tx1"/>
          </a:fontRef>
        </p:style>
      </p:cxnSp>
      <p:pic>
        <p:nvPicPr>
          <p:cNvPr id="22" name="Picture 2" descr="Infinite Logo">
            <a:extLst>
              <a:ext uri="{FF2B5EF4-FFF2-40B4-BE49-F238E27FC236}">
                <a16:creationId xmlns:a16="http://schemas.microsoft.com/office/drawing/2014/main" id="{38E344E4-1B27-4512-993F-C83D5BCC312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3374" y="128237"/>
            <a:ext cx="732875" cy="732875"/>
          </a:xfrm>
          <a:prstGeom prst="rect">
            <a:avLst/>
          </a:prstGeom>
          <a:noFill/>
          <a:extLst>
            <a:ext uri="{909E8E84-426E-40DD-AFC4-6F175D3DCCD1}">
              <a14:hiddenFill xmlns:a14="http://schemas.microsoft.com/office/drawing/2010/main">
                <a:solidFill>
                  <a:srgbClr val="FFFFFF"/>
                </a:solidFill>
              </a14:hiddenFill>
            </a:ext>
          </a:extLst>
        </p:spPr>
      </p:pic>
      <p:sp>
        <p:nvSpPr>
          <p:cNvPr id="23" name="Title 2">
            <a:extLst>
              <a:ext uri="{FF2B5EF4-FFF2-40B4-BE49-F238E27FC236}">
                <a16:creationId xmlns:a16="http://schemas.microsoft.com/office/drawing/2014/main" id="{B4231DF3-FB77-4994-A6FB-A4B0C43BAE21}"/>
              </a:ext>
            </a:extLst>
          </p:cNvPr>
          <p:cNvSpPr txBox="1">
            <a:spLocks/>
          </p:cNvSpPr>
          <p:nvPr/>
        </p:nvSpPr>
        <p:spPr>
          <a:xfrm>
            <a:off x="209734" y="1708406"/>
            <a:ext cx="5879029" cy="2551464"/>
          </a:xfr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US" b="1" kern="0" spc="-45">
              <a:solidFill>
                <a:schemeClr val="bg1"/>
              </a:solidFill>
              <a:latin typeface="Segoe UI" panose="020B0502040204020203"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593E30D8-33BF-4DED-9AA6-3FC556889156}"/>
              </a:ext>
            </a:extLst>
          </p:cNvPr>
          <p:cNvCxnSpPr>
            <a:cxnSpLocks/>
          </p:cNvCxnSpPr>
          <p:nvPr/>
        </p:nvCxnSpPr>
        <p:spPr>
          <a:xfrm flipH="1">
            <a:off x="319205" y="3866524"/>
            <a:ext cx="5080874" cy="0"/>
          </a:xfrm>
          <a:prstGeom prst="line">
            <a:avLst/>
          </a:prstGeom>
          <a:ln w="25400">
            <a:gradFill flip="none" rotWithShape="1">
              <a:gsLst>
                <a:gs pos="100000">
                  <a:srgbClr val="00E0C7">
                    <a:alpha val="0"/>
                  </a:srgbClr>
                </a:gs>
                <a:gs pos="0">
                  <a:srgbClr val="00E0C7"/>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C7A71F-8C41-4EB0-83A5-2AEE1FE6476F}"/>
              </a:ext>
            </a:extLst>
          </p:cNvPr>
          <p:cNvSpPr/>
          <p:nvPr/>
        </p:nvSpPr>
        <p:spPr>
          <a:xfrm flipH="1">
            <a:off x="-1" y="6814486"/>
            <a:ext cx="12188825" cy="57134"/>
          </a:xfrm>
          <a:prstGeom prst="rect">
            <a:avLst/>
          </a:prstGeom>
          <a:gradFill>
            <a:gsLst>
              <a:gs pos="0">
                <a:srgbClr val="00E0C7"/>
              </a:gs>
              <a:gs pos="99000">
                <a:srgbClr val="01348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9">
              <a:solidFill>
                <a:srgbClr val="FFFFFF"/>
              </a:solidFill>
              <a:latin typeface="Segoe UI" panose="020B0502040204020203" pitchFamily="34" charset="0"/>
            </a:endParaRPr>
          </a:p>
        </p:txBody>
      </p:sp>
      <p:grpSp>
        <p:nvGrpSpPr>
          <p:cNvPr id="28" name="Group 27">
            <a:extLst>
              <a:ext uri="{FF2B5EF4-FFF2-40B4-BE49-F238E27FC236}">
                <a16:creationId xmlns:a16="http://schemas.microsoft.com/office/drawing/2014/main" id="{DFA9D6AF-2E4B-4E43-9DE8-CF91325C5B58}"/>
              </a:ext>
            </a:extLst>
          </p:cNvPr>
          <p:cNvGrpSpPr/>
          <p:nvPr/>
        </p:nvGrpSpPr>
        <p:grpSpPr>
          <a:xfrm>
            <a:off x="3723120" y="170433"/>
            <a:ext cx="7508035" cy="6499199"/>
            <a:chOff x="3724090" y="128477"/>
            <a:chExt cx="7509991" cy="6500892"/>
          </a:xfrm>
        </p:grpSpPr>
        <p:grpSp>
          <p:nvGrpSpPr>
            <p:cNvPr id="29" name="Group 28">
              <a:extLst>
                <a:ext uri="{FF2B5EF4-FFF2-40B4-BE49-F238E27FC236}">
                  <a16:creationId xmlns:a16="http://schemas.microsoft.com/office/drawing/2014/main" id="{B4E17BB7-3488-4E42-B602-0EC53C96F9B3}"/>
                </a:ext>
              </a:extLst>
            </p:cNvPr>
            <p:cNvGrpSpPr/>
            <p:nvPr/>
          </p:nvGrpSpPr>
          <p:grpSpPr>
            <a:xfrm>
              <a:off x="3724090" y="128477"/>
              <a:ext cx="7509991" cy="6500892"/>
              <a:chOff x="4432300" y="128477"/>
              <a:chExt cx="7509991" cy="6500892"/>
            </a:xfrm>
          </p:grpSpPr>
          <p:grpSp>
            <p:nvGrpSpPr>
              <p:cNvPr id="32" name="Group 31">
                <a:extLst>
                  <a:ext uri="{FF2B5EF4-FFF2-40B4-BE49-F238E27FC236}">
                    <a16:creationId xmlns:a16="http://schemas.microsoft.com/office/drawing/2014/main" id="{C7103611-70BF-43CD-B820-58CA1AA71EF9}"/>
                  </a:ext>
                </a:extLst>
              </p:cNvPr>
              <p:cNvGrpSpPr/>
              <p:nvPr/>
            </p:nvGrpSpPr>
            <p:grpSpPr>
              <a:xfrm>
                <a:off x="4971499" y="797698"/>
                <a:ext cx="6431592" cy="5567395"/>
                <a:chOff x="5187760" y="542050"/>
                <a:chExt cx="6365639" cy="5565406"/>
              </a:xfrm>
            </p:grpSpPr>
            <p:cxnSp>
              <p:nvCxnSpPr>
                <p:cNvPr id="44" name="Straight Connector 43">
                  <a:extLst>
                    <a:ext uri="{FF2B5EF4-FFF2-40B4-BE49-F238E27FC236}">
                      <a16:creationId xmlns:a16="http://schemas.microsoft.com/office/drawing/2014/main" id="{6A78E2D3-42DC-4FBE-BC5F-BAA135AB6CFE}"/>
                    </a:ext>
                  </a:extLst>
                </p:cNvPr>
                <p:cNvCxnSpPr>
                  <a:cxnSpLocks/>
                </p:cNvCxnSpPr>
                <p:nvPr/>
              </p:nvCxnSpPr>
              <p:spPr>
                <a:xfrm>
                  <a:off x="8358747" y="542050"/>
                  <a:ext cx="3194652" cy="5565406"/>
                </a:xfrm>
                <a:prstGeom prst="line">
                  <a:avLst/>
                </a:prstGeom>
                <a:noFill/>
                <a:ln>
                  <a:gradFill flip="none" rotWithShape="1">
                    <a:gsLst>
                      <a:gs pos="40000">
                        <a:schemeClr val="accent1">
                          <a:lumMod val="5000"/>
                          <a:lumOff val="95000"/>
                          <a:alpha val="0"/>
                        </a:schemeClr>
                      </a:gs>
                      <a:gs pos="100000">
                        <a:srgbClr val="00E0C7">
                          <a:alpha val="75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a:extLst>
                    <a:ext uri="{FF2B5EF4-FFF2-40B4-BE49-F238E27FC236}">
                      <a16:creationId xmlns:a16="http://schemas.microsoft.com/office/drawing/2014/main" id="{2F032E69-629F-4AE5-B294-ECEE433A0167}"/>
                    </a:ext>
                  </a:extLst>
                </p:cNvPr>
                <p:cNvCxnSpPr>
                  <a:cxnSpLocks/>
                </p:cNvCxnSpPr>
                <p:nvPr/>
              </p:nvCxnSpPr>
              <p:spPr>
                <a:xfrm flipH="1">
                  <a:off x="5187760" y="542050"/>
                  <a:ext cx="3170987" cy="5565406"/>
                </a:xfrm>
                <a:prstGeom prst="line">
                  <a:avLst/>
                </a:prstGeom>
                <a:noFill/>
                <a:ln>
                  <a:gradFill flip="none" rotWithShape="1">
                    <a:gsLst>
                      <a:gs pos="40000">
                        <a:schemeClr val="accent1">
                          <a:lumMod val="5000"/>
                          <a:lumOff val="95000"/>
                          <a:alpha val="0"/>
                        </a:schemeClr>
                      </a:gs>
                      <a:gs pos="100000">
                        <a:srgbClr val="00E0C7">
                          <a:alpha val="75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a:extLst>
                    <a:ext uri="{FF2B5EF4-FFF2-40B4-BE49-F238E27FC236}">
                      <a16:creationId xmlns:a16="http://schemas.microsoft.com/office/drawing/2014/main" id="{C4DF1CA0-6E67-441C-8E79-5609BDCB9630}"/>
                    </a:ext>
                  </a:extLst>
                </p:cNvPr>
                <p:cNvCxnSpPr/>
                <p:nvPr/>
              </p:nvCxnSpPr>
              <p:spPr>
                <a:xfrm>
                  <a:off x="5187760" y="6105923"/>
                  <a:ext cx="6365639" cy="0"/>
                </a:xfrm>
                <a:prstGeom prst="line">
                  <a:avLst/>
                </a:prstGeom>
                <a:noFill/>
                <a:ln>
                  <a:gradFill flip="none" rotWithShape="1">
                    <a:gsLst>
                      <a:gs pos="40000">
                        <a:schemeClr val="accent1">
                          <a:lumMod val="5000"/>
                          <a:lumOff val="95000"/>
                          <a:alpha val="0"/>
                        </a:schemeClr>
                      </a:gs>
                      <a:gs pos="100000">
                        <a:srgbClr val="00E0C7">
                          <a:alpha val="75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grpSp>
          <p:pic>
            <p:nvPicPr>
              <p:cNvPr id="33" name="Graphic 32">
                <a:extLst>
                  <a:ext uri="{FF2B5EF4-FFF2-40B4-BE49-F238E27FC236}">
                    <a16:creationId xmlns:a16="http://schemas.microsoft.com/office/drawing/2014/main" id="{CA249F77-7FD3-4E8B-8FB0-022E3C44D6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61087" y="985174"/>
                <a:ext cx="6036328" cy="5297184"/>
              </a:xfrm>
              <a:prstGeom prst="rect">
                <a:avLst/>
              </a:prstGeom>
            </p:spPr>
          </p:pic>
          <p:grpSp>
            <p:nvGrpSpPr>
              <p:cNvPr id="34" name="Group 33">
                <a:extLst>
                  <a:ext uri="{FF2B5EF4-FFF2-40B4-BE49-F238E27FC236}">
                    <a16:creationId xmlns:a16="http://schemas.microsoft.com/office/drawing/2014/main" id="{6C722F0A-E977-4E1D-9CA1-3911B5511405}"/>
                  </a:ext>
                </a:extLst>
              </p:cNvPr>
              <p:cNvGrpSpPr/>
              <p:nvPr/>
            </p:nvGrpSpPr>
            <p:grpSpPr>
              <a:xfrm>
                <a:off x="4719620" y="473894"/>
                <a:ext cx="6935352" cy="6003465"/>
                <a:chOff x="5187760" y="542050"/>
                <a:chExt cx="6365639" cy="5565406"/>
              </a:xfrm>
            </p:grpSpPr>
            <p:cxnSp>
              <p:nvCxnSpPr>
                <p:cNvPr id="40" name="Straight Connector 39">
                  <a:extLst>
                    <a:ext uri="{FF2B5EF4-FFF2-40B4-BE49-F238E27FC236}">
                      <a16:creationId xmlns:a16="http://schemas.microsoft.com/office/drawing/2014/main" id="{073E16B2-9C75-44EF-851F-907DA693D3D4}"/>
                    </a:ext>
                  </a:extLst>
                </p:cNvPr>
                <p:cNvCxnSpPr>
                  <a:cxnSpLocks/>
                </p:cNvCxnSpPr>
                <p:nvPr/>
              </p:nvCxnSpPr>
              <p:spPr>
                <a:xfrm>
                  <a:off x="8358747" y="542050"/>
                  <a:ext cx="3194652" cy="5565406"/>
                </a:xfrm>
                <a:prstGeom prst="line">
                  <a:avLst/>
                </a:prstGeom>
                <a:noFill/>
                <a:ln>
                  <a:gradFill flip="none" rotWithShape="1">
                    <a:gsLst>
                      <a:gs pos="40000">
                        <a:schemeClr val="accent1">
                          <a:lumMod val="5000"/>
                          <a:lumOff val="95000"/>
                          <a:alpha val="0"/>
                        </a:schemeClr>
                      </a:gs>
                      <a:gs pos="100000">
                        <a:srgbClr val="00E0C7">
                          <a:alpha val="50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a:extLst>
                    <a:ext uri="{FF2B5EF4-FFF2-40B4-BE49-F238E27FC236}">
                      <a16:creationId xmlns:a16="http://schemas.microsoft.com/office/drawing/2014/main" id="{9C9B7A9C-66A5-452C-BF0A-CF28F6E07132}"/>
                    </a:ext>
                  </a:extLst>
                </p:cNvPr>
                <p:cNvCxnSpPr>
                  <a:cxnSpLocks/>
                </p:cNvCxnSpPr>
                <p:nvPr/>
              </p:nvCxnSpPr>
              <p:spPr>
                <a:xfrm flipH="1">
                  <a:off x="5187760" y="542050"/>
                  <a:ext cx="3170987" cy="5565406"/>
                </a:xfrm>
                <a:prstGeom prst="line">
                  <a:avLst/>
                </a:prstGeom>
                <a:noFill/>
                <a:ln>
                  <a:gradFill flip="none" rotWithShape="1">
                    <a:gsLst>
                      <a:gs pos="40000">
                        <a:schemeClr val="accent1">
                          <a:lumMod val="5000"/>
                          <a:lumOff val="95000"/>
                          <a:alpha val="0"/>
                        </a:schemeClr>
                      </a:gs>
                      <a:gs pos="100000">
                        <a:srgbClr val="00E0C7">
                          <a:alpha val="50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a:extLst>
                    <a:ext uri="{FF2B5EF4-FFF2-40B4-BE49-F238E27FC236}">
                      <a16:creationId xmlns:a16="http://schemas.microsoft.com/office/drawing/2014/main" id="{11403EA2-B95B-4143-9F82-87FC0299C2B8}"/>
                    </a:ext>
                  </a:extLst>
                </p:cNvPr>
                <p:cNvCxnSpPr/>
                <p:nvPr/>
              </p:nvCxnSpPr>
              <p:spPr>
                <a:xfrm>
                  <a:off x="5187760" y="6107456"/>
                  <a:ext cx="6365639" cy="0"/>
                </a:xfrm>
                <a:prstGeom prst="line">
                  <a:avLst/>
                </a:prstGeom>
                <a:noFill/>
                <a:ln>
                  <a:gradFill flip="none" rotWithShape="1">
                    <a:gsLst>
                      <a:gs pos="40000">
                        <a:schemeClr val="accent1">
                          <a:lumMod val="5000"/>
                          <a:lumOff val="95000"/>
                          <a:alpha val="0"/>
                        </a:schemeClr>
                      </a:gs>
                      <a:gs pos="100000">
                        <a:srgbClr val="00E0C7">
                          <a:alpha val="50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35" name="Group 34">
                <a:extLst>
                  <a:ext uri="{FF2B5EF4-FFF2-40B4-BE49-F238E27FC236}">
                    <a16:creationId xmlns:a16="http://schemas.microsoft.com/office/drawing/2014/main" id="{33C21D0F-8D23-46F2-B68B-ACAE9F496428}"/>
                  </a:ext>
                </a:extLst>
              </p:cNvPr>
              <p:cNvGrpSpPr/>
              <p:nvPr/>
            </p:nvGrpSpPr>
            <p:grpSpPr>
              <a:xfrm>
                <a:off x="4432300" y="128477"/>
                <a:ext cx="7509991" cy="6500892"/>
                <a:chOff x="5187760" y="542050"/>
                <a:chExt cx="6365639" cy="5565406"/>
              </a:xfrm>
            </p:grpSpPr>
            <p:cxnSp>
              <p:nvCxnSpPr>
                <p:cNvPr id="37" name="Straight Connector 36">
                  <a:extLst>
                    <a:ext uri="{FF2B5EF4-FFF2-40B4-BE49-F238E27FC236}">
                      <a16:creationId xmlns:a16="http://schemas.microsoft.com/office/drawing/2014/main" id="{5E5A60F0-8631-4E78-B381-AF445345B9D9}"/>
                    </a:ext>
                  </a:extLst>
                </p:cNvPr>
                <p:cNvCxnSpPr>
                  <a:cxnSpLocks/>
                </p:cNvCxnSpPr>
                <p:nvPr/>
              </p:nvCxnSpPr>
              <p:spPr>
                <a:xfrm>
                  <a:off x="8358747" y="542050"/>
                  <a:ext cx="3194652" cy="5565406"/>
                </a:xfrm>
                <a:prstGeom prst="line">
                  <a:avLst/>
                </a:prstGeom>
                <a:noFill/>
                <a:ln>
                  <a:gradFill flip="none" rotWithShape="1">
                    <a:gsLst>
                      <a:gs pos="40000">
                        <a:schemeClr val="accent1">
                          <a:lumMod val="5000"/>
                          <a:lumOff val="95000"/>
                          <a:alpha val="0"/>
                        </a:schemeClr>
                      </a:gs>
                      <a:gs pos="100000">
                        <a:srgbClr val="00E0C7">
                          <a:alpha val="20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D57A2002-5B0A-4F66-9914-14774F6E0E89}"/>
                    </a:ext>
                  </a:extLst>
                </p:cNvPr>
                <p:cNvCxnSpPr>
                  <a:cxnSpLocks/>
                </p:cNvCxnSpPr>
                <p:nvPr/>
              </p:nvCxnSpPr>
              <p:spPr>
                <a:xfrm flipH="1">
                  <a:off x="5187760" y="542050"/>
                  <a:ext cx="3170987" cy="5565406"/>
                </a:xfrm>
                <a:prstGeom prst="line">
                  <a:avLst/>
                </a:prstGeom>
                <a:noFill/>
                <a:ln>
                  <a:gradFill flip="none" rotWithShape="1">
                    <a:gsLst>
                      <a:gs pos="40000">
                        <a:schemeClr val="accent1">
                          <a:lumMod val="5000"/>
                          <a:lumOff val="95000"/>
                          <a:alpha val="0"/>
                        </a:schemeClr>
                      </a:gs>
                      <a:gs pos="100000">
                        <a:srgbClr val="00E0C7">
                          <a:alpha val="20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a:extLst>
                    <a:ext uri="{FF2B5EF4-FFF2-40B4-BE49-F238E27FC236}">
                      <a16:creationId xmlns:a16="http://schemas.microsoft.com/office/drawing/2014/main" id="{7150D35D-311D-4171-B095-9367764ACFF4}"/>
                    </a:ext>
                  </a:extLst>
                </p:cNvPr>
                <p:cNvCxnSpPr/>
                <p:nvPr/>
              </p:nvCxnSpPr>
              <p:spPr>
                <a:xfrm>
                  <a:off x="5187760" y="6107456"/>
                  <a:ext cx="6365639" cy="0"/>
                </a:xfrm>
                <a:prstGeom prst="line">
                  <a:avLst/>
                </a:prstGeom>
                <a:noFill/>
                <a:ln>
                  <a:gradFill flip="none" rotWithShape="1">
                    <a:gsLst>
                      <a:gs pos="40000">
                        <a:schemeClr val="accent1">
                          <a:lumMod val="5000"/>
                          <a:lumOff val="95000"/>
                          <a:alpha val="0"/>
                        </a:schemeClr>
                      </a:gs>
                      <a:gs pos="100000">
                        <a:srgbClr val="00E0C7">
                          <a:alpha val="20000"/>
                        </a:srgb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30" name="Picture 29">
              <a:extLst>
                <a:ext uri="{FF2B5EF4-FFF2-40B4-BE49-F238E27FC236}">
                  <a16:creationId xmlns:a16="http://schemas.microsoft.com/office/drawing/2014/main" id="{452E3D13-ACAD-44DB-BEAD-72BBA0A3B49A}"/>
                </a:ext>
              </a:extLst>
            </p:cNvPr>
            <p:cNvPicPr>
              <a:picLocks noChangeAspect="1"/>
            </p:cNvPicPr>
            <p:nvPr/>
          </p:nvPicPr>
          <p:blipFill>
            <a:blip r:embed="rId6">
              <a:extLst>
                <a:ext uri="{28A0092B-C50C-407E-A947-70E740481C1C}">
                  <a14:useLocalDpi xmlns:a14="http://schemas.microsoft.com/office/drawing/2010/main"/>
                </a:ext>
              </a:extLst>
            </a:blip>
            <a:srcRect/>
            <a:stretch/>
          </p:blipFill>
          <p:spPr>
            <a:xfrm>
              <a:off x="5496435" y="1782707"/>
              <a:ext cx="3896516" cy="3927343"/>
            </a:xfrm>
            <a:prstGeom prst="rect">
              <a:avLst/>
            </a:prstGeom>
          </p:spPr>
        </p:pic>
        <p:pic>
          <p:nvPicPr>
            <p:cNvPr id="31" name="Picture 30">
              <a:extLst>
                <a:ext uri="{FF2B5EF4-FFF2-40B4-BE49-F238E27FC236}">
                  <a16:creationId xmlns:a16="http://schemas.microsoft.com/office/drawing/2014/main" id="{47A1F13A-9985-47CA-B8E8-C22305CE8F6A}"/>
                </a:ext>
              </a:extLst>
            </p:cNvPr>
            <p:cNvPicPr>
              <a:picLocks noChangeAspect="1"/>
            </p:cNvPicPr>
            <p:nvPr/>
          </p:nvPicPr>
          <p:blipFill>
            <a:blip r:embed="rId7">
              <a:biLevel thresh="75000"/>
            </a:blip>
            <a:stretch>
              <a:fillRect/>
            </a:stretch>
          </p:blipFill>
          <p:spPr>
            <a:xfrm flipV="1">
              <a:off x="5152380" y="5455920"/>
              <a:ext cx="4649471" cy="261384"/>
            </a:xfrm>
            <a:prstGeom prst="rect">
              <a:avLst/>
            </a:prstGeom>
          </p:spPr>
        </p:pic>
      </p:grpSp>
      <p:sp>
        <p:nvSpPr>
          <p:cNvPr id="2" name="TextBox 1">
            <a:extLst>
              <a:ext uri="{FF2B5EF4-FFF2-40B4-BE49-F238E27FC236}">
                <a16:creationId xmlns:a16="http://schemas.microsoft.com/office/drawing/2014/main" id="{AE066C1D-E9AD-3F56-C38A-319F733EBDEE}"/>
              </a:ext>
            </a:extLst>
          </p:cNvPr>
          <p:cNvSpPr txBox="1"/>
          <p:nvPr/>
        </p:nvSpPr>
        <p:spPr>
          <a:xfrm>
            <a:off x="591340" y="3212910"/>
            <a:ext cx="480513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rgbClr val="FFC000"/>
                </a:solidFill>
                <a:latin typeface="Times New Roman"/>
                <a:cs typeface="Calibri"/>
              </a:rPr>
              <a:t>TASTIFY</a:t>
            </a:r>
          </a:p>
        </p:txBody>
      </p:sp>
      <p:sp>
        <p:nvSpPr>
          <p:cNvPr id="3" name="TextBox 2">
            <a:extLst>
              <a:ext uri="{FF2B5EF4-FFF2-40B4-BE49-F238E27FC236}">
                <a16:creationId xmlns:a16="http://schemas.microsoft.com/office/drawing/2014/main" id="{3618C05B-04C3-2A62-69F8-17844BEFA882}"/>
              </a:ext>
            </a:extLst>
          </p:cNvPr>
          <p:cNvSpPr txBox="1"/>
          <p:nvPr/>
        </p:nvSpPr>
        <p:spPr>
          <a:xfrm>
            <a:off x="1569928" y="3991970"/>
            <a:ext cx="34002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rgbClr val="92D050"/>
                </a:solidFill>
                <a:latin typeface="Times New Roman"/>
                <a:ea typeface="+mn-lt"/>
                <a:cs typeface="Times New Roman"/>
              </a:rPr>
              <a:t>Online Food Ordering System</a:t>
            </a:r>
            <a:endParaRPr lang="en-US"/>
          </a:p>
        </p:txBody>
      </p:sp>
    </p:spTree>
    <p:extLst>
      <p:ext uri="{BB962C8B-B14F-4D97-AF65-F5344CB8AC3E}">
        <p14:creationId xmlns:p14="http://schemas.microsoft.com/office/powerpoint/2010/main" val="142887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righ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410C9C89-2011-7774-5708-CF14550443A1}"/>
              </a:ext>
            </a:extLst>
          </p:cNvPr>
          <p:cNvPicPr>
            <a:picLocks noChangeAspect="1"/>
          </p:cNvPicPr>
          <p:nvPr/>
        </p:nvPicPr>
        <p:blipFill>
          <a:blip r:embed="rId2"/>
          <a:stretch>
            <a:fillRect/>
          </a:stretch>
        </p:blipFill>
        <p:spPr>
          <a:xfrm>
            <a:off x="-214" y="8137"/>
            <a:ext cx="12191101" cy="6295814"/>
          </a:xfrm>
          <a:prstGeom prst="rect">
            <a:avLst/>
          </a:prstGeom>
        </p:spPr>
      </p:pic>
    </p:spTree>
    <p:extLst>
      <p:ext uri="{BB962C8B-B14F-4D97-AF65-F5344CB8AC3E}">
        <p14:creationId xmlns:p14="http://schemas.microsoft.com/office/powerpoint/2010/main" val="273540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a:extLst>
              <a:ext uri="{FF2B5EF4-FFF2-40B4-BE49-F238E27FC236}">
                <a16:creationId xmlns:a16="http://schemas.microsoft.com/office/drawing/2014/main" id="{D38C8B2C-A161-FA79-1BD6-95C1C12DB18B}"/>
              </a:ext>
            </a:extLst>
          </p:cNvPr>
          <p:cNvSpPr txBox="1"/>
          <p:nvPr/>
        </p:nvSpPr>
        <p:spPr>
          <a:xfrm>
            <a:off x="-1" y="4432"/>
            <a:ext cx="12188825" cy="461665"/>
          </a:xfrm>
          <a:prstGeom prst="rect">
            <a:avLst/>
          </a:prstGeom>
          <a:noFill/>
        </p:spPr>
        <p:txBody>
          <a:bodyPr wrap="square" lIns="91440" tIns="45720" rIns="91440" bIns="45720" anchor="t">
            <a:spAutoFit/>
          </a:bodyPr>
          <a:lstStyle/>
          <a:p>
            <a:pPr defTabSz="914126">
              <a:defRPr/>
            </a:pPr>
            <a:endParaRPr lang="en-US" sz="2400" b="1" kern="0">
              <a:solidFill>
                <a:prstClr val="black"/>
              </a:solidFill>
              <a:cs typeface="Segoe UI" panose="020B0502040204020203" pitchFamily="34" charset="0"/>
            </a:endParaRPr>
          </a:p>
        </p:txBody>
      </p:sp>
      <p:sp>
        <p:nvSpPr>
          <p:cNvPr id="30" name="TextBox 29">
            <a:extLst>
              <a:ext uri="{FF2B5EF4-FFF2-40B4-BE49-F238E27FC236}">
                <a16:creationId xmlns:a16="http://schemas.microsoft.com/office/drawing/2014/main" id="{77DFD9BE-37F4-CFB4-414D-AF5E45F64A4B}"/>
              </a:ext>
            </a:extLst>
          </p:cNvPr>
          <p:cNvSpPr txBox="1"/>
          <p:nvPr/>
        </p:nvSpPr>
        <p:spPr>
          <a:xfrm>
            <a:off x="3465609" y="400337"/>
            <a:ext cx="5146721" cy="461665"/>
          </a:xfrm>
          <a:prstGeom prst="rect">
            <a:avLst/>
          </a:prstGeom>
          <a:noFill/>
        </p:spPr>
        <p:txBody>
          <a:bodyPr wrap="square" lIns="91440" tIns="45720" rIns="91440" bIns="45720" anchor="t">
            <a:spAutoFit/>
          </a:bodyPr>
          <a:lstStyle/>
          <a:p>
            <a:pPr algn="ctr"/>
            <a:r>
              <a:rPr lang="en-US" sz="2400" b="1" dirty="0">
                <a:solidFill>
                  <a:schemeClr val="accent1"/>
                </a:solidFill>
                <a:cs typeface="Calibri"/>
              </a:rPr>
              <a:t>CAPSTONE PROJECT</a:t>
            </a:r>
            <a:endParaRPr lang="en-US" dirty="0">
              <a:solidFill>
                <a:schemeClr val="accent1"/>
              </a:solidFill>
            </a:endParaRPr>
          </a:p>
        </p:txBody>
      </p:sp>
      <p:sp>
        <p:nvSpPr>
          <p:cNvPr id="44" name="TextBox 43">
            <a:extLst>
              <a:ext uri="{FF2B5EF4-FFF2-40B4-BE49-F238E27FC236}">
                <a16:creationId xmlns:a16="http://schemas.microsoft.com/office/drawing/2014/main" id="{71CDA08D-82A3-05F1-0F98-55F2B835163E}"/>
              </a:ext>
            </a:extLst>
          </p:cNvPr>
          <p:cNvSpPr txBox="1"/>
          <p:nvPr/>
        </p:nvSpPr>
        <p:spPr>
          <a:xfrm>
            <a:off x="8514276" y="1882256"/>
            <a:ext cx="184731" cy="584775"/>
          </a:xfrm>
          <a:prstGeom prst="rect">
            <a:avLst/>
          </a:prstGeom>
          <a:noFill/>
        </p:spPr>
        <p:txBody>
          <a:bodyPr wrap="none" lIns="91440" tIns="45720" rIns="91440" bIns="45720" rtlCol="0" anchor="t">
            <a:spAutoFit/>
          </a:bodyPr>
          <a:lstStyle/>
          <a:p>
            <a:endParaRPr lang="en-IN" sz="3200" b="1"/>
          </a:p>
        </p:txBody>
      </p:sp>
      <p:sp>
        <p:nvSpPr>
          <p:cNvPr id="3" name="TextBox 2">
            <a:extLst>
              <a:ext uri="{FF2B5EF4-FFF2-40B4-BE49-F238E27FC236}">
                <a16:creationId xmlns:a16="http://schemas.microsoft.com/office/drawing/2014/main" id="{AD511AF3-DFA2-1EA1-C369-603DF2E9720F}"/>
              </a:ext>
            </a:extLst>
          </p:cNvPr>
          <p:cNvSpPr txBox="1"/>
          <p:nvPr/>
        </p:nvSpPr>
        <p:spPr>
          <a:xfrm>
            <a:off x="2172352" y="2879343"/>
            <a:ext cx="18765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Submitted by:</a:t>
            </a:r>
            <a:endParaRPr lang="en-US"/>
          </a:p>
        </p:txBody>
      </p:sp>
      <p:sp>
        <p:nvSpPr>
          <p:cNvPr id="4" name="TextBox 3">
            <a:extLst>
              <a:ext uri="{FF2B5EF4-FFF2-40B4-BE49-F238E27FC236}">
                <a16:creationId xmlns:a16="http://schemas.microsoft.com/office/drawing/2014/main" id="{24C5B982-15D5-3A6F-B764-09F2AEDAC058}"/>
              </a:ext>
            </a:extLst>
          </p:cNvPr>
          <p:cNvSpPr txBox="1"/>
          <p:nvPr/>
        </p:nvSpPr>
        <p:spPr>
          <a:xfrm>
            <a:off x="2160901" y="3636992"/>
            <a:ext cx="85014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dirty="0">
                <a:cs typeface="Calibri"/>
              </a:rPr>
              <a:t>Bhanu Prasad Kummari.</a:t>
            </a:r>
          </a:p>
          <a:p>
            <a:pPr marL="285750" indent="-285750">
              <a:buFont typeface="Wingdings"/>
              <a:buChar char="Ø"/>
            </a:pPr>
            <a:r>
              <a:rPr lang="en-US" b="1" dirty="0">
                <a:cs typeface="Calibri"/>
              </a:rPr>
              <a:t>Sujeeth Chikoti.</a:t>
            </a:r>
          </a:p>
          <a:p>
            <a:pPr marL="285750" indent="-285750">
              <a:buFont typeface="Wingdings"/>
              <a:buChar char="Ø"/>
            </a:pPr>
            <a:r>
              <a:rPr lang="en-US" b="1" dirty="0">
                <a:cs typeface="Calibri"/>
              </a:rPr>
              <a:t>Sinduja Katepalli.</a:t>
            </a:r>
          </a:p>
          <a:p>
            <a:pPr marL="285750" indent="-285750">
              <a:buFont typeface="Wingdings"/>
              <a:buChar char="Ø"/>
            </a:pPr>
            <a:r>
              <a:rPr lang="en-US" b="1" dirty="0">
                <a:cs typeface="Calibri"/>
              </a:rPr>
              <a:t>Arun Kumar Kesa.</a:t>
            </a:r>
          </a:p>
          <a:p>
            <a:pPr marL="285750" indent="-285750">
              <a:buFont typeface="Wingdings"/>
              <a:buChar char="Ø"/>
            </a:pPr>
            <a:r>
              <a:rPr lang="en-US" b="1" dirty="0">
                <a:cs typeface="Calibri"/>
              </a:rPr>
              <a:t>Sasi Kiran Katta.</a:t>
            </a:r>
          </a:p>
        </p:txBody>
      </p:sp>
      <p:sp>
        <p:nvSpPr>
          <p:cNvPr id="2" name="TextBox 1">
            <a:extLst>
              <a:ext uri="{FF2B5EF4-FFF2-40B4-BE49-F238E27FC236}">
                <a16:creationId xmlns:a16="http://schemas.microsoft.com/office/drawing/2014/main" id="{F4B05892-73A7-0075-91D3-93A61A26929E}"/>
              </a:ext>
            </a:extLst>
          </p:cNvPr>
          <p:cNvSpPr txBox="1"/>
          <p:nvPr/>
        </p:nvSpPr>
        <p:spPr>
          <a:xfrm>
            <a:off x="2313145" y="1479511"/>
            <a:ext cx="18765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Guided by:</a:t>
            </a:r>
            <a:endParaRPr lang="en-US"/>
          </a:p>
        </p:txBody>
      </p:sp>
      <p:sp>
        <p:nvSpPr>
          <p:cNvPr id="5" name="TextBox 4">
            <a:extLst>
              <a:ext uri="{FF2B5EF4-FFF2-40B4-BE49-F238E27FC236}">
                <a16:creationId xmlns:a16="http://schemas.microsoft.com/office/drawing/2014/main" id="{DCE45CCD-575A-2642-54C2-796DFD693D3A}"/>
              </a:ext>
            </a:extLst>
          </p:cNvPr>
          <p:cNvSpPr txBox="1"/>
          <p:nvPr/>
        </p:nvSpPr>
        <p:spPr>
          <a:xfrm>
            <a:off x="2369413" y="2084298"/>
            <a:ext cx="5169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Kolaparthi Srinivas.</a:t>
            </a:r>
            <a:endParaRPr lang="en-US" dirty="0"/>
          </a:p>
        </p:txBody>
      </p:sp>
    </p:spTree>
    <p:extLst>
      <p:ext uri="{BB962C8B-B14F-4D97-AF65-F5344CB8AC3E}">
        <p14:creationId xmlns:p14="http://schemas.microsoft.com/office/powerpoint/2010/main" val="22749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D25AA8-5895-968E-68A2-585FC007532A}"/>
              </a:ext>
            </a:extLst>
          </p:cNvPr>
          <p:cNvSpPr>
            <a:spLocks noGrp="1"/>
          </p:cNvSpPr>
          <p:nvPr>
            <p:ph type="body" sz="quarter" idx="10"/>
          </p:nvPr>
        </p:nvSpPr>
        <p:spPr>
          <a:xfrm>
            <a:off x="-1104" y="297166"/>
            <a:ext cx="11570183" cy="724247"/>
          </a:xfrm>
        </p:spPr>
        <p:txBody>
          <a:bodyPr lIns="91440" tIns="45720" rIns="91440" bIns="45720" anchor="ctr"/>
          <a:lstStyle/>
          <a:p>
            <a:r>
              <a:rPr lang="en-US" sz="5350" dirty="0">
                <a:solidFill>
                  <a:srgbClr val="0070C0"/>
                </a:solidFill>
                <a:cs typeface="Arial"/>
              </a:rPr>
              <a:t>CONTENTS</a:t>
            </a:r>
            <a:endParaRPr lang="en-US" sz="5350">
              <a:solidFill>
                <a:srgbClr val="0070C0"/>
              </a:solidFill>
            </a:endParaRPr>
          </a:p>
        </p:txBody>
      </p:sp>
      <p:sp>
        <p:nvSpPr>
          <p:cNvPr id="3" name="TextBox 2">
            <a:extLst>
              <a:ext uri="{FF2B5EF4-FFF2-40B4-BE49-F238E27FC236}">
                <a16:creationId xmlns:a16="http://schemas.microsoft.com/office/drawing/2014/main" id="{368B3451-A22B-8696-57D8-B3F95792DAAA}"/>
              </a:ext>
            </a:extLst>
          </p:cNvPr>
          <p:cNvSpPr txBox="1"/>
          <p:nvPr/>
        </p:nvSpPr>
        <p:spPr>
          <a:xfrm>
            <a:off x="3990063" y="1489910"/>
            <a:ext cx="5522506" cy="43150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200000"/>
              </a:lnSpc>
              <a:buFont typeface="Arial"/>
              <a:buChar char="•"/>
            </a:pPr>
            <a:r>
              <a:rPr lang="en-US" sz="2000" b="1" dirty="0">
                <a:cs typeface="Calibri"/>
              </a:rPr>
              <a:t>INTRODUCTION</a:t>
            </a:r>
          </a:p>
          <a:p>
            <a:pPr marL="285750" indent="-285750">
              <a:lnSpc>
                <a:spcPct val="200000"/>
              </a:lnSpc>
              <a:buFont typeface="Arial"/>
              <a:buChar char="•"/>
            </a:pPr>
            <a:r>
              <a:rPr lang="en-US" sz="2000" b="1" dirty="0">
                <a:cs typeface="Calibri"/>
              </a:rPr>
              <a:t>SOFTWARE &amp; HARDWARE REQUIREMENTS.</a:t>
            </a:r>
          </a:p>
          <a:p>
            <a:pPr marL="285750" indent="-285750">
              <a:lnSpc>
                <a:spcPct val="200000"/>
              </a:lnSpc>
              <a:buFont typeface="Arial"/>
              <a:buChar char="•"/>
            </a:pPr>
            <a:r>
              <a:rPr lang="en-US" sz="2000" b="1" dirty="0">
                <a:cs typeface="Calibri"/>
              </a:rPr>
              <a:t>TECHNOLOGIES USED.</a:t>
            </a:r>
          </a:p>
          <a:p>
            <a:pPr marL="285750" indent="-285750">
              <a:lnSpc>
                <a:spcPct val="200000"/>
              </a:lnSpc>
              <a:buFont typeface="Arial"/>
              <a:buChar char="•"/>
            </a:pPr>
            <a:r>
              <a:rPr lang="en-US" sz="2000" b="1" dirty="0">
                <a:cs typeface="Calibri"/>
              </a:rPr>
              <a:t>CLASS DIAGRAM.</a:t>
            </a:r>
          </a:p>
          <a:p>
            <a:pPr marL="285750" indent="-285750">
              <a:lnSpc>
                <a:spcPct val="200000"/>
              </a:lnSpc>
              <a:buFont typeface="Arial"/>
              <a:buChar char="•"/>
            </a:pPr>
            <a:r>
              <a:rPr lang="en-US" sz="2000" b="1" dirty="0">
                <a:cs typeface="Calibri"/>
              </a:rPr>
              <a:t>ACTIVITY DIAGRAM.</a:t>
            </a:r>
          </a:p>
          <a:p>
            <a:pPr marL="285750" indent="-285750">
              <a:lnSpc>
                <a:spcPct val="200000"/>
              </a:lnSpc>
              <a:buFont typeface="Arial"/>
              <a:buChar char="•"/>
            </a:pPr>
            <a:r>
              <a:rPr lang="en-US" sz="2000" b="1" dirty="0">
                <a:cs typeface="Calibri"/>
              </a:rPr>
              <a:t>USE CASE DIAGRAM</a:t>
            </a:r>
          </a:p>
          <a:p>
            <a:pPr marL="285750" indent="-285750">
              <a:lnSpc>
                <a:spcPct val="200000"/>
              </a:lnSpc>
              <a:buFont typeface="Arial"/>
              <a:buChar char="•"/>
            </a:pPr>
            <a:r>
              <a:rPr lang="en-US" sz="2000" b="1" dirty="0">
                <a:cs typeface="Calibri"/>
              </a:rPr>
              <a:t>CONCLUSION.</a:t>
            </a:r>
          </a:p>
        </p:txBody>
      </p:sp>
    </p:spTree>
    <p:extLst>
      <p:ext uri="{BB962C8B-B14F-4D97-AF65-F5344CB8AC3E}">
        <p14:creationId xmlns:p14="http://schemas.microsoft.com/office/powerpoint/2010/main" val="182515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729DF9-16D2-3522-2B9C-4BC29DA55B5B}"/>
              </a:ext>
            </a:extLst>
          </p:cNvPr>
          <p:cNvSpPr>
            <a:spLocks noGrp="1"/>
          </p:cNvSpPr>
          <p:nvPr>
            <p:ph type="body" sz="quarter" idx="10"/>
          </p:nvPr>
        </p:nvSpPr>
        <p:spPr/>
        <p:txBody>
          <a:bodyPr lIns="91440" tIns="45720" rIns="91440" bIns="45720" anchor="ctr"/>
          <a:lstStyle/>
          <a:p>
            <a:r>
              <a:rPr lang="en-US" sz="5350" dirty="0">
                <a:solidFill>
                  <a:srgbClr val="0070C0"/>
                </a:solidFill>
                <a:cs typeface="Arial"/>
              </a:rPr>
              <a:t>INTRODUCTION</a:t>
            </a:r>
            <a:endParaRPr lang="en-US" dirty="0"/>
          </a:p>
        </p:txBody>
      </p:sp>
      <p:sp>
        <p:nvSpPr>
          <p:cNvPr id="3" name="TextBox 2">
            <a:extLst>
              <a:ext uri="{FF2B5EF4-FFF2-40B4-BE49-F238E27FC236}">
                <a16:creationId xmlns:a16="http://schemas.microsoft.com/office/drawing/2014/main" id="{AECD5492-0C2B-7EBE-F86D-4BB831985320}"/>
              </a:ext>
            </a:extLst>
          </p:cNvPr>
          <p:cNvSpPr txBox="1"/>
          <p:nvPr/>
        </p:nvSpPr>
        <p:spPr>
          <a:xfrm>
            <a:off x="780838" y="2512381"/>
            <a:ext cx="1062697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000000"/>
                </a:solidFill>
                <a:latin typeface="Times New Roman"/>
                <a:cs typeface="Times New Roman"/>
              </a:rPr>
              <a:t>Online food ordering is the process of ordering food from a website. The product can either be food that has been specially prepared for direct consumption (such as vegetables straight from a farm or garden, frozen meats, etc.) or food that has not been (such as direct from a certified home kitchen, restaurant). </a:t>
            </a:r>
            <a:endParaRPr lang="en-US">
              <a:solidFill>
                <a:srgbClr val="262626"/>
              </a:solidFill>
              <a:latin typeface="Calibri"/>
              <a:cs typeface="Calibri"/>
            </a:endParaRPr>
          </a:p>
          <a:p>
            <a:pPr marL="285750" indent="-285750">
              <a:buFont typeface="Arial"/>
              <a:buChar char="•"/>
            </a:pPr>
            <a:r>
              <a:rPr lang="en-US" dirty="0">
                <a:solidFill>
                  <a:srgbClr val="000000"/>
                </a:solidFill>
                <a:latin typeface="Times New Roman"/>
                <a:cs typeface="Times New Roman"/>
              </a:rPr>
              <a:t>The effort to create an online food ordering system aims to replace the manual method of taking orders with a digital one. The ability to rapidly and correctly create order summary reports whenever necessary is a key factor in the development of this project. </a:t>
            </a:r>
            <a:r>
              <a:rPr lang="en-US" dirty="0">
                <a:solidFill>
                  <a:srgbClr val="000000"/>
                </a:solidFill>
                <a:latin typeface="Times New Roman"/>
                <a:ea typeface="+mn-lt"/>
                <a:cs typeface="+mn-lt"/>
              </a:rPr>
              <a:t>The potential of an online food ordering system is enormous. Any restaurant or fast-food chain can use this project to keep track of customer orders.</a:t>
            </a:r>
            <a:endParaRPr lang="en-US">
              <a:cs typeface="Calibri"/>
            </a:endParaRPr>
          </a:p>
        </p:txBody>
      </p:sp>
    </p:spTree>
    <p:extLst>
      <p:ext uri="{BB962C8B-B14F-4D97-AF65-F5344CB8AC3E}">
        <p14:creationId xmlns:p14="http://schemas.microsoft.com/office/powerpoint/2010/main" val="307556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3F3B22-EDA9-BCFD-C96E-08CCD1CF20D5}"/>
              </a:ext>
            </a:extLst>
          </p:cNvPr>
          <p:cNvSpPr>
            <a:spLocks noGrp="1"/>
          </p:cNvSpPr>
          <p:nvPr>
            <p:ph type="body" sz="quarter" idx="10"/>
          </p:nvPr>
        </p:nvSpPr>
        <p:spPr/>
        <p:txBody>
          <a:bodyPr lIns="91440" tIns="45720" rIns="91440" bIns="45720" anchor="ctr"/>
          <a:lstStyle/>
          <a:p>
            <a:r>
              <a:rPr lang="en-US" sz="4000" dirty="0">
                <a:solidFill>
                  <a:srgbClr val="0070C0"/>
                </a:solidFill>
                <a:cs typeface="Arial"/>
              </a:rPr>
              <a:t>Software and Hardware Requirements.</a:t>
            </a:r>
            <a:endParaRPr lang="en-US" sz="4000" dirty="0">
              <a:solidFill>
                <a:srgbClr val="0070C0"/>
              </a:solidFill>
            </a:endParaRPr>
          </a:p>
        </p:txBody>
      </p:sp>
      <p:sp>
        <p:nvSpPr>
          <p:cNvPr id="3" name="TextBox 2">
            <a:extLst>
              <a:ext uri="{FF2B5EF4-FFF2-40B4-BE49-F238E27FC236}">
                <a16:creationId xmlns:a16="http://schemas.microsoft.com/office/drawing/2014/main" id="{49370DA8-B8D0-0913-FF61-F9ECFB9869D7}"/>
              </a:ext>
            </a:extLst>
          </p:cNvPr>
          <p:cNvSpPr txBox="1"/>
          <p:nvPr/>
        </p:nvSpPr>
        <p:spPr>
          <a:xfrm>
            <a:off x="477374" y="1524204"/>
            <a:ext cx="1045789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Software Requirements:</a:t>
            </a:r>
          </a:p>
          <a:p>
            <a:endParaRPr lang="en-US">
              <a:ea typeface="+mn-lt"/>
              <a:cs typeface="+mn-lt"/>
            </a:endParaRPr>
          </a:p>
          <a:p>
            <a:pPr marL="285750" indent="-285750">
              <a:buFont typeface="Wingdings"/>
              <a:buChar char="ü"/>
            </a:pPr>
            <a:r>
              <a:rPr lang="en-US" dirty="0">
                <a:ea typeface="+mn-lt"/>
                <a:cs typeface="+mn-lt"/>
              </a:rPr>
              <a:t>IDE - Eclipse/STS.</a:t>
            </a:r>
            <a:endParaRPr lang="en-US" dirty="0"/>
          </a:p>
          <a:p>
            <a:pPr marL="285750" indent="-285750">
              <a:buFont typeface="Wingdings"/>
              <a:buChar char="ü"/>
            </a:pPr>
            <a:r>
              <a:rPr lang="en-US" dirty="0">
                <a:ea typeface="+mn-lt"/>
                <a:cs typeface="+mn-lt"/>
              </a:rPr>
              <a:t>Database support - MySQL 8.0 .</a:t>
            </a:r>
            <a:endParaRPr lang="en-US" dirty="0"/>
          </a:p>
          <a:p>
            <a:pPr marL="285750" indent="-285750">
              <a:buFont typeface="Wingdings"/>
              <a:buChar char="ü"/>
            </a:pPr>
            <a:endParaRPr lang="en-US">
              <a:cs typeface="Calibri"/>
            </a:endParaRPr>
          </a:p>
        </p:txBody>
      </p:sp>
      <p:sp>
        <p:nvSpPr>
          <p:cNvPr id="4" name="TextBox 3">
            <a:extLst>
              <a:ext uri="{FF2B5EF4-FFF2-40B4-BE49-F238E27FC236}">
                <a16:creationId xmlns:a16="http://schemas.microsoft.com/office/drawing/2014/main" id="{CD293CC3-FC81-30E9-169F-5348ED26ADD0}"/>
              </a:ext>
            </a:extLst>
          </p:cNvPr>
          <p:cNvSpPr txBox="1"/>
          <p:nvPr/>
        </p:nvSpPr>
        <p:spPr>
          <a:xfrm>
            <a:off x="624903" y="3360761"/>
            <a:ext cx="1045789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Hardware Requirements:</a:t>
            </a:r>
          </a:p>
          <a:p>
            <a:endParaRPr lang="en-US">
              <a:ea typeface="+mn-lt"/>
              <a:cs typeface="+mn-lt"/>
            </a:endParaRPr>
          </a:p>
          <a:p>
            <a:pPr marL="285750" indent="-285750">
              <a:buFont typeface="Wingdings"/>
              <a:buChar char="ü"/>
            </a:pPr>
            <a:r>
              <a:rPr lang="en-US">
                <a:ea typeface="+mn-lt"/>
                <a:cs typeface="+mn-lt"/>
              </a:rPr>
              <a:t>Operating system – Windows 8 and above.</a:t>
            </a:r>
          </a:p>
        </p:txBody>
      </p:sp>
    </p:spTree>
    <p:extLst>
      <p:ext uri="{BB962C8B-B14F-4D97-AF65-F5344CB8AC3E}">
        <p14:creationId xmlns:p14="http://schemas.microsoft.com/office/powerpoint/2010/main" val="194349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B423F7-493B-FD5B-23B8-AB6588D3326F}"/>
              </a:ext>
            </a:extLst>
          </p:cNvPr>
          <p:cNvSpPr>
            <a:spLocks noGrp="1"/>
          </p:cNvSpPr>
          <p:nvPr>
            <p:ph type="body" sz="quarter" idx="10"/>
          </p:nvPr>
        </p:nvSpPr>
        <p:spPr/>
        <p:txBody>
          <a:bodyPr lIns="91440" tIns="45720" rIns="91440" bIns="45720" anchor="ctr"/>
          <a:lstStyle/>
          <a:p>
            <a:r>
              <a:rPr lang="en-US" sz="5350" dirty="0">
                <a:solidFill>
                  <a:srgbClr val="0070C0"/>
                </a:solidFill>
                <a:cs typeface="Arial"/>
              </a:rPr>
              <a:t>TECHNOLOGIES USED</a:t>
            </a:r>
            <a:endParaRPr lang="en-US" sz="5350" dirty="0">
              <a:solidFill>
                <a:srgbClr val="0070C0"/>
              </a:solidFill>
            </a:endParaRPr>
          </a:p>
        </p:txBody>
      </p:sp>
      <p:sp>
        <p:nvSpPr>
          <p:cNvPr id="3" name="TextBox 2">
            <a:extLst>
              <a:ext uri="{FF2B5EF4-FFF2-40B4-BE49-F238E27FC236}">
                <a16:creationId xmlns:a16="http://schemas.microsoft.com/office/drawing/2014/main" id="{485601B0-1D59-C275-C5C3-7950DE47638E}"/>
              </a:ext>
            </a:extLst>
          </p:cNvPr>
          <p:cNvSpPr txBox="1"/>
          <p:nvPr/>
        </p:nvSpPr>
        <p:spPr>
          <a:xfrm>
            <a:off x="1028710" y="2166582"/>
            <a:ext cx="95141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Front end – React.</a:t>
            </a:r>
          </a:p>
          <a:p>
            <a:pPr marL="285750" indent="-285750">
              <a:buFont typeface="Wingdings"/>
              <a:buChar char="Ø"/>
            </a:pPr>
            <a:r>
              <a:rPr lang="en-US" dirty="0">
                <a:ea typeface="+mn-lt"/>
                <a:cs typeface="+mn-lt"/>
              </a:rPr>
              <a:t>Backend –  Spring Boot Layered Architecture.</a:t>
            </a:r>
          </a:p>
          <a:p>
            <a:pPr marL="285750" indent="-285750">
              <a:buFont typeface="Wingdings"/>
              <a:buChar char="Ø"/>
            </a:pPr>
            <a:r>
              <a:rPr lang="en-US" dirty="0">
                <a:cs typeface="Calibri"/>
              </a:rPr>
              <a:t>Database -  MYSQL.</a:t>
            </a:r>
          </a:p>
        </p:txBody>
      </p:sp>
      <p:pic>
        <p:nvPicPr>
          <p:cNvPr id="4" name="Picture 3" descr="A green hexagon with a white power button&#10;&#10;Description automatically generated">
            <a:extLst>
              <a:ext uri="{FF2B5EF4-FFF2-40B4-BE49-F238E27FC236}">
                <a16:creationId xmlns:a16="http://schemas.microsoft.com/office/drawing/2014/main" id="{247B6828-2094-6046-DD7C-CF8B06D28759}"/>
              </a:ext>
            </a:extLst>
          </p:cNvPr>
          <p:cNvPicPr>
            <a:picLocks noChangeAspect="1"/>
          </p:cNvPicPr>
          <p:nvPr/>
        </p:nvPicPr>
        <p:blipFill>
          <a:blip r:embed="rId2"/>
          <a:stretch>
            <a:fillRect/>
          </a:stretch>
        </p:blipFill>
        <p:spPr>
          <a:xfrm>
            <a:off x="4624726" y="3972423"/>
            <a:ext cx="2144567" cy="2143125"/>
          </a:xfrm>
          <a:prstGeom prst="rect">
            <a:avLst/>
          </a:prstGeom>
        </p:spPr>
      </p:pic>
      <p:pic>
        <p:nvPicPr>
          <p:cNvPr id="5" name="Picture 4" descr="A dolphin and text on a white background&#10;&#10;Description automatically generated">
            <a:extLst>
              <a:ext uri="{FF2B5EF4-FFF2-40B4-BE49-F238E27FC236}">
                <a16:creationId xmlns:a16="http://schemas.microsoft.com/office/drawing/2014/main" id="{F2DD8376-4F47-AB0E-090D-73A282B28173}"/>
              </a:ext>
            </a:extLst>
          </p:cNvPr>
          <p:cNvPicPr>
            <a:picLocks noChangeAspect="1"/>
          </p:cNvPicPr>
          <p:nvPr/>
        </p:nvPicPr>
        <p:blipFill>
          <a:blip r:embed="rId3"/>
          <a:stretch>
            <a:fillRect/>
          </a:stretch>
        </p:blipFill>
        <p:spPr>
          <a:xfrm>
            <a:off x="8086193" y="3970148"/>
            <a:ext cx="2983332" cy="1533525"/>
          </a:xfrm>
          <a:prstGeom prst="rect">
            <a:avLst/>
          </a:prstGeom>
        </p:spPr>
      </p:pic>
      <p:pic>
        <p:nvPicPr>
          <p:cNvPr id="6" name="Picture 5" descr="A blue and white symbol&#10;&#10;Description automatically generated">
            <a:extLst>
              <a:ext uri="{FF2B5EF4-FFF2-40B4-BE49-F238E27FC236}">
                <a16:creationId xmlns:a16="http://schemas.microsoft.com/office/drawing/2014/main" id="{BC302B9C-9439-69D7-A623-D0CB9A14DD8F}"/>
              </a:ext>
            </a:extLst>
          </p:cNvPr>
          <p:cNvPicPr>
            <a:picLocks noChangeAspect="1"/>
          </p:cNvPicPr>
          <p:nvPr/>
        </p:nvPicPr>
        <p:blipFill>
          <a:blip r:embed="rId4"/>
          <a:stretch>
            <a:fillRect/>
          </a:stretch>
        </p:blipFill>
        <p:spPr>
          <a:xfrm>
            <a:off x="1031811" y="3969011"/>
            <a:ext cx="2297070" cy="1990725"/>
          </a:xfrm>
          <a:prstGeom prst="rect">
            <a:avLst/>
          </a:prstGeom>
        </p:spPr>
      </p:pic>
    </p:spTree>
    <p:extLst>
      <p:ext uri="{BB962C8B-B14F-4D97-AF65-F5344CB8AC3E}">
        <p14:creationId xmlns:p14="http://schemas.microsoft.com/office/powerpoint/2010/main" val="102722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176443-EB5E-C201-F076-DA8DFB40E972}"/>
              </a:ext>
            </a:extLst>
          </p:cNvPr>
          <p:cNvSpPr>
            <a:spLocks noGrp="1"/>
          </p:cNvSpPr>
          <p:nvPr>
            <p:ph type="body" sz="quarter" idx="10"/>
          </p:nvPr>
        </p:nvSpPr>
        <p:spPr/>
        <p:txBody>
          <a:bodyPr lIns="91440" tIns="45720" rIns="91440" bIns="45720" anchor="ctr"/>
          <a:lstStyle/>
          <a:p>
            <a:r>
              <a:rPr lang="en-US" sz="5350" dirty="0">
                <a:solidFill>
                  <a:srgbClr val="0070C0"/>
                </a:solidFill>
                <a:cs typeface="Arial"/>
              </a:rPr>
              <a:t>CLASS DIAGRAM</a:t>
            </a:r>
            <a:endParaRPr lang="en-US" sz="5350" dirty="0">
              <a:solidFill>
                <a:srgbClr val="0070C0"/>
              </a:solidFill>
            </a:endParaRPr>
          </a:p>
        </p:txBody>
      </p:sp>
      <p:pic>
        <p:nvPicPr>
          <p:cNvPr id="4" name="Picture 3" descr="A diagram of a restaurant&#10;&#10;Description automatically generated">
            <a:extLst>
              <a:ext uri="{FF2B5EF4-FFF2-40B4-BE49-F238E27FC236}">
                <a16:creationId xmlns:a16="http://schemas.microsoft.com/office/drawing/2014/main" id="{77182FAF-8DD0-6FC0-6A2B-80A7B71E0B15}"/>
              </a:ext>
            </a:extLst>
          </p:cNvPr>
          <p:cNvPicPr>
            <a:picLocks noChangeAspect="1"/>
          </p:cNvPicPr>
          <p:nvPr/>
        </p:nvPicPr>
        <p:blipFill>
          <a:blip r:embed="rId2"/>
          <a:stretch>
            <a:fillRect/>
          </a:stretch>
        </p:blipFill>
        <p:spPr>
          <a:xfrm>
            <a:off x="202472" y="1150319"/>
            <a:ext cx="11865396" cy="5307990"/>
          </a:xfrm>
          <a:prstGeom prst="rect">
            <a:avLst/>
          </a:prstGeom>
        </p:spPr>
      </p:pic>
    </p:spTree>
    <p:extLst>
      <p:ext uri="{BB962C8B-B14F-4D97-AF65-F5344CB8AC3E}">
        <p14:creationId xmlns:p14="http://schemas.microsoft.com/office/powerpoint/2010/main" val="405666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D64E45-21BE-6D0C-C71B-D813C3D6377E}"/>
              </a:ext>
            </a:extLst>
          </p:cNvPr>
          <p:cNvSpPr>
            <a:spLocks noGrp="1"/>
          </p:cNvSpPr>
          <p:nvPr>
            <p:ph type="body" sz="quarter" idx="10"/>
          </p:nvPr>
        </p:nvSpPr>
        <p:spPr/>
        <p:txBody>
          <a:bodyPr lIns="91440" tIns="45720" rIns="91440" bIns="45720" anchor="ctr"/>
          <a:lstStyle/>
          <a:p>
            <a:r>
              <a:rPr lang="en-US" sz="5350" dirty="0">
                <a:solidFill>
                  <a:srgbClr val="0070C0"/>
                </a:solidFill>
                <a:cs typeface="Arial"/>
              </a:rPr>
              <a:t>ACTIVITY DIAGRAM</a:t>
            </a:r>
            <a:endParaRPr lang="en-US" sz="5350" dirty="0">
              <a:solidFill>
                <a:srgbClr val="0070C0"/>
              </a:solidFill>
            </a:endParaRPr>
          </a:p>
        </p:txBody>
      </p:sp>
      <p:pic>
        <p:nvPicPr>
          <p:cNvPr id="3" name="Picture 2" descr="A diagram of a company&#10;&#10;Description automatically generated">
            <a:extLst>
              <a:ext uri="{FF2B5EF4-FFF2-40B4-BE49-F238E27FC236}">
                <a16:creationId xmlns:a16="http://schemas.microsoft.com/office/drawing/2014/main" id="{FB547B96-C835-4CD7-8D7E-B955A3BD7A13}"/>
              </a:ext>
            </a:extLst>
          </p:cNvPr>
          <p:cNvPicPr>
            <a:picLocks noChangeAspect="1"/>
          </p:cNvPicPr>
          <p:nvPr/>
        </p:nvPicPr>
        <p:blipFill>
          <a:blip r:embed="rId2"/>
          <a:stretch>
            <a:fillRect/>
          </a:stretch>
        </p:blipFill>
        <p:spPr>
          <a:xfrm>
            <a:off x="599815" y="1132765"/>
            <a:ext cx="11002424" cy="5286232"/>
          </a:xfrm>
          <a:prstGeom prst="rect">
            <a:avLst/>
          </a:prstGeom>
        </p:spPr>
      </p:pic>
    </p:spTree>
    <p:extLst>
      <p:ext uri="{BB962C8B-B14F-4D97-AF65-F5344CB8AC3E}">
        <p14:creationId xmlns:p14="http://schemas.microsoft.com/office/powerpoint/2010/main" val="60925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BEA1B-FB8B-DCB0-EF27-9FA32CA8DE52}"/>
              </a:ext>
            </a:extLst>
          </p:cNvPr>
          <p:cNvSpPr>
            <a:spLocks noGrp="1"/>
          </p:cNvSpPr>
          <p:nvPr>
            <p:ph type="body" sz="quarter" idx="10"/>
          </p:nvPr>
        </p:nvSpPr>
        <p:spPr/>
        <p:txBody>
          <a:bodyPr lIns="91440" tIns="45720" rIns="91440" bIns="45720" anchor="ctr"/>
          <a:lstStyle/>
          <a:p>
            <a:r>
              <a:rPr lang="en-US" sz="5350" dirty="0">
                <a:solidFill>
                  <a:srgbClr val="0070C0"/>
                </a:solidFill>
                <a:cs typeface="Arial"/>
              </a:rPr>
              <a:t>CONCLUSION</a:t>
            </a:r>
            <a:endParaRPr lang="en-US" sz="5350" dirty="0">
              <a:solidFill>
                <a:srgbClr val="0070C0"/>
              </a:solidFill>
            </a:endParaRPr>
          </a:p>
        </p:txBody>
      </p:sp>
      <p:sp>
        <p:nvSpPr>
          <p:cNvPr id="3" name="TextBox 2">
            <a:extLst>
              <a:ext uri="{FF2B5EF4-FFF2-40B4-BE49-F238E27FC236}">
                <a16:creationId xmlns:a16="http://schemas.microsoft.com/office/drawing/2014/main" id="{F58FA0F2-DCCD-0384-1F92-C0676250317D}"/>
              </a:ext>
            </a:extLst>
          </p:cNvPr>
          <p:cNvSpPr txBox="1"/>
          <p:nvPr/>
        </p:nvSpPr>
        <p:spPr>
          <a:xfrm>
            <a:off x="1576608" y="2417382"/>
            <a:ext cx="917674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0000"/>
                </a:solidFill>
                <a:latin typeface="Times New Roman"/>
                <a:cs typeface="Times New Roman"/>
              </a:rPr>
              <a:t>An online food ordering system is developed where the customers can make an order for the food and avoid the hassles of waiting for the order to be taken by the waiter. Using the application, the end users register online, see the menu and select the food from the menu to order food online. Once the customer selects the required food item the chef will be able to see the results on the screen and start processing the food. This application nullifies the need for a waiter or reduces the workload of the waiter. </a:t>
            </a:r>
          </a:p>
        </p:txBody>
      </p:sp>
    </p:spTree>
    <p:extLst>
      <p:ext uri="{BB962C8B-B14F-4D97-AF65-F5344CB8AC3E}">
        <p14:creationId xmlns:p14="http://schemas.microsoft.com/office/powerpoint/2010/main" val="4036951656"/>
      </p:ext>
    </p:extLst>
  </p:cSld>
  <p:clrMapOvr>
    <a:masterClrMapping/>
  </p:clrMapOvr>
</p:sld>
</file>

<file path=ppt/theme/theme1.xml><?xml version="1.0" encoding="utf-8"?>
<a:theme xmlns:a="http://schemas.openxmlformats.org/drawingml/2006/main" name="3_Microsoft Theme">
  <a:themeElements>
    <a:clrScheme name="Infinite Color Pallette">
      <a:dk1>
        <a:srgbClr val="000000"/>
      </a:dk1>
      <a:lt1>
        <a:srgbClr val="FFFFFF"/>
      </a:lt1>
      <a:dk2>
        <a:srgbClr val="0078D3"/>
      </a:dk2>
      <a:lt2>
        <a:srgbClr val="FFFFFF"/>
      </a:lt2>
      <a:accent1>
        <a:srgbClr val="EBEBEB"/>
      </a:accent1>
      <a:accent2>
        <a:srgbClr val="75757A"/>
      </a:accent2>
      <a:accent3>
        <a:srgbClr val="001F50"/>
      </a:accent3>
      <a:accent4>
        <a:srgbClr val="0078D3"/>
      </a:accent4>
      <a:accent5>
        <a:srgbClr val="50E6FF"/>
      </a:accent5>
      <a:accent6>
        <a:srgbClr val="01BCF2"/>
      </a:accent6>
      <a:hlink>
        <a:srgbClr val="0078D4"/>
      </a:hlink>
      <a:folHlink>
        <a:srgbClr val="0078D4"/>
      </a:folHlink>
    </a:clrScheme>
    <a:fontScheme name="Infinite Work Sans">
      <a:majorFont>
        <a:latin typeface="Work Sans"/>
        <a:ea typeface=""/>
        <a:cs typeface=""/>
      </a:majorFont>
      <a:minorFont>
        <a:latin typeface="Work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Theme" id="{E466F982-C29A-634F-BA66-CDFB00FA83C7}" vid="{858F1E0D-364F-074C-A399-6DEAA3648BB0}"/>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icrosoft Theme">
  <a:themeElements>
    <a:clrScheme name="Infinite Color Pallette">
      <a:dk1>
        <a:srgbClr val="000000"/>
      </a:dk1>
      <a:lt1>
        <a:srgbClr val="FFFFFF"/>
      </a:lt1>
      <a:dk2>
        <a:srgbClr val="0078D3"/>
      </a:dk2>
      <a:lt2>
        <a:srgbClr val="FFFFFF"/>
      </a:lt2>
      <a:accent1>
        <a:srgbClr val="EBEBEB"/>
      </a:accent1>
      <a:accent2>
        <a:srgbClr val="75757A"/>
      </a:accent2>
      <a:accent3>
        <a:srgbClr val="001F50"/>
      </a:accent3>
      <a:accent4>
        <a:srgbClr val="0078D3"/>
      </a:accent4>
      <a:accent5>
        <a:srgbClr val="50E6FF"/>
      </a:accent5>
      <a:accent6>
        <a:srgbClr val="01BCF2"/>
      </a:accent6>
      <a:hlink>
        <a:srgbClr val="0078D4"/>
      </a:hlink>
      <a:folHlink>
        <a:srgbClr val="0078D4"/>
      </a:folHlink>
    </a:clrScheme>
    <a:fontScheme name="Infinite Work Sans">
      <a:majorFont>
        <a:latin typeface="Work Sans"/>
        <a:ea typeface=""/>
        <a:cs typeface=""/>
      </a:majorFont>
      <a:minorFont>
        <a:latin typeface="Work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Theme" id="{E466F982-C29A-634F-BA66-CDFB00FA83C7}" vid="{858F1E0D-364F-074C-A399-6DEAA3648BB0}"/>
    </a:ext>
  </a:extLst>
</a:theme>
</file>

<file path=ppt/theme/theme4.xml><?xml version="1.0" encoding="utf-8"?>
<a:theme xmlns:a="http://schemas.openxmlformats.org/drawingml/2006/main" name="2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8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finite Overview - APR 2019" id="{BD312ADB-5937-41ED-AB2B-A4A66ECAE2BC}" vid="{68CC459F-BD5F-46AC-8775-0D95CA5BD642}"/>
    </a:ext>
  </a:extLst>
</a:theme>
</file>

<file path=ppt/theme/theme7.xml><?xml version="1.0" encoding="utf-8"?>
<a:theme xmlns:a="http://schemas.openxmlformats.org/drawingml/2006/main" name="5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Office Theme">
  <a:themeElements>
    <a:clrScheme name="Blue Scale">
      <a:dk1>
        <a:srgbClr val="262626"/>
      </a:dk1>
      <a:lt1>
        <a:srgbClr val="FFFFFF"/>
      </a:lt1>
      <a:dk2>
        <a:srgbClr val="262626"/>
      </a:dk2>
      <a:lt2>
        <a:srgbClr val="FFFFFF"/>
      </a:lt2>
      <a:accent1>
        <a:srgbClr val="176490"/>
      </a:accent1>
      <a:accent2>
        <a:srgbClr val="0187AC"/>
      </a:accent2>
      <a:accent3>
        <a:srgbClr val="1AA4BE"/>
      </a:accent3>
      <a:accent4>
        <a:srgbClr val="52C3CB"/>
      </a:accent4>
      <a:accent5>
        <a:srgbClr val="42BDC6"/>
      </a:accent5>
      <a:accent6>
        <a:srgbClr val="168EA6"/>
      </a:accent6>
      <a:hlink>
        <a:srgbClr val="FFFFFF"/>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7A676282E55A40B33D99BFC19622E3" ma:contentTypeVersion="13" ma:contentTypeDescription="Create a new document." ma:contentTypeScope="" ma:versionID="38895866e9de620cbea461e7424967d7">
  <xsd:schema xmlns:xsd="http://www.w3.org/2001/XMLSchema" xmlns:xs="http://www.w3.org/2001/XMLSchema" xmlns:p="http://schemas.microsoft.com/office/2006/metadata/properties" xmlns:ns3="6d62195f-e57f-4169-aa51-e770d968e008" xmlns:ns4="e807e830-3935-4071-91e8-b46441a19571" targetNamespace="http://schemas.microsoft.com/office/2006/metadata/properties" ma:root="true" ma:fieldsID="bf98b9fa6007c05270e4b16df3d7dda2" ns3:_="" ns4:_="">
    <xsd:import namespace="6d62195f-e57f-4169-aa51-e770d968e008"/>
    <xsd:import namespace="e807e830-3935-4071-91e8-b46441a1957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62195f-e57f-4169-aa51-e770d968e00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07e830-3935-4071-91e8-b46441a19571"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d62195f-e57f-4169-aa51-e770d968e008" xsi:nil="true"/>
  </documentManagement>
</p:properties>
</file>

<file path=customXml/itemProps1.xml><?xml version="1.0" encoding="utf-8"?>
<ds:datastoreItem xmlns:ds="http://schemas.openxmlformats.org/officeDocument/2006/customXml" ds:itemID="{CACDE9EE-D92F-4863-8BEC-812B50220472}">
  <ds:schemaRefs>
    <ds:schemaRef ds:uri="http://schemas.microsoft.com/sharepoint/v3/contenttype/forms"/>
  </ds:schemaRefs>
</ds:datastoreItem>
</file>

<file path=customXml/itemProps2.xml><?xml version="1.0" encoding="utf-8"?>
<ds:datastoreItem xmlns:ds="http://schemas.openxmlformats.org/officeDocument/2006/customXml" ds:itemID="{27260063-C962-432F-B522-8360E37D8812}">
  <ds:schemaRefs>
    <ds:schemaRef ds:uri="6d62195f-e57f-4169-aa51-e770d968e008"/>
    <ds:schemaRef ds:uri="e807e830-3935-4071-91e8-b46441a195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3AD393B-F56C-488C-B3BD-77B9962D9F6F}">
  <ds:schemaRefs>
    <ds:schemaRef ds:uri="6d62195f-e57f-4169-aa51-e770d968e008"/>
    <ds:schemaRef ds:uri="e807e830-3935-4071-91e8-b46441a1957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10</Slides>
  <Notes>0</Notes>
  <HiddenSlides>0</HiddenSlides>
  <ScaleCrop>false</ScaleCrop>
  <HeadingPairs>
    <vt:vector size="4" baseType="variant">
      <vt:variant>
        <vt:lpstr>Theme</vt:lpstr>
      </vt:variant>
      <vt:variant>
        <vt:i4>9</vt:i4>
      </vt:variant>
      <vt:variant>
        <vt:lpstr>Slide Titles</vt:lpstr>
      </vt:variant>
      <vt:variant>
        <vt:i4>10</vt:i4>
      </vt:variant>
    </vt:vector>
  </HeadingPairs>
  <TitlesOfParts>
    <vt:vector size="19" baseType="lpstr">
      <vt:lpstr>3_Microsoft Theme</vt:lpstr>
      <vt:lpstr>7_Office Theme</vt:lpstr>
      <vt:lpstr>2_Microsoft Theme</vt:lpstr>
      <vt:lpstr>2_Office Theme</vt:lpstr>
      <vt:lpstr>9_Office Theme</vt:lpstr>
      <vt:lpstr>8_Office Theme</vt:lpstr>
      <vt:lpstr>5_Office Theme</vt:lpstr>
      <vt:lpstr>3_Office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Gupta</dc:creator>
  <cp:revision>125</cp:revision>
  <dcterms:created xsi:type="dcterms:W3CDTF">2020-03-20T11:15:44Z</dcterms:created>
  <dcterms:modified xsi:type="dcterms:W3CDTF">2023-11-24T11:28:41Z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0x010100F97A676282E55A40B33D99BFC19622E3</vt:lpwstr>
  </property>
  <property fmtid="{D5CDD505-2E9C-101B-9397-08002B2CF9AE}" pid="3" name="MediaServiceImageTags">
    <vt:lpwstr/>
  </property>
</Properties>
</file>