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Slab"/>
      <p:regular r:id="rId23"/>
      <p:bold r:id="rId24"/>
    </p:embeddedFont>
    <p:embeddedFont>
      <p:font typeface="Nunito SemiBold"/>
      <p:regular r:id="rId25"/>
      <p:bold r:id="rId26"/>
      <p:italic r:id="rId27"/>
      <p:boldItalic r:id="rId28"/>
    </p:embeddedFont>
    <p:embeddedFont>
      <p:font typeface="Roboto"/>
      <p:regular r:id="rId29"/>
      <p:bold r:id="rId30"/>
      <p:italic r:id="rId31"/>
      <p:boldItalic r:id="rId32"/>
    </p:embeddedFont>
    <p:embeddedFont>
      <p:font typeface="Caveat"/>
      <p:regular r:id="rId33"/>
      <p:bold r:id="rId34"/>
    </p:embeddedFont>
    <p:embeddedFont>
      <p:font typeface="Nunito"/>
      <p:regular r:id="rId35"/>
      <p:bold r:id="rId36"/>
      <p:italic r:id="rId37"/>
      <p:boldItalic r:id="rId38"/>
    </p:embeddedFont>
    <p:embeddedFont>
      <p:font typeface="Nunito Medium"/>
      <p:regular r:id="rId39"/>
      <p:bold r:id="rId40"/>
      <p:italic r:id="rId41"/>
      <p:boldItalic r:id="rId42"/>
    </p:embeddedFont>
    <p:embeddedFont>
      <p:font typeface="Comfortaa"/>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Medium-bold.fntdata"/><Relationship Id="rId20" Type="http://schemas.openxmlformats.org/officeDocument/2006/relationships/slide" Target="slides/slide14.xml"/><Relationship Id="rId42" Type="http://schemas.openxmlformats.org/officeDocument/2006/relationships/font" Target="fonts/NunitoMedium-boldItalic.fntdata"/><Relationship Id="rId41" Type="http://schemas.openxmlformats.org/officeDocument/2006/relationships/font" Target="fonts/NunitoMedium-italic.fntdata"/><Relationship Id="rId22" Type="http://schemas.openxmlformats.org/officeDocument/2006/relationships/slide" Target="slides/slide16.xml"/><Relationship Id="rId44" Type="http://schemas.openxmlformats.org/officeDocument/2006/relationships/font" Target="fonts/Comfortaa-bold.fntdata"/><Relationship Id="rId21" Type="http://schemas.openxmlformats.org/officeDocument/2006/relationships/slide" Target="slides/slide15.xml"/><Relationship Id="rId43" Type="http://schemas.openxmlformats.org/officeDocument/2006/relationships/font" Target="fonts/Comfortaa-regular.fntdata"/><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NunitoSemiBold-bold.fntdata"/><Relationship Id="rId25" Type="http://schemas.openxmlformats.org/officeDocument/2006/relationships/font" Target="fonts/NunitoSemiBold-regular.fntdata"/><Relationship Id="rId28" Type="http://schemas.openxmlformats.org/officeDocument/2006/relationships/font" Target="fonts/NunitoSemiBold-boldItalic.fntdata"/><Relationship Id="rId27" Type="http://schemas.openxmlformats.org/officeDocument/2006/relationships/font" Target="fonts/NunitoSemi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Caveat-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Nunito-regular.fntdata"/><Relationship Id="rId12" Type="http://schemas.openxmlformats.org/officeDocument/2006/relationships/slide" Target="slides/slide6.xml"/><Relationship Id="rId34" Type="http://schemas.openxmlformats.org/officeDocument/2006/relationships/font" Target="fonts/Caveat-bold.fntdata"/><Relationship Id="rId15" Type="http://schemas.openxmlformats.org/officeDocument/2006/relationships/slide" Target="slides/slide9.xml"/><Relationship Id="rId37" Type="http://schemas.openxmlformats.org/officeDocument/2006/relationships/font" Target="fonts/Nunito-italic.fntdata"/><Relationship Id="rId14" Type="http://schemas.openxmlformats.org/officeDocument/2006/relationships/slide" Target="slides/slide8.xml"/><Relationship Id="rId36" Type="http://schemas.openxmlformats.org/officeDocument/2006/relationships/font" Target="fonts/Nunito-bold.fntdata"/><Relationship Id="rId17" Type="http://schemas.openxmlformats.org/officeDocument/2006/relationships/slide" Target="slides/slide11.xml"/><Relationship Id="rId39" Type="http://schemas.openxmlformats.org/officeDocument/2006/relationships/font" Target="fonts/NunitoMedium-regular.fntdata"/><Relationship Id="rId16" Type="http://schemas.openxmlformats.org/officeDocument/2006/relationships/slide" Target="slides/slide10.xml"/><Relationship Id="rId38" Type="http://schemas.openxmlformats.org/officeDocument/2006/relationships/font" Target="fonts/Nuni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2d97e750f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262d97e750f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2294b8112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2294b8112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2ec470ed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2ec470ed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a2294b8112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a2294b8112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630ce999b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630ce999b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a2294b8112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a2294b8112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2294b8112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a2294b8112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a2294b8112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a2294b8112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2294b8112_0_0:notes"/>
          <p:cNvSpPr/>
          <p:nvPr>
            <p:ph idx="2" type="sldImg"/>
          </p:nvPr>
        </p:nvSpPr>
        <p:spPr>
          <a:xfrm>
            <a:off x="381166"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2a2294b811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2294b8112_0_68:notes"/>
          <p:cNvSpPr/>
          <p:nvPr>
            <p:ph idx="2" type="sldImg"/>
          </p:nvPr>
        </p:nvSpPr>
        <p:spPr>
          <a:xfrm>
            <a:off x="381166"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2a2294b8112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2294b811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2294b811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2294b8112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a2294b8112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The first step is to obtain data from the imdb website,we didn’t used the pre existed data sets in the internet.we used web scraping methods to collect our own dataset from the imdb site.</a:t>
            </a:r>
            <a:endParaRPr/>
          </a:p>
          <a:p>
            <a:pPr indent="0" lvl="0" marL="0" rtl="0" algn="l">
              <a:lnSpc>
                <a:spcPct val="100000"/>
              </a:lnSpc>
              <a:spcBef>
                <a:spcPts val="0"/>
              </a:spcBef>
              <a:spcAft>
                <a:spcPts val="0"/>
              </a:spcAft>
              <a:buSzPts val="1400"/>
              <a:buNone/>
            </a:pPr>
            <a:r>
              <a:rPr lang="en"/>
              <a:t>This process takes approximately 20 seconds to scrap the needed data from a movie.such as……..</a:t>
            </a:r>
            <a:r>
              <a:rPr lang="en" sz="1400">
                <a:solidFill>
                  <a:srgbClr val="222222"/>
                </a:solidFill>
                <a:latin typeface="Nunito"/>
                <a:ea typeface="Nunito"/>
                <a:cs typeface="Nunito"/>
                <a:sym typeface="Nunito"/>
              </a:rPr>
              <a:t>Title, Director, Writers, Cast and Crew, Average IMDb rating, Storyline,Keywords of the movie and also information about how helpful and relevant these keywords are to the movie.</a:t>
            </a:r>
            <a:endParaRPr sz="1400">
              <a:solidFill>
                <a:srgbClr val="222222"/>
              </a:solidFill>
              <a:latin typeface="Nunito"/>
              <a:ea typeface="Nunito"/>
              <a:cs typeface="Nunito"/>
              <a:sym typeface="Nunito"/>
            </a:endParaRPr>
          </a:p>
          <a:p>
            <a:pPr indent="0" lvl="0" marL="0" rtl="0" algn="l">
              <a:lnSpc>
                <a:spcPct val="100000"/>
              </a:lnSpc>
              <a:spcBef>
                <a:spcPts val="0"/>
              </a:spcBef>
              <a:spcAft>
                <a:spcPts val="0"/>
              </a:spcAft>
              <a:buSzPts val="1400"/>
              <a:buNone/>
            </a:pPr>
            <a:r>
              <a:t/>
            </a:r>
            <a:endParaRPr sz="1400">
              <a:solidFill>
                <a:srgbClr val="222222"/>
              </a:solidFill>
              <a:latin typeface="Nunito"/>
              <a:ea typeface="Nunito"/>
              <a:cs typeface="Nunito"/>
              <a:sym typeface="Nunito"/>
            </a:endParaRPr>
          </a:p>
          <a:p>
            <a:pPr indent="0" lvl="0" marL="0" rtl="0" algn="l">
              <a:lnSpc>
                <a:spcPct val="100000"/>
              </a:lnSpc>
              <a:spcBef>
                <a:spcPts val="0"/>
              </a:spcBef>
              <a:spcAft>
                <a:spcPts val="0"/>
              </a:spcAft>
              <a:buSzPts val="1400"/>
              <a:buNone/>
            </a:pPr>
            <a:r>
              <a:rPr b="1" lang="en"/>
              <a:t>(At last)</a:t>
            </a:r>
            <a:endParaRPr b="1"/>
          </a:p>
          <a:p>
            <a:pPr indent="0" lvl="0" marL="0" rtl="0" algn="l">
              <a:lnSpc>
                <a:spcPct val="100000"/>
              </a:lnSpc>
              <a:spcBef>
                <a:spcPts val="0"/>
              </a:spcBef>
              <a:spcAft>
                <a:spcPts val="0"/>
              </a:spcAft>
              <a:buSzPts val="1400"/>
              <a:buNone/>
            </a:pPr>
            <a:r>
              <a:rPr lang="en"/>
              <a:t>Majority of the scraping part is done by using the beautiful soup library but the helpfulness of the keywords are collected by using selenium cuz the data is dynamically stored which makes harder for extraction in beautiful soup.</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2294b811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2294b811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2294b8112_0_2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2294b811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the cosine similarity method to find the relevant recomendations for the given movie.</a:t>
            </a:r>
            <a:endParaRPr/>
          </a:p>
          <a:p>
            <a:pPr indent="0" lvl="0" marL="0" rtl="0" algn="l">
              <a:spcBef>
                <a:spcPts val="0"/>
              </a:spcBef>
              <a:spcAft>
                <a:spcPts val="0"/>
              </a:spcAft>
              <a:buNone/>
            </a:pPr>
            <a:r>
              <a:rPr lang="en"/>
              <a:t>1.First, we make a list of all the unique features from all the movies, leaving out the keywords and their helpful number.</a:t>
            </a:r>
            <a:endParaRPr/>
          </a:p>
          <a:p>
            <a:pPr indent="0" lvl="0" marL="0" rtl="0" algn="l">
              <a:spcBef>
                <a:spcPts val="0"/>
              </a:spcBef>
              <a:spcAft>
                <a:spcPts val="0"/>
              </a:spcAft>
              <a:buClr>
                <a:schemeClr val="dk1"/>
              </a:buClr>
              <a:buSzPts val="1100"/>
              <a:buFont typeface="Arial"/>
              <a:buNone/>
            </a:pPr>
            <a:r>
              <a:rPr lang="en">
                <a:solidFill>
                  <a:schemeClr val="dk1"/>
                </a:solidFill>
              </a:rPr>
              <a:t>we used some NLP methods to process our data</a:t>
            </a:r>
            <a:endParaRPr>
              <a:solidFill>
                <a:schemeClr val="dk1"/>
              </a:solidFill>
            </a:endParaRPr>
          </a:p>
          <a:p>
            <a:pPr indent="0" lvl="0" marL="0" rtl="0" algn="l">
              <a:spcBef>
                <a:spcPts val="0"/>
              </a:spcBef>
              <a:spcAft>
                <a:spcPts val="0"/>
              </a:spcAft>
              <a:buNone/>
            </a:pPr>
            <a:r>
              <a:rPr lang="en">
                <a:solidFill>
                  <a:schemeClr val="dk1"/>
                </a:solidFill>
              </a:rPr>
              <a:t>using nltk library we can efficiently modify the datasets and helps in creating a count vector for better results</a:t>
            </a:r>
            <a:endParaRPr/>
          </a:p>
          <a:p>
            <a:pPr indent="0" lvl="0" marL="0" rtl="0" algn="l">
              <a:spcBef>
                <a:spcPts val="0"/>
              </a:spcBef>
              <a:spcAft>
                <a:spcPts val="0"/>
              </a:spcAft>
              <a:buNone/>
            </a:pPr>
            <a:r>
              <a:rPr lang="en"/>
              <a:t>2.Now we're going to make a count matrix, where each row is a movie and each column is a unique feature word. And entries will show how often these specific words appear in that movie.</a:t>
            </a:r>
            <a:endParaRPr/>
          </a:p>
          <a:p>
            <a:pPr indent="0" lvl="0" marL="0" rtl="0" algn="l">
              <a:spcBef>
                <a:spcPts val="0"/>
              </a:spcBef>
              <a:spcAft>
                <a:spcPts val="0"/>
              </a:spcAft>
              <a:buNone/>
            </a:pPr>
            <a:r>
              <a:rPr lang="en"/>
              <a:t>3.We can think of each row in the count matrix as a vector now that we know how often each movie's unique feature words appear.</a:t>
            </a:r>
            <a:endParaRPr/>
          </a:p>
          <a:p>
            <a:pPr indent="0" lvl="0" marL="0" rtl="0" algn="l">
              <a:spcBef>
                <a:spcPts val="0"/>
              </a:spcBef>
              <a:spcAft>
                <a:spcPts val="0"/>
              </a:spcAft>
              <a:buNone/>
            </a:pPr>
            <a:r>
              <a:rPr lang="en"/>
              <a:t>4.Similarity scores are calculated using cosine distance between movies or rows. A separate similarity matrix with movie rows and columns will hold these scores.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a2294b8112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a2294b8112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2294b8112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2294b8112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1700185" y="1991850"/>
            <a:ext cx="5807400" cy="1159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5800"/>
              <a:buNone/>
              <a:defRPr b="1" sz="5800"/>
            </a:lvl1pPr>
            <a:lvl2pPr lvl="1" rtl="0" algn="l">
              <a:lnSpc>
                <a:spcPct val="100000"/>
              </a:lnSpc>
              <a:spcBef>
                <a:spcPts val="0"/>
              </a:spcBef>
              <a:spcAft>
                <a:spcPts val="0"/>
              </a:spcAft>
              <a:buSzPts val="5800"/>
              <a:buNone/>
              <a:defRPr b="1" sz="5800"/>
            </a:lvl2pPr>
            <a:lvl3pPr lvl="2" rtl="0" algn="l">
              <a:lnSpc>
                <a:spcPct val="100000"/>
              </a:lnSpc>
              <a:spcBef>
                <a:spcPts val="0"/>
              </a:spcBef>
              <a:spcAft>
                <a:spcPts val="0"/>
              </a:spcAft>
              <a:buSzPts val="5800"/>
              <a:buNone/>
              <a:defRPr b="1" sz="5800"/>
            </a:lvl3pPr>
            <a:lvl4pPr lvl="3" rtl="0" algn="l">
              <a:lnSpc>
                <a:spcPct val="100000"/>
              </a:lnSpc>
              <a:spcBef>
                <a:spcPts val="0"/>
              </a:spcBef>
              <a:spcAft>
                <a:spcPts val="0"/>
              </a:spcAft>
              <a:buSzPts val="5800"/>
              <a:buNone/>
              <a:defRPr b="1" sz="5800"/>
            </a:lvl4pPr>
            <a:lvl5pPr lvl="4" rtl="0" algn="l">
              <a:lnSpc>
                <a:spcPct val="100000"/>
              </a:lnSpc>
              <a:spcBef>
                <a:spcPts val="0"/>
              </a:spcBef>
              <a:spcAft>
                <a:spcPts val="0"/>
              </a:spcAft>
              <a:buSzPts val="5800"/>
              <a:buNone/>
              <a:defRPr b="1" sz="5800"/>
            </a:lvl5pPr>
            <a:lvl6pPr lvl="5" rtl="0" algn="l">
              <a:lnSpc>
                <a:spcPct val="100000"/>
              </a:lnSpc>
              <a:spcBef>
                <a:spcPts val="0"/>
              </a:spcBef>
              <a:spcAft>
                <a:spcPts val="0"/>
              </a:spcAft>
              <a:buSzPts val="5800"/>
              <a:buNone/>
              <a:defRPr b="1" sz="5800"/>
            </a:lvl6pPr>
            <a:lvl7pPr lvl="6" rtl="0" algn="l">
              <a:lnSpc>
                <a:spcPct val="100000"/>
              </a:lnSpc>
              <a:spcBef>
                <a:spcPts val="0"/>
              </a:spcBef>
              <a:spcAft>
                <a:spcPts val="0"/>
              </a:spcAft>
              <a:buSzPts val="5800"/>
              <a:buNone/>
              <a:defRPr b="1" sz="5800"/>
            </a:lvl7pPr>
            <a:lvl8pPr lvl="7" rtl="0" algn="l">
              <a:lnSpc>
                <a:spcPct val="100000"/>
              </a:lnSpc>
              <a:spcBef>
                <a:spcPts val="0"/>
              </a:spcBef>
              <a:spcAft>
                <a:spcPts val="0"/>
              </a:spcAft>
              <a:buSzPts val="5800"/>
              <a:buNone/>
              <a:defRPr b="1" sz="5800"/>
            </a:lvl8pPr>
            <a:lvl9pPr lvl="8" rtl="0" algn="l">
              <a:lnSpc>
                <a:spcPct val="100000"/>
              </a:lnSpc>
              <a:spcBef>
                <a:spcPts val="0"/>
              </a:spcBef>
              <a:spcAft>
                <a:spcPts val="0"/>
              </a:spcAft>
              <a:buSzPts val="5800"/>
              <a:buNone/>
              <a:defRPr b="1" sz="5800"/>
            </a:lvl9pPr>
          </a:lstStyle>
          <a:p/>
        </p:txBody>
      </p:sp>
      <p:sp>
        <p:nvSpPr>
          <p:cNvPr id="56" name="Google Shape;56;p14"/>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4"/>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4"/>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71" name="Shape 71"/>
        <p:cNvGrpSpPr/>
        <p:nvPr/>
      </p:nvGrpSpPr>
      <p:grpSpPr>
        <a:xfrm>
          <a:off x="0" y="0"/>
          <a:ext cx="0" cy="0"/>
          <a:chOff x="0" y="0"/>
          <a:chExt cx="0" cy="0"/>
        </a:xfrm>
      </p:grpSpPr>
      <p:sp>
        <p:nvSpPr>
          <p:cNvPr id="72" name="Google Shape;72;p15"/>
          <p:cNvSpPr/>
          <p:nvPr/>
        </p:nvSpPr>
        <p:spPr>
          <a:xfrm>
            <a:off x="-26550" y="-14850"/>
            <a:ext cx="9197100" cy="5173200"/>
          </a:xfrm>
          <a:prstGeom prst="rect">
            <a:avLst/>
          </a:prstGeom>
          <a:solidFill>
            <a:srgbClr val="CFD8DC">
              <a:alpha val="49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74" name="Shape 74"/>
        <p:cNvGrpSpPr/>
        <p:nvPr/>
      </p:nvGrpSpPr>
      <p:grpSpPr>
        <a:xfrm>
          <a:off x="0" y="0"/>
          <a:ext cx="0" cy="0"/>
          <a:chOff x="0" y="0"/>
          <a:chExt cx="0" cy="0"/>
        </a:xfrm>
      </p:grpSpPr>
      <p:sp>
        <p:nvSpPr>
          <p:cNvPr id="75" name="Google Shape;75;p1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76" name="Shape 76"/>
        <p:cNvGrpSpPr/>
        <p:nvPr/>
      </p:nvGrpSpPr>
      <p:grpSpPr>
        <a:xfrm>
          <a:off x="0" y="0"/>
          <a:ext cx="0" cy="0"/>
          <a:chOff x="0" y="0"/>
          <a:chExt cx="0" cy="0"/>
        </a:xfrm>
      </p:grpSpPr>
      <p:pic>
        <p:nvPicPr>
          <p:cNvPr id="77" name="Google Shape;77;p17"/>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78" name="Google Shape;78;p17"/>
          <p:cNvSpPr txBox="1"/>
          <p:nvPr>
            <p:ph idx="1" type="body"/>
          </p:nvPr>
        </p:nvSpPr>
        <p:spPr>
          <a:xfrm>
            <a:off x="1215300" y="1723650"/>
            <a:ext cx="6713400" cy="819900"/>
          </a:xfrm>
          <a:prstGeom prst="rect">
            <a:avLst/>
          </a:prstGeom>
          <a:noFill/>
          <a:ln>
            <a:noFill/>
          </a:ln>
        </p:spPr>
        <p:txBody>
          <a:bodyPr anchorCtr="0" anchor="t" bIns="91425" lIns="91425" spcFirstLastPara="1" rIns="91425" wrap="square" tIns="91425">
            <a:noAutofit/>
          </a:bodyPr>
          <a:lstStyle>
            <a:lvl1pPr indent="-457200" lvl="0" marL="457200" rtl="0" algn="ctr">
              <a:lnSpc>
                <a:spcPct val="100000"/>
              </a:lnSpc>
              <a:spcBef>
                <a:spcPts val="600"/>
              </a:spcBef>
              <a:spcAft>
                <a:spcPts val="0"/>
              </a:spcAft>
              <a:buClr>
                <a:schemeClr val="dk1"/>
              </a:buClr>
              <a:buSzPts val="3600"/>
              <a:buChar char="◎"/>
              <a:defRPr i="1" sz="3600"/>
            </a:lvl1pPr>
            <a:lvl2pPr indent="-457200" lvl="1" marL="914400" rtl="0" algn="ctr">
              <a:lnSpc>
                <a:spcPct val="100000"/>
              </a:lnSpc>
              <a:spcBef>
                <a:spcPts val="0"/>
              </a:spcBef>
              <a:spcAft>
                <a:spcPts val="0"/>
              </a:spcAft>
              <a:buClr>
                <a:schemeClr val="dk1"/>
              </a:buClr>
              <a:buSzPts val="3600"/>
              <a:buChar char="○"/>
              <a:defRPr i="1" sz="3600"/>
            </a:lvl2pPr>
            <a:lvl3pPr indent="-457200" lvl="2" marL="1371600" rtl="0" algn="ctr">
              <a:lnSpc>
                <a:spcPct val="100000"/>
              </a:lnSpc>
              <a:spcBef>
                <a:spcPts val="0"/>
              </a:spcBef>
              <a:spcAft>
                <a:spcPts val="0"/>
              </a:spcAft>
              <a:buClr>
                <a:schemeClr val="dk1"/>
              </a:buClr>
              <a:buSzPts val="3600"/>
              <a:buChar char="◉"/>
              <a:defRPr i="1" sz="3600"/>
            </a:lvl3pPr>
            <a:lvl4pPr indent="-457200" lvl="3" marL="1828800" rtl="0" algn="ctr">
              <a:lnSpc>
                <a:spcPct val="100000"/>
              </a:lnSpc>
              <a:spcBef>
                <a:spcPts val="0"/>
              </a:spcBef>
              <a:spcAft>
                <a:spcPts val="0"/>
              </a:spcAft>
              <a:buSzPts val="3600"/>
              <a:buChar char="●"/>
              <a:defRPr i="1" sz="3600"/>
            </a:lvl4pPr>
            <a:lvl5pPr indent="-457200" lvl="4" marL="2286000" rtl="0" algn="ctr">
              <a:lnSpc>
                <a:spcPct val="100000"/>
              </a:lnSpc>
              <a:spcBef>
                <a:spcPts val="0"/>
              </a:spcBef>
              <a:spcAft>
                <a:spcPts val="0"/>
              </a:spcAft>
              <a:buSzPts val="3600"/>
              <a:buChar char="○"/>
              <a:defRPr i="1" sz="3600"/>
            </a:lvl5pPr>
            <a:lvl6pPr indent="-457200" lvl="5" marL="2743200" rtl="0" algn="ctr">
              <a:lnSpc>
                <a:spcPct val="100000"/>
              </a:lnSpc>
              <a:spcBef>
                <a:spcPts val="0"/>
              </a:spcBef>
              <a:spcAft>
                <a:spcPts val="0"/>
              </a:spcAft>
              <a:buSzPts val="3600"/>
              <a:buChar char="■"/>
              <a:defRPr i="1" sz="3600"/>
            </a:lvl6pPr>
            <a:lvl7pPr indent="-457200" lvl="6" marL="3200400" rtl="0" algn="ctr">
              <a:lnSpc>
                <a:spcPct val="100000"/>
              </a:lnSpc>
              <a:spcBef>
                <a:spcPts val="0"/>
              </a:spcBef>
              <a:spcAft>
                <a:spcPts val="0"/>
              </a:spcAft>
              <a:buSzPts val="3600"/>
              <a:buChar char="●"/>
              <a:defRPr i="1" sz="3600"/>
            </a:lvl7pPr>
            <a:lvl8pPr indent="-457200" lvl="7" marL="3657600" rtl="0" algn="ctr">
              <a:lnSpc>
                <a:spcPct val="100000"/>
              </a:lnSpc>
              <a:spcBef>
                <a:spcPts val="0"/>
              </a:spcBef>
              <a:spcAft>
                <a:spcPts val="0"/>
              </a:spcAft>
              <a:buSzPts val="3600"/>
              <a:buChar char="○"/>
              <a:defRPr i="1" sz="3600"/>
            </a:lvl8pPr>
            <a:lvl9pPr indent="-457200" lvl="8" marL="4114800" rtl="0" algn="ctr">
              <a:lnSpc>
                <a:spcPct val="100000"/>
              </a:lnSpc>
              <a:spcBef>
                <a:spcPts val="0"/>
              </a:spcBef>
              <a:spcAft>
                <a:spcPts val="0"/>
              </a:spcAft>
              <a:buSzPts val="3600"/>
              <a:buChar char="■"/>
              <a:defRPr i="1" sz="3600"/>
            </a:lvl9pPr>
          </a:lstStyle>
          <a:p/>
        </p:txBody>
      </p:sp>
      <p:grpSp>
        <p:nvGrpSpPr>
          <p:cNvPr id="79" name="Google Shape;79;p17"/>
          <p:cNvGrpSpPr/>
          <p:nvPr/>
        </p:nvGrpSpPr>
        <p:grpSpPr>
          <a:xfrm>
            <a:off x="3839646" y="782919"/>
            <a:ext cx="1464573" cy="842707"/>
            <a:chOff x="3593400" y="1729675"/>
            <a:chExt cx="1957200" cy="1123610"/>
          </a:xfrm>
        </p:grpSpPr>
        <p:sp>
          <p:nvSpPr>
            <p:cNvPr id="80" name="Google Shape;80;p17"/>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1"/>
                  </a:solidFill>
                  <a:latin typeface="Arial"/>
                  <a:ea typeface="Arial"/>
                  <a:cs typeface="Arial"/>
                  <a:sym typeface="Arial"/>
                </a:rPr>
                <a:t>“</a:t>
              </a:r>
              <a:endParaRPr b="1" i="0" sz="6000" u="none" cap="none" strike="noStrike">
                <a:solidFill>
                  <a:schemeClr val="accent1"/>
                </a:solidFill>
                <a:latin typeface="Arial"/>
                <a:ea typeface="Arial"/>
                <a:cs typeface="Arial"/>
                <a:sym typeface="Arial"/>
              </a:endParaRPr>
            </a:p>
          </p:txBody>
        </p:sp>
        <p:sp>
          <p:nvSpPr>
            <p:cNvPr id="81" name="Google Shape;81;p17"/>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7"/>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3" name="Google Shape;83;p17"/>
          <p:cNvCxnSpPr>
            <a:endCxn id="81" idx="1"/>
          </p:cNvCxnSpPr>
          <p:nvPr/>
        </p:nvCxnSpPr>
        <p:spPr>
          <a:xfrm>
            <a:off x="3750511" y="390298"/>
            <a:ext cx="532200" cy="535500"/>
          </a:xfrm>
          <a:prstGeom prst="straightConnector1">
            <a:avLst/>
          </a:prstGeom>
          <a:noFill/>
          <a:ln cap="flat" cmpd="sng" w="9525">
            <a:solidFill>
              <a:srgbClr val="CFD8DC"/>
            </a:solidFill>
            <a:prstDash val="solid"/>
            <a:round/>
            <a:headEnd len="sm" w="sm" type="none"/>
            <a:tailEnd len="sm" w="sm" type="none"/>
          </a:ln>
        </p:spPr>
      </p:cxnSp>
      <p:cxnSp>
        <p:nvCxnSpPr>
          <p:cNvPr id="84" name="Google Shape;84;p17"/>
          <p:cNvCxnSpPr/>
          <p:nvPr/>
        </p:nvCxnSpPr>
        <p:spPr>
          <a:xfrm rot="10800000">
            <a:off x="4362902" y="436125"/>
            <a:ext cx="209100" cy="369600"/>
          </a:xfrm>
          <a:prstGeom prst="straightConnector1">
            <a:avLst/>
          </a:prstGeom>
          <a:noFill/>
          <a:ln cap="flat" cmpd="sng" w="9525">
            <a:solidFill>
              <a:srgbClr val="CFD8DC"/>
            </a:solidFill>
            <a:prstDash val="solid"/>
            <a:round/>
            <a:headEnd len="sm" w="sm" type="none"/>
            <a:tailEnd len="sm" w="sm" type="none"/>
          </a:ln>
        </p:spPr>
      </p:cxnSp>
      <p:cxnSp>
        <p:nvCxnSpPr>
          <p:cNvPr id="85" name="Google Shape;85;p17"/>
          <p:cNvCxnSpPr/>
          <p:nvPr/>
        </p:nvCxnSpPr>
        <p:spPr>
          <a:xfrm flipH="1" rot="10800000">
            <a:off x="4704510" y="351930"/>
            <a:ext cx="347100" cy="474600"/>
          </a:xfrm>
          <a:prstGeom prst="straightConnector1">
            <a:avLst/>
          </a:prstGeom>
          <a:noFill/>
          <a:ln cap="flat" cmpd="sng" w="9525">
            <a:solidFill>
              <a:srgbClr val="CFD8DC"/>
            </a:solidFill>
            <a:prstDash val="solid"/>
            <a:round/>
            <a:headEnd len="sm" w="sm" type="none"/>
            <a:tailEnd len="sm" w="sm" type="none"/>
          </a:ln>
        </p:spPr>
      </p:cxnSp>
      <p:sp>
        <p:nvSpPr>
          <p:cNvPr id="86" name="Google Shape;86;p17"/>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87" name="Shape 87"/>
        <p:cNvGrpSpPr/>
        <p:nvPr/>
      </p:nvGrpSpPr>
      <p:grpSpPr>
        <a:xfrm>
          <a:off x="0" y="0"/>
          <a:ext cx="0" cy="0"/>
          <a:chOff x="0" y="0"/>
          <a:chExt cx="0" cy="0"/>
        </a:xfrm>
      </p:grpSpPr>
      <p:sp>
        <p:nvSpPr>
          <p:cNvPr id="88" name="Google Shape;88;p18"/>
          <p:cNvSpPr txBox="1"/>
          <p:nvPr>
            <p:ph type="ctrTitle"/>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4400"/>
              <a:buNone/>
              <a:defRPr b="1" sz="4400"/>
            </a:lvl1pPr>
            <a:lvl2pPr lvl="1" rtl="0" algn="l">
              <a:lnSpc>
                <a:spcPct val="100000"/>
              </a:lnSpc>
              <a:spcBef>
                <a:spcPts val="0"/>
              </a:spcBef>
              <a:spcAft>
                <a:spcPts val="0"/>
              </a:spcAft>
              <a:buSzPts val="4400"/>
              <a:buNone/>
              <a:defRPr b="1" sz="4400"/>
            </a:lvl2pPr>
            <a:lvl3pPr lvl="2" rtl="0" algn="l">
              <a:lnSpc>
                <a:spcPct val="100000"/>
              </a:lnSpc>
              <a:spcBef>
                <a:spcPts val="0"/>
              </a:spcBef>
              <a:spcAft>
                <a:spcPts val="0"/>
              </a:spcAft>
              <a:buSzPts val="4400"/>
              <a:buNone/>
              <a:defRPr b="1" sz="4400"/>
            </a:lvl3pPr>
            <a:lvl4pPr lvl="3" rtl="0" algn="l">
              <a:lnSpc>
                <a:spcPct val="100000"/>
              </a:lnSpc>
              <a:spcBef>
                <a:spcPts val="0"/>
              </a:spcBef>
              <a:spcAft>
                <a:spcPts val="0"/>
              </a:spcAft>
              <a:buSzPts val="4400"/>
              <a:buNone/>
              <a:defRPr b="1" sz="4400"/>
            </a:lvl4pPr>
            <a:lvl5pPr lvl="4" rtl="0" algn="l">
              <a:lnSpc>
                <a:spcPct val="100000"/>
              </a:lnSpc>
              <a:spcBef>
                <a:spcPts val="0"/>
              </a:spcBef>
              <a:spcAft>
                <a:spcPts val="0"/>
              </a:spcAft>
              <a:buSzPts val="4400"/>
              <a:buNone/>
              <a:defRPr b="1" sz="4400"/>
            </a:lvl5pPr>
            <a:lvl6pPr lvl="5" rtl="0" algn="l">
              <a:lnSpc>
                <a:spcPct val="100000"/>
              </a:lnSpc>
              <a:spcBef>
                <a:spcPts val="0"/>
              </a:spcBef>
              <a:spcAft>
                <a:spcPts val="0"/>
              </a:spcAft>
              <a:buSzPts val="4400"/>
              <a:buNone/>
              <a:defRPr b="1" sz="4400"/>
            </a:lvl6pPr>
            <a:lvl7pPr lvl="6" rtl="0" algn="l">
              <a:lnSpc>
                <a:spcPct val="100000"/>
              </a:lnSpc>
              <a:spcBef>
                <a:spcPts val="0"/>
              </a:spcBef>
              <a:spcAft>
                <a:spcPts val="0"/>
              </a:spcAft>
              <a:buSzPts val="4400"/>
              <a:buNone/>
              <a:defRPr b="1" sz="4400"/>
            </a:lvl7pPr>
            <a:lvl8pPr lvl="7" rtl="0" algn="l">
              <a:lnSpc>
                <a:spcPct val="100000"/>
              </a:lnSpc>
              <a:spcBef>
                <a:spcPts val="0"/>
              </a:spcBef>
              <a:spcAft>
                <a:spcPts val="0"/>
              </a:spcAft>
              <a:buSzPts val="4400"/>
              <a:buNone/>
              <a:defRPr b="1" sz="4400"/>
            </a:lvl8pPr>
            <a:lvl9pPr lvl="8" rtl="0" algn="l">
              <a:lnSpc>
                <a:spcPct val="100000"/>
              </a:lnSpc>
              <a:spcBef>
                <a:spcPts val="0"/>
              </a:spcBef>
              <a:spcAft>
                <a:spcPts val="0"/>
              </a:spcAft>
              <a:buSzPts val="4400"/>
              <a:buNone/>
              <a:defRPr b="1" sz="4400"/>
            </a:lvl9pPr>
          </a:lstStyle>
          <a:p/>
        </p:txBody>
      </p:sp>
      <p:sp>
        <p:nvSpPr>
          <p:cNvPr id="89" name="Google Shape;89;p18"/>
          <p:cNvSpPr txBox="1"/>
          <p:nvPr>
            <p:ph idx="1" type="subTitle"/>
          </p:nvPr>
        </p:nvSpPr>
        <p:spPr>
          <a:xfrm>
            <a:off x="1546025" y="3011511"/>
            <a:ext cx="5832600" cy="784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3"/>
              </a:buClr>
              <a:buSzPts val="3000"/>
              <a:buNone/>
              <a:defRPr>
                <a:solidFill>
                  <a:schemeClr val="accent3"/>
                </a:solidFill>
              </a:defRPr>
            </a:lvl1pPr>
            <a:lvl2pPr lvl="1" rtl="0" algn="l">
              <a:lnSpc>
                <a:spcPct val="100000"/>
              </a:lnSpc>
              <a:spcBef>
                <a:spcPts val="0"/>
              </a:spcBef>
              <a:spcAft>
                <a:spcPts val="0"/>
              </a:spcAft>
              <a:buClr>
                <a:schemeClr val="accent3"/>
              </a:buClr>
              <a:buSzPts val="3000"/>
              <a:buNone/>
              <a:defRPr sz="3000">
                <a:solidFill>
                  <a:schemeClr val="accent3"/>
                </a:solidFill>
              </a:defRPr>
            </a:lvl2pPr>
            <a:lvl3pPr lvl="2" rtl="0" algn="l">
              <a:lnSpc>
                <a:spcPct val="100000"/>
              </a:lnSpc>
              <a:spcBef>
                <a:spcPts val="0"/>
              </a:spcBef>
              <a:spcAft>
                <a:spcPts val="0"/>
              </a:spcAft>
              <a:buClr>
                <a:schemeClr val="accent3"/>
              </a:buClr>
              <a:buSzPts val="3000"/>
              <a:buNone/>
              <a:defRPr sz="3000">
                <a:solidFill>
                  <a:schemeClr val="accent3"/>
                </a:solidFill>
              </a:defRPr>
            </a:lvl3pPr>
            <a:lvl4pPr lvl="3" rtl="0" algn="l">
              <a:lnSpc>
                <a:spcPct val="100000"/>
              </a:lnSpc>
              <a:spcBef>
                <a:spcPts val="0"/>
              </a:spcBef>
              <a:spcAft>
                <a:spcPts val="0"/>
              </a:spcAft>
              <a:buClr>
                <a:schemeClr val="accent3"/>
              </a:buClr>
              <a:buSzPts val="3000"/>
              <a:buNone/>
              <a:defRPr sz="3000">
                <a:solidFill>
                  <a:schemeClr val="accent3"/>
                </a:solidFill>
              </a:defRPr>
            </a:lvl4pPr>
            <a:lvl5pPr lvl="4" rtl="0" algn="l">
              <a:lnSpc>
                <a:spcPct val="100000"/>
              </a:lnSpc>
              <a:spcBef>
                <a:spcPts val="0"/>
              </a:spcBef>
              <a:spcAft>
                <a:spcPts val="0"/>
              </a:spcAft>
              <a:buClr>
                <a:schemeClr val="accent3"/>
              </a:buClr>
              <a:buSzPts val="3000"/>
              <a:buNone/>
              <a:defRPr sz="3000">
                <a:solidFill>
                  <a:schemeClr val="accent3"/>
                </a:solidFill>
              </a:defRPr>
            </a:lvl5pPr>
            <a:lvl6pPr lvl="5" rtl="0" algn="l">
              <a:lnSpc>
                <a:spcPct val="100000"/>
              </a:lnSpc>
              <a:spcBef>
                <a:spcPts val="0"/>
              </a:spcBef>
              <a:spcAft>
                <a:spcPts val="0"/>
              </a:spcAft>
              <a:buClr>
                <a:schemeClr val="accent3"/>
              </a:buClr>
              <a:buSzPts val="3000"/>
              <a:buNone/>
              <a:defRPr sz="3000">
                <a:solidFill>
                  <a:schemeClr val="accent3"/>
                </a:solidFill>
              </a:defRPr>
            </a:lvl6pPr>
            <a:lvl7pPr lvl="6" rtl="0" algn="l">
              <a:lnSpc>
                <a:spcPct val="100000"/>
              </a:lnSpc>
              <a:spcBef>
                <a:spcPts val="0"/>
              </a:spcBef>
              <a:spcAft>
                <a:spcPts val="0"/>
              </a:spcAft>
              <a:buClr>
                <a:schemeClr val="accent3"/>
              </a:buClr>
              <a:buSzPts val="3000"/>
              <a:buNone/>
              <a:defRPr sz="3000">
                <a:solidFill>
                  <a:schemeClr val="accent3"/>
                </a:solidFill>
              </a:defRPr>
            </a:lvl7pPr>
            <a:lvl8pPr lvl="7" rtl="0" algn="l">
              <a:lnSpc>
                <a:spcPct val="100000"/>
              </a:lnSpc>
              <a:spcBef>
                <a:spcPts val="0"/>
              </a:spcBef>
              <a:spcAft>
                <a:spcPts val="0"/>
              </a:spcAft>
              <a:buClr>
                <a:schemeClr val="accent3"/>
              </a:buClr>
              <a:buSzPts val="3000"/>
              <a:buNone/>
              <a:defRPr sz="3000">
                <a:solidFill>
                  <a:schemeClr val="accent3"/>
                </a:solidFill>
              </a:defRPr>
            </a:lvl8pPr>
            <a:lvl9pPr lvl="8" rtl="0" algn="l">
              <a:lnSpc>
                <a:spcPct val="100000"/>
              </a:lnSpc>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90" name="Shape 90"/>
        <p:cNvGrpSpPr/>
        <p:nvPr/>
      </p:nvGrpSpPr>
      <p:grpSpPr>
        <a:xfrm>
          <a:off x="0" y="0"/>
          <a:ext cx="0" cy="0"/>
          <a:chOff x="0" y="0"/>
          <a:chExt cx="0" cy="0"/>
        </a:xfrm>
      </p:grpSpPr>
      <p:sp>
        <p:nvSpPr>
          <p:cNvPr id="91" name="Google Shape;91;p19"/>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000"/>
              <a:buNone/>
              <a:defRPr/>
            </a:lvl1pPr>
            <a:lvl2pPr lvl="1" rtl="0" algn="l">
              <a:lnSpc>
                <a:spcPct val="100000"/>
              </a:lnSpc>
              <a:spcBef>
                <a:spcPts val="0"/>
              </a:spcBef>
              <a:spcAft>
                <a:spcPts val="0"/>
              </a:spcAft>
              <a:buSzPts val="2000"/>
              <a:buNone/>
              <a:defRPr/>
            </a:lvl2pPr>
            <a:lvl3pPr lvl="2" rtl="0" algn="l">
              <a:lnSpc>
                <a:spcPct val="100000"/>
              </a:lnSpc>
              <a:spcBef>
                <a:spcPts val="0"/>
              </a:spcBef>
              <a:spcAft>
                <a:spcPts val="0"/>
              </a:spcAft>
              <a:buSzPts val="2000"/>
              <a:buNone/>
              <a:defRPr/>
            </a:lvl3pPr>
            <a:lvl4pPr lvl="3" rtl="0" algn="l">
              <a:lnSpc>
                <a:spcPct val="100000"/>
              </a:lnSpc>
              <a:spcBef>
                <a:spcPts val="0"/>
              </a:spcBef>
              <a:spcAft>
                <a:spcPts val="0"/>
              </a:spcAft>
              <a:buSzPts val="2000"/>
              <a:buNone/>
              <a:defRPr/>
            </a:lvl4pPr>
            <a:lvl5pPr lvl="4" rtl="0" algn="l">
              <a:lnSpc>
                <a:spcPct val="100000"/>
              </a:lnSpc>
              <a:spcBef>
                <a:spcPts val="0"/>
              </a:spcBef>
              <a:spcAft>
                <a:spcPts val="0"/>
              </a:spcAft>
              <a:buSzPts val="2000"/>
              <a:buNone/>
              <a:defRPr/>
            </a:lvl5pPr>
            <a:lvl6pPr lvl="5" rtl="0" algn="l">
              <a:lnSpc>
                <a:spcPct val="100000"/>
              </a:lnSpc>
              <a:spcBef>
                <a:spcPts val="0"/>
              </a:spcBef>
              <a:spcAft>
                <a:spcPts val="0"/>
              </a:spcAft>
              <a:buSzPts val="2000"/>
              <a:buNone/>
              <a:defRPr/>
            </a:lvl6pPr>
            <a:lvl7pPr lvl="6" rtl="0" algn="l">
              <a:lnSpc>
                <a:spcPct val="100000"/>
              </a:lnSpc>
              <a:spcBef>
                <a:spcPts val="0"/>
              </a:spcBef>
              <a:spcAft>
                <a:spcPts val="0"/>
              </a:spcAft>
              <a:buSzPts val="2000"/>
              <a:buNone/>
              <a:defRPr/>
            </a:lvl7pPr>
            <a:lvl8pPr lvl="7" rtl="0" algn="l">
              <a:lnSpc>
                <a:spcPct val="100000"/>
              </a:lnSpc>
              <a:spcBef>
                <a:spcPts val="0"/>
              </a:spcBef>
              <a:spcAft>
                <a:spcPts val="0"/>
              </a:spcAft>
              <a:buSzPts val="2000"/>
              <a:buNone/>
              <a:defRPr/>
            </a:lvl8pPr>
            <a:lvl9pPr lvl="8" rtl="0" algn="l">
              <a:lnSpc>
                <a:spcPct val="100000"/>
              </a:lnSpc>
              <a:spcBef>
                <a:spcPts val="0"/>
              </a:spcBef>
              <a:spcAft>
                <a:spcPts val="0"/>
              </a:spcAft>
              <a:buSzPts val="2000"/>
              <a:buNone/>
              <a:defRPr/>
            </a:lvl9pPr>
          </a:lstStyle>
          <a:p/>
        </p:txBody>
      </p:sp>
      <p:sp>
        <p:nvSpPr>
          <p:cNvPr id="92" name="Google Shape;92;p19"/>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381000" lvl="0" marL="457200" rtl="0" algn="l">
              <a:lnSpc>
                <a:spcPct val="100000"/>
              </a:lnSpc>
              <a:spcBef>
                <a:spcPts val="600"/>
              </a:spcBef>
              <a:spcAft>
                <a:spcPts val="0"/>
              </a:spcAft>
              <a:buSzPts val="2400"/>
              <a:buChar char="◎"/>
              <a:defRPr sz="2400"/>
            </a:lvl1pPr>
            <a:lvl2pPr indent="-381000" lvl="1" marL="914400" rtl="0" algn="l">
              <a:lnSpc>
                <a:spcPct val="100000"/>
              </a:lnSpc>
              <a:spcBef>
                <a:spcPts val="0"/>
              </a:spcBef>
              <a:spcAft>
                <a:spcPts val="0"/>
              </a:spcAft>
              <a:buSzPts val="2400"/>
              <a:buChar char="○"/>
              <a:defRPr/>
            </a:lvl2pPr>
            <a:lvl3pPr indent="-381000" lvl="2" marL="1371600" rtl="0" algn="l">
              <a:lnSpc>
                <a:spcPct val="100000"/>
              </a:lnSpc>
              <a:spcBef>
                <a:spcPts val="0"/>
              </a:spcBef>
              <a:spcAft>
                <a:spcPts val="0"/>
              </a:spcAft>
              <a:buSzPts val="2400"/>
              <a:buChar char="◉"/>
              <a:defRPr/>
            </a:lvl3pPr>
            <a:lvl4pPr indent="-381000" lvl="3" marL="1828800" rtl="0" algn="l">
              <a:lnSpc>
                <a:spcPct val="100000"/>
              </a:lnSpc>
              <a:spcBef>
                <a:spcPts val="0"/>
              </a:spcBef>
              <a:spcAft>
                <a:spcPts val="0"/>
              </a:spcAft>
              <a:buSzPts val="2400"/>
              <a:buChar char="●"/>
              <a:defRPr sz="2400"/>
            </a:lvl4pPr>
            <a:lvl5pPr indent="-381000" lvl="4" marL="2286000" rtl="0" algn="l">
              <a:lnSpc>
                <a:spcPct val="100000"/>
              </a:lnSpc>
              <a:spcBef>
                <a:spcPts val="0"/>
              </a:spcBef>
              <a:spcAft>
                <a:spcPts val="0"/>
              </a:spcAft>
              <a:buSzPts val="2400"/>
              <a:buChar char="○"/>
              <a:defRPr sz="2400"/>
            </a:lvl5pPr>
            <a:lvl6pPr indent="-381000" lvl="5" marL="2743200" rtl="0" algn="l">
              <a:lnSpc>
                <a:spcPct val="100000"/>
              </a:lnSpc>
              <a:spcBef>
                <a:spcPts val="0"/>
              </a:spcBef>
              <a:spcAft>
                <a:spcPts val="0"/>
              </a:spcAft>
              <a:buSzPts val="2400"/>
              <a:buChar char="■"/>
              <a:defRPr sz="2400"/>
            </a:lvl6pPr>
            <a:lvl7pPr indent="-381000" lvl="6" marL="3200400" rtl="0" algn="l">
              <a:lnSpc>
                <a:spcPct val="100000"/>
              </a:lnSpc>
              <a:spcBef>
                <a:spcPts val="0"/>
              </a:spcBef>
              <a:spcAft>
                <a:spcPts val="0"/>
              </a:spcAft>
              <a:buSzPts val="2400"/>
              <a:buChar char="●"/>
              <a:defRPr sz="2400"/>
            </a:lvl7pPr>
            <a:lvl8pPr indent="-381000" lvl="7" marL="3657600" rtl="0" algn="l">
              <a:lnSpc>
                <a:spcPct val="100000"/>
              </a:lnSpc>
              <a:spcBef>
                <a:spcPts val="0"/>
              </a:spcBef>
              <a:spcAft>
                <a:spcPts val="0"/>
              </a:spcAft>
              <a:buSzPts val="2400"/>
              <a:buChar char="○"/>
              <a:defRPr sz="2400"/>
            </a:lvl8pPr>
            <a:lvl9pPr indent="-381000" lvl="8" marL="4114800" rtl="0" algn="l">
              <a:lnSpc>
                <a:spcPct val="100000"/>
              </a:lnSpc>
              <a:spcBef>
                <a:spcPts val="0"/>
              </a:spcBef>
              <a:spcAft>
                <a:spcPts val="0"/>
              </a:spcAft>
              <a:buSzPts val="2400"/>
              <a:buChar char="■"/>
              <a:defRPr sz="2400"/>
            </a:lvl9pPr>
          </a:lstStyle>
          <a:p/>
        </p:txBody>
      </p:sp>
      <p:sp>
        <p:nvSpPr>
          <p:cNvPr id="93" name="Google Shape;93;p1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94" name="Shape 94"/>
        <p:cNvGrpSpPr/>
        <p:nvPr/>
      </p:nvGrpSpPr>
      <p:grpSpPr>
        <a:xfrm>
          <a:off x="0" y="0"/>
          <a:ext cx="0" cy="0"/>
          <a:chOff x="0" y="0"/>
          <a:chExt cx="0" cy="0"/>
        </a:xfrm>
      </p:grpSpPr>
      <p:sp>
        <p:nvSpPr>
          <p:cNvPr id="95" name="Google Shape;95;p20"/>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000"/>
              <a:buNone/>
              <a:defRPr/>
            </a:lvl1pPr>
            <a:lvl2pPr lvl="1" rtl="0" algn="l">
              <a:lnSpc>
                <a:spcPct val="100000"/>
              </a:lnSpc>
              <a:spcBef>
                <a:spcPts val="0"/>
              </a:spcBef>
              <a:spcAft>
                <a:spcPts val="0"/>
              </a:spcAft>
              <a:buSzPts val="2000"/>
              <a:buNone/>
              <a:defRPr/>
            </a:lvl2pPr>
            <a:lvl3pPr lvl="2" rtl="0" algn="l">
              <a:lnSpc>
                <a:spcPct val="100000"/>
              </a:lnSpc>
              <a:spcBef>
                <a:spcPts val="0"/>
              </a:spcBef>
              <a:spcAft>
                <a:spcPts val="0"/>
              </a:spcAft>
              <a:buSzPts val="2000"/>
              <a:buNone/>
              <a:defRPr/>
            </a:lvl3pPr>
            <a:lvl4pPr lvl="3" rtl="0" algn="l">
              <a:lnSpc>
                <a:spcPct val="100000"/>
              </a:lnSpc>
              <a:spcBef>
                <a:spcPts val="0"/>
              </a:spcBef>
              <a:spcAft>
                <a:spcPts val="0"/>
              </a:spcAft>
              <a:buSzPts val="2000"/>
              <a:buNone/>
              <a:defRPr/>
            </a:lvl4pPr>
            <a:lvl5pPr lvl="4" rtl="0" algn="l">
              <a:lnSpc>
                <a:spcPct val="100000"/>
              </a:lnSpc>
              <a:spcBef>
                <a:spcPts val="0"/>
              </a:spcBef>
              <a:spcAft>
                <a:spcPts val="0"/>
              </a:spcAft>
              <a:buSzPts val="2000"/>
              <a:buNone/>
              <a:defRPr/>
            </a:lvl5pPr>
            <a:lvl6pPr lvl="5" rtl="0" algn="l">
              <a:lnSpc>
                <a:spcPct val="100000"/>
              </a:lnSpc>
              <a:spcBef>
                <a:spcPts val="0"/>
              </a:spcBef>
              <a:spcAft>
                <a:spcPts val="0"/>
              </a:spcAft>
              <a:buSzPts val="2000"/>
              <a:buNone/>
              <a:defRPr/>
            </a:lvl6pPr>
            <a:lvl7pPr lvl="6" rtl="0" algn="l">
              <a:lnSpc>
                <a:spcPct val="100000"/>
              </a:lnSpc>
              <a:spcBef>
                <a:spcPts val="0"/>
              </a:spcBef>
              <a:spcAft>
                <a:spcPts val="0"/>
              </a:spcAft>
              <a:buSzPts val="2000"/>
              <a:buNone/>
              <a:defRPr/>
            </a:lvl7pPr>
            <a:lvl8pPr lvl="7" rtl="0" algn="l">
              <a:lnSpc>
                <a:spcPct val="100000"/>
              </a:lnSpc>
              <a:spcBef>
                <a:spcPts val="0"/>
              </a:spcBef>
              <a:spcAft>
                <a:spcPts val="0"/>
              </a:spcAft>
              <a:buSzPts val="2000"/>
              <a:buNone/>
              <a:defRPr/>
            </a:lvl8pPr>
            <a:lvl9pPr lvl="8" rtl="0" algn="l">
              <a:lnSpc>
                <a:spcPct val="100000"/>
              </a:lnSpc>
              <a:spcBef>
                <a:spcPts val="0"/>
              </a:spcBef>
              <a:spcAft>
                <a:spcPts val="0"/>
              </a:spcAft>
              <a:buSzPts val="2000"/>
              <a:buNone/>
              <a:defRPr/>
            </a:lvl9pPr>
          </a:lstStyle>
          <a:p/>
        </p:txBody>
      </p:sp>
      <p:sp>
        <p:nvSpPr>
          <p:cNvPr id="96" name="Google Shape;96;p20"/>
          <p:cNvSpPr txBox="1"/>
          <p:nvPr>
            <p:ph idx="1" type="body"/>
          </p:nvPr>
        </p:nvSpPr>
        <p:spPr>
          <a:xfrm>
            <a:off x="786137" y="1200150"/>
            <a:ext cx="3675300" cy="3725700"/>
          </a:xfrm>
          <a:prstGeom prst="rect">
            <a:avLst/>
          </a:prstGeom>
          <a:noFill/>
          <a:ln>
            <a:noFill/>
          </a:ln>
        </p:spPr>
        <p:txBody>
          <a:bodyPr anchorCtr="0" anchor="t" bIns="91425" lIns="91425" spcFirstLastPara="1" rIns="91425" wrap="square" tIns="91425">
            <a:noAutofit/>
          </a:bodyPr>
          <a:lstStyle>
            <a:lvl1pPr indent="-355600" lvl="0" marL="457200" rtl="0" algn="l">
              <a:lnSpc>
                <a:spcPct val="100000"/>
              </a:lnSpc>
              <a:spcBef>
                <a:spcPts val="600"/>
              </a:spcBef>
              <a:spcAft>
                <a:spcPts val="0"/>
              </a:spcAft>
              <a:buSzPts val="2000"/>
              <a:buChar char="◎"/>
              <a:defRPr sz="2000"/>
            </a:lvl1pPr>
            <a:lvl2pPr indent="-355600" lvl="1" marL="914400" rtl="0" algn="l">
              <a:lnSpc>
                <a:spcPct val="100000"/>
              </a:lnSpc>
              <a:spcBef>
                <a:spcPts val="0"/>
              </a:spcBef>
              <a:spcAft>
                <a:spcPts val="0"/>
              </a:spcAft>
              <a:buSzPts val="2000"/>
              <a:buChar char="○"/>
              <a:defRPr sz="2000"/>
            </a:lvl2pPr>
            <a:lvl3pPr indent="-355600" lvl="2" marL="1371600" rtl="0" algn="l">
              <a:lnSpc>
                <a:spcPct val="100000"/>
              </a:lnSpc>
              <a:spcBef>
                <a:spcPts val="0"/>
              </a:spcBef>
              <a:spcAft>
                <a:spcPts val="0"/>
              </a:spcAft>
              <a:buSzPts val="2000"/>
              <a:buChar char="◉"/>
              <a:defRPr sz="2000"/>
            </a:lvl3pPr>
            <a:lvl4pPr indent="-355600" lvl="3" marL="1828800" rtl="0" algn="l">
              <a:lnSpc>
                <a:spcPct val="100000"/>
              </a:lnSpc>
              <a:spcBef>
                <a:spcPts val="0"/>
              </a:spcBef>
              <a:spcAft>
                <a:spcPts val="0"/>
              </a:spcAft>
              <a:buSzPts val="2000"/>
              <a:buChar char="●"/>
              <a:defRPr sz="2000"/>
            </a:lvl4pPr>
            <a:lvl5pPr indent="-355600" lvl="4" marL="2286000" rtl="0" algn="l">
              <a:lnSpc>
                <a:spcPct val="100000"/>
              </a:lnSpc>
              <a:spcBef>
                <a:spcPts val="0"/>
              </a:spcBef>
              <a:spcAft>
                <a:spcPts val="0"/>
              </a:spcAft>
              <a:buSzPts val="2000"/>
              <a:buChar char="○"/>
              <a:defRPr sz="2000"/>
            </a:lvl5pPr>
            <a:lvl6pPr indent="-355600" lvl="5" marL="2743200" rtl="0" algn="l">
              <a:lnSpc>
                <a:spcPct val="100000"/>
              </a:lnSpc>
              <a:spcBef>
                <a:spcPts val="0"/>
              </a:spcBef>
              <a:spcAft>
                <a:spcPts val="0"/>
              </a:spcAft>
              <a:buSzPts val="2000"/>
              <a:buChar char="■"/>
              <a:defRPr sz="2000"/>
            </a:lvl6pPr>
            <a:lvl7pPr indent="-355600" lvl="6" marL="3200400" rtl="0" algn="l">
              <a:lnSpc>
                <a:spcPct val="100000"/>
              </a:lnSpc>
              <a:spcBef>
                <a:spcPts val="0"/>
              </a:spcBef>
              <a:spcAft>
                <a:spcPts val="0"/>
              </a:spcAft>
              <a:buSzPts val="2000"/>
              <a:buChar char="●"/>
              <a:defRPr sz="2000"/>
            </a:lvl7pPr>
            <a:lvl8pPr indent="-355600" lvl="7" marL="3657600" rtl="0" algn="l">
              <a:lnSpc>
                <a:spcPct val="100000"/>
              </a:lnSpc>
              <a:spcBef>
                <a:spcPts val="0"/>
              </a:spcBef>
              <a:spcAft>
                <a:spcPts val="0"/>
              </a:spcAft>
              <a:buSzPts val="2000"/>
              <a:buChar char="○"/>
              <a:defRPr sz="2000"/>
            </a:lvl8pPr>
            <a:lvl9pPr indent="-355600" lvl="8" marL="4114800" rtl="0" algn="l">
              <a:lnSpc>
                <a:spcPct val="100000"/>
              </a:lnSpc>
              <a:spcBef>
                <a:spcPts val="0"/>
              </a:spcBef>
              <a:spcAft>
                <a:spcPts val="0"/>
              </a:spcAft>
              <a:buSzPts val="2000"/>
              <a:buChar char="■"/>
              <a:defRPr sz="2000"/>
            </a:lvl9pPr>
          </a:lstStyle>
          <a:p/>
        </p:txBody>
      </p:sp>
      <p:sp>
        <p:nvSpPr>
          <p:cNvPr id="97" name="Google Shape;97;p20"/>
          <p:cNvSpPr txBox="1"/>
          <p:nvPr>
            <p:ph idx="2" type="body"/>
          </p:nvPr>
        </p:nvSpPr>
        <p:spPr>
          <a:xfrm>
            <a:off x="4682659" y="1200150"/>
            <a:ext cx="3675300" cy="3725700"/>
          </a:xfrm>
          <a:prstGeom prst="rect">
            <a:avLst/>
          </a:prstGeom>
          <a:noFill/>
          <a:ln>
            <a:noFill/>
          </a:ln>
        </p:spPr>
        <p:txBody>
          <a:bodyPr anchorCtr="0" anchor="t" bIns="91425" lIns="91425" spcFirstLastPara="1" rIns="91425" wrap="square" tIns="91425">
            <a:noAutofit/>
          </a:bodyPr>
          <a:lstStyle>
            <a:lvl1pPr indent="-355600" lvl="0" marL="457200" rtl="0" algn="l">
              <a:lnSpc>
                <a:spcPct val="100000"/>
              </a:lnSpc>
              <a:spcBef>
                <a:spcPts val="600"/>
              </a:spcBef>
              <a:spcAft>
                <a:spcPts val="0"/>
              </a:spcAft>
              <a:buSzPts val="2000"/>
              <a:buChar char="◎"/>
              <a:defRPr sz="2000"/>
            </a:lvl1pPr>
            <a:lvl2pPr indent="-355600" lvl="1" marL="914400" rtl="0" algn="l">
              <a:lnSpc>
                <a:spcPct val="100000"/>
              </a:lnSpc>
              <a:spcBef>
                <a:spcPts val="0"/>
              </a:spcBef>
              <a:spcAft>
                <a:spcPts val="0"/>
              </a:spcAft>
              <a:buSzPts val="2000"/>
              <a:buChar char="○"/>
              <a:defRPr sz="2000"/>
            </a:lvl2pPr>
            <a:lvl3pPr indent="-355600" lvl="2" marL="1371600" rtl="0" algn="l">
              <a:lnSpc>
                <a:spcPct val="100000"/>
              </a:lnSpc>
              <a:spcBef>
                <a:spcPts val="0"/>
              </a:spcBef>
              <a:spcAft>
                <a:spcPts val="0"/>
              </a:spcAft>
              <a:buSzPts val="2000"/>
              <a:buChar char="◉"/>
              <a:defRPr sz="2000"/>
            </a:lvl3pPr>
            <a:lvl4pPr indent="-355600" lvl="3" marL="1828800" rtl="0" algn="l">
              <a:lnSpc>
                <a:spcPct val="100000"/>
              </a:lnSpc>
              <a:spcBef>
                <a:spcPts val="0"/>
              </a:spcBef>
              <a:spcAft>
                <a:spcPts val="0"/>
              </a:spcAft>
              <a:buSzPts val="2000"/>
              <a:buChar char="●"/>
              <a:defRPr sz="2000"/>
            </a:lvl4pPr>
            <a:lvl5pPr indent="-355600" lvl="4" marL="2286000" rtl="0" algn="l">
              <a:lnSpc>
                <a:spcPct val="100000"/>
              </a:lnSpc>
              <a:spcBef>
                <a:spcPts val="0"/>
              </a:spcBef>
              <a:spcAft>
                <a:spcPts val="0"/>
              </a:spcAft>
              <a:buSzPts val="2000"/>
              <a:buChar char="○"/>
              <a:defRPr sz="2000"/>
            </a:lvl5pPr>
            <a:lvl6pPr indent="-355600" lvl="5" marL="2743200" rtl="0" algn="l">
              <a:lnSpc>
                <a:spcPct val="100000"/>
              </a:lnSpc>
              <a:spcBef>
                <a:spcPts val="0"/>
              </a:spcBef>
              <a:spcAft>
                <a:spcPts val="0"/>
              </a:spcAft>
              <a:buSzPts val="2000"/>
              <a:buChar char="■"/>
              <a:defRPr sz="2000"/>
            </a:lvl6pPr>
            <a:lvl7pPr indent="-355600" lvl="6" marL="3200400" rtl="0" algn="l">
              <a:lnSpc>
                <a:spcPct val="100000"/>
              </a:lnSpc>
              <a:spcBef>
                <a:spcPts val="0"/>
              </a:spcBef>
              <a:spcAft>
                <a:spcPts val="0"/>
              </a:spcAft>
              <a:buSzPts val="2000"/>
              <a:buChar char="●"/>
              <a:defRPr sz="2000"/>
            </a:lvl7pPr>
            <a:lvl8pPr indent="-355600" lvl="7" marL="3657600" rtl="0" algn="l">
              <a:lnSpc>
                <a:spcPct val="100000"/>
              </a:lnSpc>
              <a:spcBef>
                <a:spcPts val="0"/>
              </a:spcBef>
              <a:spcAft>
                <a:spcPts val="0"/>
              </a:spcAft>
              <a:buSzPts val="2000"/>
              <a:buChar char="○"/>
              <a:defRPr sz="2000"/>
            </a:lvl8pPr>
            <a:lvl9pPr indent="-355600" lvl="8" marL="4114800" rtl="0" algn="l">
              <a:lnSpc>
                <a:spcPct val="100000"/>
              </a:lnSpc>
              <a:spcBef>
                <a:spcPts val="0"/>
              </a:spcBef>
              <a:spcAft>
                <a:spcPts val="0"/>
              </a:spcAft>
              <a:buSzPts val="2000"/>
              <a:buChar char="■"/>
              <a:defRPr sz="2000"/>
            </a:lvl9pPr>
          </a:lstStyle>
          <a:p/>
        </p:txBody>
      </p:sp>
      <p:sp>
        <p:nvSpPr>
          <p:cNvPr id="98" name="Google Shape;98;p20"/>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99" name="Shape 99"/>
        <p:cNvGrpSpPr/>
        <p:nvPr/>
      </p:nvGrpSpPr>
      <p:grpSpPr>
        <a:xfrm>
          <a:off x="0" y="0"/>
          <a:ext cx="0" cy="0"/>
          <a:chOff x="0" y="0"/>
          <a:chExt cx="0" cy="0"/>
        </a:xfrm>
      </p:grpSpPr>
      <p:sp>
        <p:nvSpPr>
          <p:cNvPr id="100" name="Google Shape;100;p2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000"/>
              <a:buNone/>
              <a:defRPr/>
            </a:lvl1pPr>
            <a:lvl2pPr lvl="1" rtl="0" algn="l">
              <a:lnSpc>
                <a:spcPct val="100000"/>
              </a:lnSpc>
              <a:spcBef>
                <a:spcPts val="0"/>
              </a:spcBef>
              <a:spcAft>
                <a:spcPts val="0"/>
              </a:spcAft>
              <a:buSzPts val="2000"/>
              <a:buNone/>
              <a:defRPr/>
            </a:lvl2pPr>
            <a:lvl3pPr lvl="2" rtl="0" algn="l">
              <a:lnSpc>
                <a:spcPct val="100000"/>
              </a:lnSpc>
              <a:spcBef>
                <a:spcPts val="0"/>
              </a:spcBef>
              <a:spcAft>
                <a:spcPts val="0"/>
              </a:spcAft>
              <a:buSzPts val="2000"/>
              <a:buNone/>
              <a:defRPr/>
            </a:lvl3pPr>
            <a:lvl4pPr lvl="3" rtl="0" algn="l">
              <a:lnSpc>
                <a:spcPct val="100000"/>
              </a:lnSpc>
              <a:spcBef>
                <a:spcPts val="0"/>
              </a:spcBef>
              <a:spcAft>
                <a:spcPts val="0"/>
              </a:spcAft>
              <a:buSzPts val="2000"/>
              <a:buNone/>
              <a:defRPr/>
            </a:lvl4pPr>
            <a:lvl5pPr lvl="4" rtl="0" algn="l">
              <a:lnSpc>
                <a:spcPct val="100000"/>
              </a:lnSpc>
              <a:spcBef>
                <a:spcPts val="0"/>
              </a:spcBef>
              <a:spcAft>
                <a:spcPts val="0"/>
              </a:spcAft>
              <a:buSzPts val="2000"/>
              <a:buNone/>
              <a:defRPr/>
            </a:lvl5pPr>
            <a:lvl6pPr lvl="5" rtl="0" algn="l">
              <a:lnSpc>
                <a:spcPct val="100000"/>
              </a:lnSpc>
              <a:spcBef>
                <a:spcPts val="0"/>
              </a:spcBef>
              <a:spcAft>
                <a:spcPts val="0"/>
              </a:spcAft>
              <a:buSzPts val="2000"/>
              <a:buNone/>
              <a:defRPr/>
            </a:lvl6pPr>
            <a:lvl7pPr lvl="6" rtl="0" algn="l">
              <a:lnSpc>
                <a:spcPct val="100000"/>
              </a:lnSpc>
              <a:spcBef>
                <a:spcPts val="0"/>
              </a:spcBef>
              <a:spcAft>
                <a:spcPts val="0"/>
              </a:spcAft>
              <a:buSzPts val="2000"/>
              <a:buNone/>
              <a:defRPr/>
            </a:lvl7pPr>
            <a:lvl8pPr lvl="7" rtl="0" algn="l">
              <a:lnSpc>
                <a:spcPct val="100000"/>
              </a:lnSpc>
              <a:spcBef>
                <a:spcPts val="0"/>
              </a:spcBef>
              <a:spcAft>
                <a:spcPts val="0"/>
              </a:spcAft>
              <a:buSzPts val="2000"/>
              <a:buNone/>
              <a:defRPr/>
            </a:lvl8pPr>
            <a:lvl9pPr lvl="8" rtl="0" algn="l">
              <a:lnSpc>
                <a:spcPct val="100000"/>
              </a:lnSpc>
              <a:spcBef>
                <a:spcPts val="0"/>
              </a:spcBef>
              <a:spcAft>
                <a:spcPts val="0"/>
              </a:spcAft>
              <a:buSzPts val="2000"/>
              <a:buNone/>
              <a:defRPr/>
            </a:lvl9pPr>
          </a:lstStyle>
          <a:p/>
        </p:txBody>
      </p:sp>
      <p:sp>
        <p:nvSpPr>
          <p:cNvPr id="101" name="Google Shape;101;p21"/>
          <p:cNvSpPr txBox="1"/>
          <p:nvPr>
            <p:ph idx="1" type="body"/>
          </p:nvPr>
        </p:nvSpPr>
        <p:spPr>
          <a:xfrm>
            <a:off x="786150" y="1200150"/>
            <a:ext cx="2419800" cy="37257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102" name="Google Shape;102;p21"/>
          <p:cNvSpPr txBox="1"/>
          <p:nvPr>
            <p:ph idx="2" type="body"/>
          </p:nvPr>
        </p:nvSpPr>
        <p:spPr>
          <a:xfrm>
            <a:off x="3329992" y="1200150"/>
            <a:ext cx="2419800" cy="37257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103" name="Google Shape;103;p21"/>
          <p:cNvSpPr txBox="1"/>
          <p:nvPr>
            <p:ph idx="3" type="body"/>
          </p:nvPr>
        </p:nvSpPr>
        <p:spPr>
          <a:xfrm>
            <a:off x="5873834" y="1200150"/>
            <a:ext cx="2419800" cy="37257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104" name="Google Shape;104;p2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105" name="Shape 105"/>
        <p:cNvGrpSpPr/>
        <p:nvPr/>
      </p:nvGrpSpPr>
      <p:grpSpPr>
        <a:xfrm>
          <a:off x="0" y="0"/>
          <a:ext cx="0" cy="0"/>
          <a:chOff x="0" y="0"/>
          <a:chExt cx="0" cy="0"/>
        </a:xfrm>
      </p:grpSpPr>
      <p:sp>
        <p:nvSpPr>
          <p:cNvPr id="106" name="Google Shape;106;p22"/>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000"/>
              <a:buNone/>
              <a:defRPr/>
            </a:lvl1pPr>
            <a:lvl2pPr lvl="1" rtl="0" algn="l">
              <a:lnSpc>
                <a:spcPct val="100000"/>
              </a:lnSpc>
              <a:spcBef>
                <a:spcPts val="0"/>
              </a:spcBef>
              <a:spcAft>
                <a:spcPts val="0"/>
              </a:spcAft>
              <a:buSzPts val="2000"/>
              <a:buNone/>
              <a:defRPr/>
            </a:lvl2pPr>
            <a:lvl3pPr lvl="2" rtl="0" algn="l">
              <a:lnSpc>
                <a:spcPct val="100000"/>
              </a:lnSpc>
              <a:spcBef>
                <a:spcPts val="0"/>
              </a:spcBef>
              <a:spcAft>
                <a:spcPts val="0"/>
              </a:spcAft>
              <a:buSzPts val="2000"/>
              <a:buNone/>
              <a:defRPr/>
            </a:lvl3pPr>
            <a:lvl4pPr lvl="3" rtl="0" algn="l">
              <a:lnSpc>
                <a:spcPct val="100000"/>
              </a:lnSpc>
              <a:spcBef>
                <a:spcPts val="0"/>
              </a:spcBef>
              <a:spcAft>
                <a:spcPts val="0"/>
              </a:spcAft>
              <a:buSzPts val="2000"/>
              <a:buNone/>
              <a:defRPr/>
            </a:lvl4pPr>
            <a:lvl5pPr lvl="4" rtl="0" algn="l">
              <a:lnSpc>
                <a:spcPct val="100000"/>
              </a:lnSpc>
              <a:spcBef>
                <a:spcPts val="0"/>
              </a:spcBef>
              <a:spcAft>
                <a:spcPts val="0"/>
              </a:spcAft>
              <a:buSzPts val="2000"/>
              <a:buNone/>
              <a:defRPr/>
            </a:lvl5pPr>
            <a:lvl6pPr lvl="5" rtl="0" algn="l">
              <a:lnSpc>
                <a:spcPct val="100000"/>
              </a:lnSpc>
              <a:spcBef>
                <a:spcPts val="0"/>
              </a:spcBef>
              <a:spcAft>
                <a:spcPts val="0"/>
              </a:spcAft>
              <a:buSzPts val="2000"/>
              <a:buNone/>
              <a:defRPr/>
            </a:lvl6pPr>
            <a:lvl7pPr lvl="6" rtl="0" algn="l">
              <a:lnSpc>
                <a:spcPct val="100000"/>
              </a:lnSpc>
              <a:spcBef>
                <a:spcPts val="0"/>
              </a:spcBef>
              <a:spcAft>
                <a:spcPts val="0"/>
              </a:spcAft>
              <a:buSzPts val="2000"/>
              <a:buNone/>
              <a:defRPr/>
            </a:lvl7pPr>
            <a:lvl8pPr lvl="7" rtl="0" algn="l">
              <a:lnSpc>
                <a:spcPct val="100000"/>
              </a:lnSpc>
              <a:spcBef>
                <a:spcPts val="0"/>
              </a:spcBef>
              <a:spcAft>
                <a:spcPts val="0"/>
              </a:spcAft>
              <a:buSzPts val="2000"/>
              <a:buNone/>
              <a:defRPr/>
            </a:lvl8pPr>
            <a:lvl9pPr lvl="8" rtl="0" algn="l">
              <a:lnSpc>
                <a:spcPct val="100000"/>
              </a:lnSpc>
              <a:spcBef>
                <a:spcPts val="0"/>
              </a:spcBef>
              <a:spcAft>
                <a:spcPts val="0"/>
              </a:spcAft>
              <a:buSzPts val="2000"/>
              <a:buNone/>
              <a:defRPr/>
            </a:lvl9pPr>
          </a:lstStyle>
          <a:p/>
        </p:txBody>
      </p:sp>
      <p:sp>
        <p:nvSpPr>
          <p:cNvPr id="107" name="Google Shape;107;p2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108" name="Shape 108"/>
        <p:cNvGrpSpPr/>
        <p:nvPr/>
      </p:nvGrpSpPr>
      <p:grpSpPr>
        <a:xfrm>
          <a:off x="0" y="0"/>
          <a:ext cx="0" cy="0"/>
          <a:chOff x="0" y="0"/>
          <a:chExt cx="0" cy="0"/>
        </a:xfrm>
      </p:grpSpPr>
      <p:sp>
        <p:nvSpPr>
          <p:cNvPr id="109" name="Google Shape;109;p23"/>
          <p:cNvSpPr txBox="1"/>
          <p:nvPr>
            <p:ph idx="1" type="body"/>
          </p:nvPr>
        </p:nvSpPr>
        <p:spPr>
          <a:xfrm>
            <a:off x="457200" y="4055343"/>
            <a:ext cx="8229600" cy="368700"/>
          </a:xfrm>
          <a:prstGeom prst="rect">
            <a:avLst/>
          </a:prstGeom>
          <a:noFill/>
          <a:ln>
            <a:noFill/>
          </a:ln>
        </p:spPr>
        <p:txBody>
          <a:bodyPr anchorCtr="0" anchor="t" bIns="91425" lIns="91425" spcFirstLastPara="1" rIns="91425" wrap="square" tIns="91425">
            <a:noAutofit/>
          </a:bodyPr>
          <a:lstStyle>
            <a:lvl1pPr indent="-228600" lvl="0" marL="457200" rtl="0" algn="ctr">
              <a:lnSpc>
                <a:spcPct val="100000"/>
              </a:lnSpc>
              <a:spcBef>
                <a:spcPts val="360"/>
              </a:spcBef>
              <a:spcAft>
                <a:spcPts val="0"/>
              </a:spcAft>
              <a:buSzPts val="1800"/>
              <a:buNone/>
              <a:defRPr sz="1800"/>
            </a:lvl1pPr>
          </a:lstStyle>
          <a:p/>
        </p:txBody>
      </p:sp>
      <p:sp>
        <p:nvSpPr>
          <p:cNvPr id="110" name="Google Shape;110;p23"/>
          <p:cNvSpPr txBox="1"/>
          <p:nvPr>
            <p:ph idx="12" type="sldNum"/>
          </p:nvPr>
        </p:nvSpPr>
        <p:spPr>
          <a:xfrm>
            <a:off x="-92" y="4749844"/>
            <a:ext cx="9144000" cy="393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3.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1pPr>
            <a:lvl2pPr lvl="1"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2pPr>
            <a:lvl3pPr lvl="2"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3pPr>
            <a:lvl4pPr lvl="3"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4pPr>
            <a:lvl5pPr lvl="4"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5pPr>
            <a:lvl6pPr lvl="5"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6pPr>
            <a:lvl7pPr lvl="6"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7pPr>
            <a:lvl8pPr lvl="7"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8pPr>
            <a:lvl9pPr lvl="8"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9pPr>
          </a:lstStyle>
          <a:p/>
        </p:txBody>
      </p:sp>
      <p:sp>
        <p:nvSpPr>
          <p:cNvPr id="52" name="Google Shape;52;p13"/>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4"/>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rtl="0" algn="l">
              <a:lnSpc>
                <a:spcPct val="100000"/>
              </a:lnSpc>
              <a:spcBef>
                <a:spcPts val="0"/>
              </a:spcBef>
              <a:spcAft>
                <a:spcPts val="0"/>
              </a:spcAft>
              <a:buClr>
                <a:schemeClr val="accent4"/>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0"/>
              </a:spcBef>
              <a:spcAft>
                <a:spcPts val="0"/>
              </a:spcAft>
              <a:buClr>
                <a:schemeClr val="accent4"/>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3" name="Google Shape;53;p1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type="ctrTitle"/>
          </p:nvPr>
        </p:nvSpPr>
        <p:spPr>
          <a:xfrm>
            <a:off x="1109857" y="1807562"/>
            <a:ext cx="6924300" cy="115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800"/>
              <a:buNone/>
            </a:pPr>
            <a:r>
              <a:rPr lang="en" sz="3000">
                <a:latin typeface="Nunito"/>
                <a:ea typeface="Nunito"/>
                <a:cs typeface="Nunito"/>
                <a:sym typeface="Nunito"/>
              </a:rPr>
              <a:t>Open Ended Lab Project</a:t>
            </a:r>
            <a:endParaRPr sz="3000">
              <a:latin typeface="Nunito"/>
              <a:ea typeface="Nunito"/>
              <a:cs typeface="Nunito"/>
              <a:sym typeface="Nunito"/>
            </a:endParaRPr>
          </a:p>
          <a:p>
            <a:pPr indent="0" lvl="0" marL="0" rtl="0" algn="ctr">
              <a:lnSpc>
                <a:spcPct val="100000"/>
              </a:lnSpc>
              <a:spcBef>
                <a:spcPts val="0"/>
              </a:spcBef>
              <a:spcAft>
                <a:spcPts val="0"/>
              </a:spcAft>
              <a:buSzPts val="5800"/>
              <a:buNone/>
            </a:pPr>
            <a:r>
              <a:rPr lang="en" sz="2200">
                <a:latin typeface="Nunito"/>
                <a:ea typeface="Nunito"/>
                <a:cs typeface="Nunito"/>
                <a:sym typeface="Nunito"/>
              </a:rPr>
              <a:t>Movie Recommending System from IMDb</a:t>
            </a:r>
            <a:endParaRPr sz="2200">
              <a:latin typeface="Nunito"/>
              <a:ea typeface="Nunito"/>
              <a:cs typeface="Nunito"/>
              <a:sym typeface="Nunito"/>
            </a:endParaRPr>
          </a:p>
        </p:txBody>
      </p:sp>
      <p:sp>
        <p:nvSpPr>
          <p:cNvPr id="116" name="Google Shape;116;p24"/>
          <p:cNvSpPr txBox="1"/>
          <p:nvPr/>
        </p:nvSpPr>
        <p:spPr>
          <a:xfrm>
            <a:off x="501475" y="3471175"/>
            <a:ext cx="59721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rgbClr val="000000"/>
                </a:solidFill>
                <a:latin typeface="Nunito"/>
                <a:ea typeface="Nunito"/>
                <a:cs typeface="Nunito"/>
                <a:sym typeface="Nunito"/>
              </a:rPr>
              <a:t>Presented by : M.V.Karthikeya, 112101027		        		    &amp;</a:t>
            </a:r>
            <a:endParaRPr b="0" i="0"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rgbClr val="000000"/>
                </a:solidFill>
                <a:latin typeface="Nunito"/>
                <a:ea typeface="Nunito"/>
                <a:cs typeface="Nunito"/>
                <a:sym typeface="Nunito"/>
              </a:rPr>
              <a:t>	      	   N.Sasidhar Reddy, 122101025</a:t>
            </a:r>
            <a:endParaRPr b="0" i="0"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rgbClr val="000000"/>
                </a:solidFill>
                <a:latin typeface="Nunito"/>
                <a:ea typeface="Nunito"/>
                <a:cs typeface="Nunito"/>
                <a:sym typeface="Nunito"/>
              </a:rPr>
              <a:t>Mentor : Dr. Koninika Pal</a:t>
            </a:r>
            <a:endParaRPr b="0" i="0" sz="1200" u="none" cap="none" strike="noStrike">
              <a:solidFill>
                <a:srgbClr val="000000"/>
              </a:solidFill>
              <a:latin typeface="Nunito"/>
              <a:ea typeface="Nunito"/>
              <a:cs typeface="Nunito"/>
              <a:sym typeface="Nunito"/>
            </a:endParaRPr>
          </a:p>
        </p:txBody>
      </p:sp>
      <p:sp>
        <p:nvSpPr>
          <p:cNvPr id="117" name="Google Shape;117;p24"/>
          <p:cNvSpPr txBox="1"/>
          <p:nvPr>
            <p:ph idx="4294967295"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latin typeface="Nunito"/>
                <a:ea typeface="Nunito"/>
                <a:cs typeface="Nunito"/>
                <a:sym typeface="Nunito"/>
              </a:rPr>
              <a:t>‹#›</a:t>
            </a:fld>
            <a:endParaRPr>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nvSpPr>
        <p:spPr>
          <a:xfrm>
            <a:off x="166625" y="422800"/>
            <a:ext cx="7671900" cy="969600"/>
          </a:xfrm>
          <a:prstGeom prst="rect">
            <a:avLst/>
          </a:prstGeom>
          <a:noFill/>
          <a:ln>
            <a:noFill/>
          </a:ln>
        </p:spPr>
        <p:txBody>
          <a:bodyPr anchorCtr="0" anchor="t" bIns="91425" lIns="91425" spcFirstLastPara="1" rIns="91425" wrap="square" tIns="91425">
            <a:spAutoFit/>
          </a:bodyPr>
          <a:lstStyle/>
          <a:p>
            <a:pPr indent="457200" lvl="0" marL="2743200" rtl="0" algn="l">
              <a:lnSpc>
                <a:spcPct val="120000"/>
              </a:lnSpc>
              <a:spcBef>
                <a:spcPts val="0"/>
              </a:spcBef>
              <a:spcAft>
                <a:spcPts val="0"/>
              </a:spcAft>
              <a:buNone/>
            </a:pPr>
            <a:r>
              <a:t/>
            </a:r>
            <a:endParaRPr b="1" sz="1500">
              <a:solidFill>
                <a:srgbClr val="374151"/>
              </a:solidFill>
              <a:latin typeface="Roboto"/>
              <a:ea typeface="Roboto"/>
              <a:cs typeface="Roboto"/>
              <a:sym typeface="Roboto"/>
            </a:endParaRPr>
          </a:p>
          <a:p>
            <a:pPr indent="457200" lvl="0" marL="0" rtl="0" algn="l">
              <a:lnSpc>
                <a:spcPct val="120000"/>
              </a:lnSpc>
              <a:spcBef>
                <a:spcPts val="0"/>
              </a:spcBef>
              <a:spcAft>
                <a:spcPts val="0"/>
              </a:spcAft>
              <a:buNone/>
            </a:pPr>
            <a:r>
              <a:t/>
            </a:r>
            <a:endParaRPr sz="1500">
              <a:solidFill>
                <a:srgbClr val="374151"/>
              </a:solidFill>
              <a:latin typeface="Roboto"/>
              <a:ea typeface="Roboto"/>
              <a:cs typeface="Roboto"/>
              <a:sym typeface="Roboto"/>
            </a:endParaRPr>
          </a:p>
          <a:p>
            <a:pPr indent="0" lvl="0" marL="0" rtl="0" algn="l">
              <a:lnSpc>
                <a:spcPct val="120000"/>
              </a:lnSpc>
              <a:spcBef>
                <a:spcPts val="0"/>
              </a:spcBef>
              <a:spcAft>
                <a:spcPts val="0"/>
              </a:spcAft>
              <a:buNone/>
            </a:pPr>
            <a:r>
              <a:t/>
            </a:r>
            <a:endParaRPr sz="1500">
              <a:solidFill>
                <a:srgbClr val="374151"/>
              </a:solidFill>
              <a:latin typeface="Roboto"/>
              <a:ea typeface="Roboto"/>
              <a:cs typeface="Roboto"/>
              <a:sym typeface="Roboto"/>
            </a:endParaRPr>
          </a:p>
        </p:txBody>
      </p:sp>
      <p:pic>
        <p:nvPicPr>
          <p:cNvPr id="194" name="Google Shape;194;p33"/>
          <p:cNvPicPr preferRelativeResize="0"/>
          <p:nvPr/>
        </p:nvPicPr>
        <p:blipFill>
          <a:blip r:embed="rId3">
            <a:alphaModFix/>
          </a:blip>
          <a:stretch>
            <a:fillRect/>
          </a:stretch>
        </p:blipFill>
        <p:spPr>
          <a:xfrm>
            <a:off x="1066425" y="206650"/>
            <a:ext cx="3886200" cy="552450"/>
          </a:xfrm>
          <a:prstGeom prst="rect">
            <a:avLst/>
          </a:prstGeom>
          <a:noFill/>
          <a:ln>
            <a:noFill/>
          </a:ln>
        </p:spPr>
      </p:pic>
      <p:sp>
        <p:nvSpPr>
          <p:cNvPr id="195" name="Google Shape;195;p33"/>
          <p:cNvSpPr txBox="1"/>
          <p:nvPr/>
        </p:nvSpPr>
        <p:spPr>
          <a:xfrm>
            <a:off x="339750" y="896300"/>
            <a:ext cx="8304300" cy="1026000"/>
          </a:xfrm>
          <a:prstGeom prst="rect">
            <a:avLst/>
          </a:prstGeom>
          <a:noFill/>
          <a:ln>
            <a:noFill/>
          </a:ln>
        </p:spPr>
        <p:txBody>
          <a:bodyPr anchorCtr="0" anchor="t" bIns="91425" lIns="91425" spcFirstLastPara="1" rIns="91425" wrap="square" tIns="91425">
            <a:noAutofit/>
          </a:bodyPr>
          <a:lstStyle/>
          <a:p>
            <a:pPr indent="-330200" lvl="0" marL="457200" rtl="0" algn="l">
              <a:lnSpc>
                <a:spcPct val="120000"/>
              </a:lnSpc>
              <a:spcBef>
                <a:spcPts val="0"/>
              </a:spcBef>
              <a:spcAft>
                <a:spcPts val="0"/>
              </a:spcAft>
              <a:buClr>
                <a:srgbClr val="374151"/>
              </a:buClr>
              <a:buSzPts val="1600"/>
              <a:buChar char="●"/>
            </a:pPr>
            <a:r>
              <a:rPr lang="en" sz="1600">
                <a:solidFill>
                  <a:srgbClr val="374151"/>
                </a:solidFill>
                <a:latin typeface="Roboto"/>
                <a:ea typeface="Roboto"/>
                <a:cs typeface="Roboto"/>
                <a:sym typeface="Roboto"/>
              </a:rPr>
              <a:t>W and H </a:t>
            </a:r>
            <a:r>
              <a:rPr lang="en" sz="1600">
                <a:solidFill>
                  <a:srgbClr val="374151"/>
                </a:solidFill>
                <a:latin typeface="Roboto"/>
                <a:ea typeface="Roboto"/>
                <a:cs typeface="Roboto"/>
                <a:sym typeface="Roboto"/>
              </a:rPr>
              <a:t> iterates until the approximation</a:t>
            </a:r>
            <a:r>
              <a:rPr lang="en" sz="1600">
                <a:solidFill>
                  <a:srgbClr val="374151"/>
                </a:solidFill>
                <a:latin typeface="Times New Roman"/>
                <a:ea typeface="Times New Roman"/>
                <a:cs typeface="Times New Roman"/>
                <a:sym typeface="Times New Roman"/>
              </a:rPr>
              <a:t> </a:t>
            </a:r>
            <a:r>
              <a:rPr i="1" lang="en" sz="1600">
                <a:solidFill>
                  <a:srgbClr val="374151"/>
                </a:solidFill>
                <a:latin typeface="Times New Roman"/>
                <a:ea typeface="Times New Roman"/>
                <a:cs typeface="Times New Roman"/>
                <a:sym typeface="Times New Roman"/>
              </a:rPr>
              <a:t>WH</a:t>
            </a:r>
            <a:r>
              <a:rPr lang="en" sz="1600">
                <a:solidFill>
                  <a:srgbClr val="374151"/>
                </a:solidFill>
                <a:latin typeface="Roboto"/>
                <a:ea typeface="Roboto"/>
                <a:cs typeface="Roboto"/>
                <a:sym typeface="Roboto"/>
              </a:rPr>
              <a:t> closely matches the original matrix </a:t>
            </a:r>
            <a:r>
              <a:rPr i="1" lang="en" sz="1600">
                <a:solidFill>
                  <a:srgbClr val="374151"/>
                </a:solidFill>
                <a:latin typeface="Times New Roman"/>
                <a:ea typeface="Times New Roman"/>
                <a:cs typeface="Times New Roman"/>
                <a:sym typeface="Times New Roman"/>
              </a:rPr>
              <a:t>V</a:t>
            </a:r>
            <a:r>
              <a:rPr lang="en" sz="1600">
                <a:solidFill>
                  <a:srgbClr val="374151"/>
                </a:solidFill>
                <a:latin typeface="Roboto"/>
                <a:ea typeface="Roboto"/>
                <a:cs typeface="Roboto"/>
                <a:sym typeface="Roboto"/>
              </a:rPr>
              <a:t>.</a:t>
            </a:r>
            <a:endParaRPr sz="1600">
              <a:solidFill>
                <a:srgbClr val="374151"/>
              </a:solidFill>
              <a:latin typeface="Roboto"/>
              <a:ea typeface="Roboto"/>
              <a:cs typeface="Roboto"/>
              <a:sym typeface="Roboto"/>
            </a:endParaRPr>
          </a:p>
          <a:p>
            <a:pPr indent="-323850" lvl="0" marL="457200" rtl="0" algn="l">
              <a:spcBef>
                <a:spcPts val="0"/>
              </a:spcBef>
              <a:spcAft>
                <a:spcPts val="0"/>
              </a:spcAft>
              <a:buClr>
                <a:schemeClr val="dk1"/>
              </a:buClr>
              <a:buSzPts val="1500"/>
              <a:buChar char="●"/>
            </a:pPr>
            <a:r>
              <a:rPr b="1" lang="en" sz="1500">
                <a:solidFill>
                  <a:schemeClr val="dk1"/>
                </a:solidFill>
              </a:rPr>
              <a:t>Constraint</a:t>
            </a:r>
            <a:r>
              <a:rPr lang="en" sz="1500">
                <a:solidFill>
                  <a:schemeClr val="dk1"/>
                </a:solidFill>
              </a:rPr>
              <a:t>-NMF is non negative, W and H are non Negative</a:t>
            </a:r>
            <a:endParaRPr>
              <a:solidFill>
                <a:srgbClr val="374151"/>
              </a:solidFill>
              <a:latin typeface="Roboto"/>
              <a:ea typeface="Roboto"/>
              <a:cs typeface="Roboto"/>
              <a:sym typeface="Roboto"/>
            </a:endParaRPr>
          </a:p>
        </p:txBody>
      </p:sp>
      <p:sp>
        <p:nvSpPr>
          <p:cNvPr id="196" name="Google Shape;196;p33"/>
          <p:cNvSpPr txBox="1"/>
          <p:nvPr/>
        </p:nvSpPr>
        <p:spPr>
          <a:xfrm>
            <a:off x="391575" y="1702675"/>
            <a:ext cx="6572400" cy="1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1"/>
                </a:solidFill>
                <a:latin typeface="Nunito Medium"/>
                <a:ea typeface="Nunito Medium"/>
                <a:cs typeface="Nunito Medium"/>
                <a:sym typeface="Nunito Medium"/>
              </a:rPr>
              <a:t>Perplexity measure for number of components</a:t>
            </a:r>
            <a:endParaRPr sz="3000">
              <a:solidFill>
                <a:schemeClr val="dk1"/>
              </a:solidFill>
            </a:endParaRPr>
          </a:p>
        </p:txBody>
      </p:sp>
      <p:sp>
        <p:nvSpPr>
          <p:cNvPr id="197" name="Google Shape;197;p33"/>
          <p:cNvSpPr txBox="1"/>
          <p:nvPr/>
        </p:nvSpPr>
        <p:spPr>
          <a:xfrm>
            <a:off x="505875" y="2270888"/>
            <a:ext cx="4674900" cy="4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Gives the best value of K for Matrix factorization</a:t>
            </a:r>
            <a:endParaRPr sz="1500">
              <a:solidFill>
                <a:schemeClr val="dk1"/>
              </a:solidFill>
            </a:endParaRPr>
          </a:p>
          <a:p>
            <a:pPr indent="0" lvl="0" marL="0" rtl="0" algn="l">
              <a:spcBef>
                <a:spcPts val="0"/>
              </a:spcBef>
              <a:spcAft>
                <a:spcPts val="0"/>
              </a:spcAft>
              <a:buNone/>
            </a:pPr>
            <a:r>
              <a:rPr lang="en" sz="1500">
                <a:solidFill>
                  <a:schemeClr val="dk1"/>
                </a:solidFill>
                <a:latin typeface="Nunito"/>
                <a:ea typeface="Nunito"/>
                <a:cs typeface="Nunito"/>
                <a:sym typeface="Nunito"/>
              </a:rPr>
              <a:t>one with </a:t>
            </a:r>
            <a:r>
              <a:rPr b="1" lang="en" sz="1500">
                <a:solidFill>
                  <a:schemeClr val="dk1"/>
                </a:solidFill>
                <a:latin typeface="Nunito"/>
                <a:ea typeface="Nunito"/>
                <a:cs typeface="Nunito"/>
                <a:sym typeface="Nunito"/>
              </a:rPr>
              <a:t>least uncertainty</a:t>
            </a:r>
            <a:r>
              <a:rPr lang="en" sz="1500">
                <a:solidFill>
                  <a:schemeClr val="dk1"/>
                </a:solidFill>
                <a:latin typeface="Nunito"/>
                <a:ea typeface="Nunito"/>
                <a:cs typeface="Nunito"/>
                <a:sym typeface="Nunito"/>
              </a:rPr>
              <a:t> is the best value for k</a:t>
            </a:r>
            <a:endParaRPr sz="1500">
              <a:solidFill>
                <a:schemeClr val="dk1"/>
              </a:solidFill>
            </a:endParaRPr>
          </a:p>
        </p:txBody>
      </p:sp>
      <p:sp>
        <p:nvSpPr>
          <p:cNvPr id="198" name="Google Shape;198;p33"/>
          <p:cNvSpPr txBox="1"/>
          <p:nvPr/>
        </p:nvSpPr>
        <p:spPr>
          <a:xfrm>
            <a:off x="339750" y="2943525"/>
            <a:ext cx="8583900" cy="4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1"/>
                </a:solidFill>
                <a:latin typeface="Nunito Medium"/>
                <a:ea typeface="Nunito Medium"/>
                <a:cs typeface="Nunito Medium"/>
                <a:sym typeface="Nunito Medium"/>
              </a:rPr>
              <a:t>Entropy for the matrix</a:t>
            </a:r>
            <a:endParaRPr sz="2000">
              <a:solidFill>
                <a:schemeClr val="accent1"/>
              </a:solidFill>
              <a:latin typeface="Nunito Medium"/>
              <a:ea typeface="Nunito Medium"/>
              <a:cs typeface="Nunito Medium"/>
              <a:sym typeface="Nunito Medium"/>
            </a:endParaRPr>
          </a:p>
          <a:p>
            <a:pPr indent="0" lvl="0" marL="0" rtl="0" algn="l">
              <a:spcBef>
                <a:spcPts val="0"/>
              </a:spcBef>
              <a:spcAft>
                <a:spcPts val="0"/>
              </a:spcAft>
              <a:buNone/>
            </a:pPr>
            <a:r>
              <a:t/>
            </a:r>
            <a:endParaRPr sz="2000">
              <a:solidFill>
                <a:schemeClr val="accent1"/>
              </a:solidFill>
              <a:latin typeface="Nunito Medium"/>
              <a:ea typeface="Nunito Medium"/>
              <a:cs typeface="Nunito Medium"/>
              <a:sym typeface="Nunito Medium"/>
            </a:endParaRPr>
          </a:p>
          <a:p>
            <a:pPr indent="0" lvl="0" marL="0" rtl="0" algn="l">
              <a:spcBef>
                <a:spcPts val="0"/>
              </a:spcBef>
              <a:spcAft>
                <a:spcPts val="0"/>
              </a:spcAft>
              <a:buNone/>
            </a:pPr>
            <a:r>
              <a:rPr lang="en" sz="1500">
                <a:solidFill>
                  <a:schemeClr val="dk1"/>
                </a:solidFill>
                <a:latin typeface="Nunito"/>
                <a:ea typeface="Nunito"/>
                <a:cs typeface="Nunito"/>
                <a:sym typeface="Nunito"/>
              </a:rPr>
              <a:t>Entropy is the measure of uncertainty. So for calculating entropy for each row in the matrix we need to transform our values in the matrix so that these follow the properties of probabilities, that are:</a:t>
            </a:r>
            <a:endParaRPr sz="1500">
              <a:solidFill>
                <a:schemeClr val="dk1"/>
              </a:solidFill>
              <a:latin typeface="Nunito"/>
              <a:ea typeface="Nunito"/>
              <a:cs typeface="Nunito"/>
              <a:sym typeface="Nunito"/>
            </a:endParaRPr>
          </a:p>
          <a:p>
            <a:pPr indent="-323850" lvl="0" marL="457200" rtl="0" algn="l">
              <a:spcBef>
                <a:spcPts val="0"/>
              </a:spcBef>
              <a:spcAft>
                <a:spcPts val="0"/>
              </a:spcAft>
              <a:buClr>
                <a:schemeClr val="dk1"/>
              </a:buClr>
              <a:buSzPts val="1500"/>
              <a:buFont typeface="Nunito"/>
              <a:buChar char="●"/>
            </a:pPr>
            <a:r>
              <a:rPr lang="en" sz="1500">
                <a:solidFill>
                  <a:schemeClr val="dk1"/>
                </a:solidFill>
                <a:latin typeface="Nunito"/>
                <a:ea typeface="Nunito"/>
                <a:cs typeface="Nunito"/>
                <a:sym typeface="Nunito"/>
              </a:rPr>
              <a:t>All the values in the row are non negative and scaled between 0 and 1 (which is done already)</a:t>
            </a:r>
            <a:endParaRPr sz="1500">
              <a:solidFill>
                <a:schemeClr val="dk1"/>
              </a:solidFill>
              <a:latin typeface="Nunito"/>
              <a:ea typeface="Nunito"/>
              <a:cs typeface="Nunito"/>
              <a:sym typeface="Nunito"/>
            </a:endParaRPr>
          </a:p>
          <a:p>
            <a:pPr indent="-323850" lvl="0" marL="457200" rtl="0" algn="l">
              <a:spcBef>
                <a:spcPts val="0"/>
              </a:spcBef>
              <a:spcAft>
                <a:spcPts val="0"/>
              </a:spcAft>
              <a:buClr>
                <a:schemeClr val="dk1"/>
              </a:buClr>
              <a:buSzPts val="1500"/>
              <a:buFont typeface="Nunito"/>
              <a:buChar char="●"/>
            </a:pPr>
            <a:r>
              <a:rPr lang="en" sz="1500">
                <a:solidFill>
                  <a:schemeClr val="dk1"/>
                </a:solidFill>
                <a:latin typeface="Nunito"/>
                <a:ea typeface="Nunito"/>
                <a:cs typeface="Nunito"/>
                <a:sym typeface="Nunito"/>
              </a:rPr>
              <a:t>All the values in a row should sum to 1.</a:t>
            </a:r>
            <a:endParaRPr sz="1500">
              <a:solidFill>
                <a:schemeClr val="dk1"/>
              </a:solidFill>
              <a:latin typeface="Nunito"/>
              <a:ea typeface="Nunito"/>
              <a:cs typeface="Nunito"/>
              <a:sym typeface="Nunito"/>
            </a:endParaRPr>
          </a:p>
          <a:p>
            <a:pPr indent="0" lvl="0" marL="0" rtl="0" algn="l">
              <a:spcBef>
                <a:spcPts val="0"/>
              </a:spcBef>
              <a:spcAft>
                <a:spcPts val="0"/>
              </a:spcAft>
              <a:buNone/>
            </a:pPr>
            <a:r>
              <a:t/>
            </a:r>
            <a:endParaRPr sz="3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nvSpPr>
        <p:spPr>
          <a:xfrm>
            <a:off x="337575" y="235400"/>
            <a:ext cx="57831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solidFill>
                <a:schemeClr val="dk1"/>
              </a:solidFill>
              <a:latin typeface="Nunito Medium"/>
              <a:ea typeface="Nunito Medium"/>
              <a:cs typeface="Nunito Medium"/>
              <a:sym typeface="Nunito Medium"/>
            </a:endParaRPr>
          </a:p>
        </p:txBody>
      </p:sp>
      <p:sp>
        <p:nvSpPr>
          <p:cNvPr id="204" name="Google Shape;204;p34"/>
          <p:cNvSpPr txBox="1"/>
          <p:nvPr/>
        </p:nvSpPr>
        <p:spPr>
          <a:xfrm>
            <a:off x="617350" y="235400"/>
            <a:ext cx="67293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Nunito"/>
                <a:ea typeface="Nunito"/>
                <a:cs typeface="Nunito"/>
                <a:sym typeface="Nunito"/>
              </a:rPr>
              <a:t>For making all the rows sum to 1, we will </a:t>
            </a:r>
            <a:r>
              <a:rPr lang="en" sz="1500">
                <a:solidFill>
                  <a:schemeClr val="dk1"/>
                </a:solidFill>
                <a:latin typeface="Nunito"/>
                <a:ea typeface="Nunito"/>
                <a:cs typeface="Nunito"/>
                <a:sym typeface="Nunito"/>
              </a:rPr>
              <a:t>divide</a:t>
            </a:r>
            <a:r>
              <a:rPr lang="en" sz="1500">
                <a:solidFill>
                  <a:schemeClr val="dk1"/>
                </a:solidFill>
                <a:latin typeface="Nunito"/>
                <a:ea typeface="Nunito"/>
                <a:cs typeface="Nunito"/>
                <a:sym typeface="Nunito"/>
              </a:rPr>
              <a:t> each row with their corresponding sum of the row.</a:t>
            </a:r>
            <a:endParaRPr sz="1500">
              <a:solidFill>
                <a:schemeClr val="dk1"/>
              </a:solidFill>
              <a:latin typeface="Nunito"/>
              <a:ea typeface="Nunito"/>
              <a:cs typeface="Nunito"/>
              <a:sym typeface="Nunito"/>
            </a:endParaRPr>
          </a:p>
          <a:p>
            <a:pPr indent="0" lvl="0" marL="0" rtl="0" algn="l">
              <a:spcBef>
                <a:spcPts val="0"/>
              </a:spcBef>
              <a:spcAft>
                <a:spcPts val="0"/>
              </a:spcAft>
              <a:buNone/>
            </a:pPr>
            <a:r>
              <a:rPr lang="en" sz="1500">
                <a:solidFill>
                  <a:schemeClr val="dk1"/>
                </a:solidFill>
                <a:latin typeface="Nunito"/>
                <a:ea typeface="Nunito"/>
                <a:cs typeface="Nunito"/>
                <a:sym typeface="Nunito"/>
              </a:rPr>
              <a:t>Now, for each row we calculate entropy by:</a:t>
            </a:r>
            <a:endParaRPr sz="1500">
              <a:solidFill>
                <a:schemeClr val="dk1"/>
              </a:solidFill>
              <a:latin typeface="Nunito"/>
              <a:ea typeface="Nunito"/>
              <a:cs typeface="Nunito"/>
              <a:sym typeface="Nunito"/>
            </a:endParaRPr>
          </a:p>
          <a:p>
            <a:pPr indent="0" lvl="0" marL="0" rtl="0" algn="l">
              <a:spcBef>
                <a:spcPts val="0"/>
              </a:spcBef>
              <a:spcAft>
                <a:spcPts val="0"/>
              </a:spcAft>
              <a:buNone/>
            </a:pPr>
            <a:r>
              <a:rPr b="1" lang="en" sz="1600">
                <a:solidFill>
                  <a:schemeClr val="dk1"/>
                </a:solidFill>
                <a:latin typeface="Nunito"/>
                <a:ea typeface="Nunito"/>
                <a:cs typeface="Nunito"/>
                <a:sym typeface="Nunito"/>
              </a:rPr>
              <a:t>H(P) = − ∑</a:t>
            </a:r>
            <a:r>
              <a:rPr b="1" baseline="-25000" lang="en" sz="1600">
                <a:solidFill>
                  <a:schemeClr val="dk1"/>
                </a:solidFill>
                <a:latin typeface="Nunito"/>
                <a:ea typeface="Nunito"/>
                <a:cs typeface="Nunito"/>
                <a:sym typeface="Nunito"/>
              </a:rPr>
              <a:t>i</a:t>
            </a:r>
            <a:r>
              <a:rPr b="1" lang="en" sz="1600">
                <a:solidFill>
                  <a:schemeClr val="dk1"/>
                </a:solidFill>
                <a:latin typeface="Nunito"/>
                <a:ea typeface="Nunito"/>
                <a:cs typeface="Nunito"/>
                <a:sym typeface="Nunito"/>
              </a:rPr>
              <a:t>​ P(i) ・log</a:t>
            </a:r>
            <a:r>
              <a:rPr b="1" baseline="-25000" lang="en" sz="1600">
                <a:solidFill>
                  <a:schemeClr val="dk1"/>
                </a:solidFill>
                <a:latin typeface="Nunito"/>
                <a:ea typeface="Nunito"/>
                <a:cs typeface="Nunito"/>
                <a:sym typeface="Nunito"/>
              </a:rPr>
              <a:t>2</a:t>
            </a:r>
            <a:r>
              <a:rPr b="1" lang="en" sz="1600">
                <a:solidFill>
                  <a:schemeClr val="dk1"/>
                </a:solidFill>
                <a:latin typeface="Nunito"/>
                <a:ea typeface="Nunito"/>
                <a:cs typeface="Nunito"/>
                <a:sym typeface="Nunito"/>
              </a:rPr>
              <a:t>​(P(i))</a:t>
            </a:r>
            <a:endParaRPr b="1" sz="1600">
              <a:solidFill>
                <a:schemeClr val="dk1"/>
              </a:solidFill>
              <a:latin typeface="Nunito"/>
              <a:ea typeface="Nunito"/>
              <a:cs typeface="Nunito"/>
              <a:sym typeface="Nunito"/>
            </a:endParaRPr>
          </a:p>
          <a:p>
            <a:pPr indent="0" lvl="0" marL="0" rtl="0" algn="l">
              <a:spcBef>
                <a:spcPts val="0"/>
              </a:spcBef>
              <a:spcAft>
                <a:spcPts val="0"/>
              </a:spcAft>
              <a:buNone/>
            </a:pPr>
            <a:r>
              <a:rPr b="1" lang="en" sz="1600">
                <a:solidFill>
                  <a:schemeClr val="dk1"/>
                </a:solidFill>
                <a:latin typeface="Nunito"/>
                <a:ea typeface="Nunito"/>
                <a:cs typeface="Nunito"/>
                <a:sym typeface="Nunito"/>
              </a:rPr>
              <a:t>Perplexity = 2</a:t>
            </a:r>
            <a:r>
              <a:rPr b="1" baseline="30000" lang="en" sz="1600">
                <a:solidFill>
                  <a:schemeClr val="dk1"/>
                </a:solidFill>
                <a:latin typeface="Nunito"/>
                <a:ea typeface="Nunito"/>
                <a:cs typeface="Nunito"/>
                <a:sym typeface="Nunito"/>
              </a:rPr>
              <a:t>H(P)</a:t>
            </a:r>
            <a:endParaRPr b="1" baseline="30000" sz="1600">
              <a:solidFill>
                <a:schemeClr val="dk1"/>
              </a:solidFill>
              <a:latin typeface="Nunito"/>
              <a:ea typeface="Nunito"/>
              <a:cs typeface="Nunito"/>
              <a:sym typeface="Nunito"/>
            </a:endParaRPr>
          </a:p>
          <a:p>
            <a:pPr indent="0" lvl="0" marL="0" rtl="0" algn="l">
              <a:spcBef>
                <a:spcPts val="0"/>
              </a:spcBef>
              <a:spcAft>
                <a:spcPts val="0"/>
              </a:spcAft>
              <a:buNone/>
            </a:pPr>
            <a:r>
              <a:rPr lang="en" sz="1500">
                <a:solidFill>
                  <a:schemeClr val="dk1"/>
                </a:solidFill>
                <a:latin typeface="Nunito"/>
                <a:ea typeface="Nunito"/>
                <a:cs typeface="Nunito"/>
                <a:sym typeface="Nunito"/>
              </a:rPr>
              <a:t>For finding total perplexity measure, we take mean of all the entropies.</a:t>
            </a:r>
            <a:endParaRPr sz="1500">
              <a:solidFill>
                <a:schemeClr val="dk1"/>
              </a:solidFill>
              <a:latin typeface="Nunito"/>
              <a:ea typeface="Nunito"/>
              <a:cs typeface="Nunito"/>
              <a:sym typeface="Nunito"/>
            </a:endParaRPr>
          </a:p>
          <a:p>
            <a:pPr indent="0" lvl="0" marL="0" rtl="0" algn="l">
              <a:spcBef>
                <a:spcPts val="0"/>
              </a:spcBef>
              <a:spcAft>
                <a:spcPts val="0"/>
              </a:spcAft>
              <a:buNone/>
            </a:pPr>
            <a:r>
              <a:rPr lang="en" sz="1500">
                <a:solidFill>
                  <a:schemeClr val="dk1"/>
                </a:solidFill>
                <a:latin typeface="Nunito"/>
                <a:ea typeface="Nunito"/>
                <a:cs typeface="Nunito"/>
                <a:sym typeface="Nunito"/>
              </a:rPr>
              <a:t>The one with least perplexity measure is the best value.</a:t>
            </a:r>
            <a:endParaRPr sz="1500">
              <a:solidFill>
                <a:schemeClr val="dk1"/>
              </a:solidFill>
              <a:latin typeface="Nunito"/>
              <a:ea typeface="Nunito"/>
              <a:cs typeface="Nunito"/>
              <a:sym typeface="Nunito"/>
            </a:endParaRPr>
          </a:p>
        </p:txBody>
      </p:sp>
      <p:sp>
        <p:nvSpPr>
          <p:cNvPr id="205" name="Google Shape;205;p34"/>
          <p:cNvSpPr txBox="1"/>
          <p:nvPr/>
        </p:nvSpPr>
        <p:spPr>
          <a:xfrm>
            <a:off x="337575" y="2100925"/>
            <a:ext cx="55431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solidFill>
                <a:schemeClr val="dk1"/>
              </a:solidFill>
            </a:endParaRPr>
          </a:p>
        </p:txBody>
      </p:sp>
      <p:sp>
        <p:nvSpPr>
          <p:cNvPr id="206" name="Google Shape;206;p34"/>
          <p:cNvSpPr txBox="1"/>
          <p:nvPr/>
        </p:nvSpPr>
        <p:spPr>
          <a:xfrm>
            <a:off x="697313" y="4389875"/>
            <a:ext cx="28860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Nunito SemiBold"/>
                <a:ea typeface="Nunito SemiBold"/>
                <a:cs typeface="Nunito SemiBold"/>
                <a:sym typeface="Nunito SemiBold"/>
              </a:rPr>
              <a:t>Plot between number of latent features and perplexity measure</a:t>
            </a:r>
            <a:r>
              <a:rPr lang="en" sz="1300">
                <a:solidFill>
                  <a:schemeClr val="dk1"/>
                </a:solidFill>
                <a:latin typeface="Nunito"/>
                <a:ea typeface="Nunito"/>
                <a:cs typeface="Nunito"/>
                <a:sym typeface="Nunito"/>
              </a:rPr>
              <a:t> (local minima occurs at k ≈ 900)</a:t>
            </a:r>
            <a:endParaRPr baseline="-25000" sz="1300">
              <a:solidFill>
                <a:schemeClr val="dk1"/>
              </a:solidFill>
              <a:latin typeface="Nunito"/>
              <a:ea typeface="Nunito"/>
              <a:cs typeface="Nunito"/>
              <a:sym typeface="Nunito"/>
            </a:endParaRPr>
          </a:p>
        </p:txBody>
      </p:sp>
      <p:pic>
        <p:nvPicPr>
          <p:cNvPr id="207" name="Google Shape;207;p34"/>
          <p:cNvPicPr preferRelativeResize="0"/>
          <p:nvPr/>
        </p:nvPicPr>
        <p:blipFill>
          <a:blip r:embed="rId3">
            <a:alphaModFix/>
          </a:blip>
          <a:stretch>
            <a:fillRect/>
          </a:stretch>
        </p:blipFill>
        <p:spPr>
          <a:xfrm>
            <a:off x="697375" y="2100925"/>
            <a:ext cx="2885875" cy="212453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nvSpPr>
        <p:spPr>
          <a:xfrm>
            <a:off x="-48075" y="0"/>
            <a:ext cx="3668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0091EA"/>
                </a:solidFill>
              </a:rPr>
              <a:t>Outputs</a:t>
            </a:r>
            <a:endParaRPr sz="2500">
              <a:solidFill>
                <a:srgbClr val="0091EA"/>
              </a:solidFill>
            </a:endParaRPr>
          </a:p>
        </p:txBody>
      </p:sp>
      <p:pic>
        <p:nvPicPr>
          <p:cNvPr id="213" name="Google Shape;213;p35"/>
          <p:cNvPicPr preferRelativeResize="0"/>
          <p:nvPr/>
        </p:nvPicPr>
        <p:blipFill>
          <a:blip r:embed="rId3">
            <a:alphaModFix/>
          </a:blip>
          <a:stretch>
            <a:fillRect/>
          </a:stretch>
        </p:blipFill>
        <p:spPr>
          <a:xfrm>
            <a:off x="53250" y="663974"/>
            <a:ext cx="4571999" cy="4119551"/>
          </a:xfrm>
          <a:prstGeom prst="rect">
            <a:avLst/>
          </a:prstGeom>
          <a:noFill/>
          <a:ln>
            <a:noFill/>
          </a:ln>
        </p:spPr>
      </p:pic>
      <p:pic>
        <p:nvPicPr>
          <p:cNvPr id="214" name="Google Shape;214;p35"/>
          <p:cNvPicPr preferRelativeResize="0"/>
          <p:nvPr/>
        </p:nvPicPr>
        <p:blipFill>
          <a:blip r:embed="rId4">
            <a:alphaModFix/>
          </a:blip>
          <a:stretch>
            <a:fillRect/>
          </a:stretch>
        </p:blipFill>
        <p:spPr>
          <a:xfrm>
            <a:off x="4696600" y="704526"/>
            <a:ext cx="4213950" cy="407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6"/>
          <p:cNvPicPr preferRelativeResize="0"/>
          <p:nvPr/>
        </p:nvPicPr>
        <p:blipFill>
          <a:blip r:embed="rId3">
            <a:alphaModFix/>
          </a:blip>
          <a:stretch>
            <a:fillRect/>
          </a:stretch>
        </p:blipFill>
        <p:spPr>
          <a:xfrm>
            <a:off x="622925" y="806525"/>
            <a:ext cx="6343650" cy="3905250"/>
          </a:xfrm>
          <a:prstGeom prst="rect">
            <a:avLst/>
          </a:prstGeom>
          <a:noFill/>
          <a:ln>
            <a:noFill/>
          </a:ln>
        </p:spPr>
      </p:pic>
      <p:sp>
        <p:nvSpPr>
          <p:cNvPr id="220" name="Google Shape;220;p36"/>
          <p:cNvSpPr txBox="1"/>
          <p:nvPr/>
        </p:nvSpPr>
        <p:spPr>
          <a:xfrm>
            <a:off x="2389975" y="186725"/>
            <a:ext cx="3316500" cy="6198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None/>
            </a:pPr>
            <a:r>
              <a:rPr lang="en" sz="3000">
                <a:solidFill>
                  <a:schemeClr val="accent1"/>
                </a:solidFill>
              </a:rPr>
              <a:t>comparison</a:t>
            </a:r>
            <a:endParaRPr sz="3000">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nvSpPr>
        <p:spPr>
          <a:xfrm>
            <a:off x="1279325" y="1743175"/>
            <a:ext cx="6837300" cy="18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0">
                <a:solidFill>
                  <a:schemeClr val="accent1"/>
                </a:solidFill>
                <a:latin typeface="Caveat"/>
                <a:ea typeface="Caveat"/>
                <a:cs typeface="Caveat"/>
                <a:sym typeface="Caveat"/>
              </a:rPr>
              <a:t>    Thank You</a:t>
            </a:r>
            <a:endParaRPr b="1" sz="8000">
              <a:solidFill>
                <a:schemeClr val="accent1"/>
              </a:solidFill>
              <a:latin typeface="Caveat"/>
              <a:ea typeface="Caveat"/>
              <a:cs typeface="Caveat"/>
              <a:sym typeface="Caveat"/>
            </a:endParaRPr>
          </a:p>
        </p:txBody>
      </p:sp>
      <p:sp>
        <p:nvSpPr>
          <p:cNvPr id="226" name="Google Shape;226;p37"/>
          <p:cNvSpPr txBox="1"/>
          <p:nvPr/>
        </p:nvSpPr>
        <p:spPr>
          <a:xfrm>
            <a:off x="6133050" y="4292350"/>
            <a:ext cx="2969100" cy="8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Comfortaa"/>
                <a:ea typeface="Comfortaa"/>
                <a:cs typeface="Comfortaa"/>
                <a:sym typeface="Comfortaa"/>
              </a:rPr>
              <a:t>Sasidhar	 122101025</a:t>
            </a:r>
            <a:endParaRPr sz="1900">
              <a:solidFill>
                <a:schemeClr val="dk1"/>
              </a:solidFill>
              <a:latin typeface="Comfortaa"/>
              <a:ea typeface="Comfortaa"/>
              <a:cs typeface="Comfortaa"/>
              <a:sym typeface="Comfortaa"/>
            </a:endParaRPr>
          </a:p>
          <a:p>
            <a:pPr indent="0" lvl="0" marL="0" rtl="0" algn="l">
              <a:spcBef>
                <a:spcPts val="0"/>
              </a:spcBef>
              <a:spcAft>
                <a:spcPts val="0"/>
              </a:spcAft>
              <a:buNone/>
            </a:pPr>
            <a:r>
              <a:rPr lang="en" sz="1900">
                <a:solidFill>
                  <a:schemeClr val="dk1"/>
                </a:solidFill>
                <a:latin typeface="Comfortaa"/>
                <a:ea typeface="Comfortaa"/>
                <a:cs typeface="Comfortaa"/>
                <a:sym typeface="Comfortaa"/>
              </a:rPr>
              <a:t>Karthikeya  112101027</a:t>
            </a:r>
            <a:endParaRPr sz="1900">
              <a:solidFill>
                <a:schemeClr val="dk1"/>
              </a:solidFill>
              <a:latin typeface="Comfortaa"/>
              <a:ea typeface="Comfortaa"/>
              <a:cs typeface="Comfortaa"/>
              <a:sym typeface="Comforta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nvSpPr>
        <p:spPr>
          <a:xfrm>
            <a:off x="3212275" y="1279575"/>
            <a:ext cx="3587100" cy="7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chemeClr val="accent1"/>
                </a:solidFill>
              </a:rPr>
              <a:t>Conclusion</a:t>
            </a:r>
            <a:endParaRPr sz="3500">
              <a:solidFill>
                <a:schemeClr val="accent1"/>
              </a:solidFill>
            </a:endParaRPr>
          </a:p>
        </p:txBody>
      </p:sp>
      <p:sp>
        <p:nvSpPr>
          <p:cNvPr id="232" name="Google Shape;232;p38"/>
          <p:cNvSpPr txBox="1"/>
          <p:nvPr/>
        </p:nvSpPr>
        <p:spPr>
          <a:xfrm>
            <a:off x="1055850" y="2465125"/>
            <a:ext cx="7032300" cy="14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Movie recommendation system blends genres, keywords, cast, directors, writers, and story to deliver personalized suggestions. Leveraging Non-negative Matrix Factorization (NMF) and cosine similarity, the system provides a refined approach to movie recommendations.</a:t>
            </a:r>
            <a:endParaRPr sz="15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nvSpPr>
        <p:spPr>
          <a:xfrm>
            <a:off x="375000" y="760225"/>
            <a:ext cx="33744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accent1"/>
                </a:solidFill>
              </a:rPr>
              <a:t>References</a:t>
            </a:r>
            <a:endParaRPr sz="2500">
              <a:solidFill>
                <a:schemeClr val="accent1"/>
              </a:solidFill>
            </a:endParaRPr>
          </a:p>
        </p:txBody>
      </p:sp>
      <p:sp>
        <p:nvSpPr>
          <p:cNvPr id="238" name="Google Shape;238;p39"/>
          <p:cNvSpPr txBox="1"/>
          <p:nvPr/>
        </p:nvSpPr>
        <p:spPr>
          <a:xfrm>
            <a:off x="336450" y="1459400"/>
            <a:ext cx="8471100" cy="33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A. Fanca, A. Puscasiu, D. -I. Gota and H. Valean, "Recommendation Systems with Machine Learning," 2020 21th International Carpathian Control Conference (ICCC), High Tatras, Slovakia, 2020, pp. 1-6, doi: 10.1109/ICCC49264.2020.9257290.</a:t>
            </a:r>
            <a:endParaRPr sz="1500">
              <a:solidFill>
                <a:schemeClr val="dk1"/>
              </a:solidFill>
            </a:endParaRPr>
          </a:p>
          <a:p>
            <a:pPr indent="0" lvl="0" marL="0" rtl="0" algn="l">
              <a:spcBef>
                <a:spcPts val="0"/>
              </a:spcBef>
              <a:spcAft>
                <a:spcPts val="0"/>
              </a:spcAft>
              <a:buNone/>
            </a:pPr>
            <a:r>
              <a:rPr lang="en" sz="1500">
                <a:solidFill>
                  <a:schemeClr val="dk1"/>
                </a:solidFill>
              </a:rPr>
              <a:t>A. R. Lahitani, A. E. Permanasari and N. A. Setiawan, "Cosine similarity to determine similarity measure: Study case in online essay assessment," 2016 4th International Conference on Cyber and IT Service Management, Bandung, Indonesia, 2016, pp. 1-6, doi: 10.1109/CITSM.2016.7577578.</a:t>
            </a:r>
            <a:endParaRPr sz="1500">
              <a:solidFill>
                <a:schemeClr val="dk1"/>
              </a:solidFill>
            </a:endParaRPr>
          </a:p>
          <a:p>
            <a:pPr indent="0" lvl="0" marL="0" rtl="0" algn="l">
              <a:spcBef>
                <a:spcPts val="0"/>
              </a:spcBef>
              <a:spcAft>
                <a:spcPts val="0"/>
              </a:spcAft>
              <a:buNone/>
            </a:pPr>
            <a:r>
              <a:rPr lang="en" sz="1500">
                <a:solidFill>
                  <a:schemeClr val="dk1"/>
                </a:solidFill>
              </a:rPr>
              <a:t>Y. -X. Wang and Y. -J. Zhang, "Nonnegative Matrix Factorization: A Comprehensive Review," in IEEE Transactions on Knowledge and Data Engineering, vol. 25, no. 6, pp. 1336-1353, June 2013, doi: 10.1109/TKDE.2012.51.</a:t>
            </a:r>
            <a:endParaRPr sz="1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idx="4294967295" type="title"/>
          </p:nvPr>
        </p:nvSpPr>
        <p:spPr>
          <a:xfrm>
            <a:off x="2527200" y="1301350"/>
            <a:ext cx="4089600" cy="702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b="1" lang="en">
                <a:latin typeface="Nunito"/>
                <a:ea typeface="Nunito"/>
                <a:cs typeface="Nunito"/>
                <a:sym typeface="Nunito"/>
              </a:rPr>
              <a:t>   </a:t>
            </a:r>
            <a:r>
              <a:rPr b="1" lang="en" sz="2600">
                <a:latin typeface="Nunito"/>
                <a:ea typeface="Nunito"/>
                <a:cs typeface="Nunito"/>
                <a:sym typeface="Nunito"/>
              </a:rPr>
              <a:t>Problem statement</a:t>
            </a:r>
            <a:endParaRPr b="1" sz="2600">
              <a:latin typeface="Nunito"/>
              <a:ea typeface="Nunito"/>
              <a:cs typeface="Nunito"/>
              <a:sym typeface="Nunito"/>
            </a:endParaRPr>
          </a:p>
        </p:txBody>
      </p:sp>
      <p:sp>
        <p:nvSpPr>
          <p:cNvPr id="123" name="Google Shape;123;p25"/>
          <p:cNvSpPr txBox="1"/>
          <p:nvPr/>
        </p:nvSpPr>
        <p:spPr>
          <a:xfrm>
            <a:off x="942000" y="2211225"/>
            <a:ext cx="7001700" cy="116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Nunito"/>
                <a:ea typeface="Nunito"/>
                <a:cs typeface="Nunito"/>
                <a:sym typeface="Nunito"/>
              </a:rPr>
              <a:t>The objective is to develop a content-based recommendation system using Matrix factorization that provides suggestions for movies that are similar to a specific movie, based on several factors such as cast, director, writer, popularity, genres, keywords, and story.</a:t>
            </a:r>
            <a:endParaRPr b="0" i="0" sz="1500" u="none" cap="none" strike="noStrike">
              <a:solidFill>
                <a:srgbClr val="263238"/>
              </a:solidFill>
              <a:latin typeface="Nunito"/>
              <a:ea typeface="Nunito"/>
              <a:cs typeface="Nunito"/>
              <a:sym typeface="Nunito"/>
            </a:endParaRPr>
          </a:p>
        </p:txBody>
      </p:sp>
      <p:sp>
        <p:nvSpPr>
          <p:cNvPr id="124" name="Google Shape;124;p2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nvSpPr>
        <p:spPr>
          <a:xfrm>
            <a:off x="890250" y="1010725"/>
            <a:ext cx="7001700" cy="9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recommender system is an algorithm that provides personalized suggestions to users. These systems are widely used in various online platforms to help users discover new products, services, or content based on their preferences and behavior.</a:t>
            </a:r>
            <a:endParaRPr b="0" i="0" sz="1400" u="none" cap="none" strike="noStrike">
              <a:solidFill>
                <a:srgbClr val="263238"/>
              </a:solidFill>
              <a:latin typeface="Nunito"/>
              <a:ea typeface="Nunito"/>
              <a:cs typeface="Nunito"/>
              <a:sym typeface="Nunito"/>
            </a:endParaRPr>
          </a:p>
        </p:txBody>
      </p:sp>
      <p:sp>
        <p:nvSpPr>
          <p:cNvPr id="130" name="Google Shape;130;p2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26"/>
          <p:cNvSpPr txBox="1"/>
          <p:nvPr/>
        </p:nvSpPr>
        <p:spPr>
          <a:xfrm>
            <a:off x="1926975" y="306975"/>
            <a:ext cx="4491300" cy="569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2500">
                <a:solidFill>
                  <a:schemeClr val="accent1"/>
                </a:solidFill>
                <a:latin typeface="Nunito"/>
                <a:ea typeface="Nunito"/>
                <a:cs typeface="Nunito"/>
                <a:sym typeface="Nunito"/>
              </a:rPr>
              <a:t>   Recommender system</a:t>
            </a:r>
            <a:endParaRPr b="1" sz="3000">
              <a:solidFill>
                <a:schemeClr val="dk1"/>
              </a:solidFill>
            </a:endParaRPr>
          </a:p>
        </p:txBody>
      </p:sp>
      <p:sp>
        <p:nvSpPr>
          <p:cNvPr id="132" name="Google Shape;132;p26"/>
          <p:cNvSpPr txBox="1"/>
          <p:nvPr/>
        </p:nvSpPr>
        <p:spPr>
          <a:xfrm>
            <a:off x="890250" y="1918825"/>
            <a:ext cx="3156600" cy="5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accent1"/>
                </a:solidFill>
              </a:rPr>
              <a:t>Content-Based Filtering</a:t>
            </a:r>
            <a:endParaRPr sz="2200">
              <a:solidFill>
                <a:schemeClr val="dk1"/>
              </a:solidFill>
            </a:endParaRPr>
          </a:p>
        </p:txBody>
      </p:sp>
      <p:sp>
        <p:nvSpPr>
          <p:cNvPr id="133" name="Google Shape;133;p26"/>
          <p:cNvSpPr txBox="1"/>
          <p:nvPr/>
        </p:nvSpPr>
        <p:spPr>
          <a:xfrm>
            <a:off x="1161175" y="2415475"/>
            <a:ext cx="6730800" cy="7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approach recommends items based on their features like genres, actors, directors,writers and user ratings to recommend movies.</a:t>
            </a:r>
            <a:endParaRPr sz="3000">
              <a:solidFill>
                <a:schemeClr val="dk1"/>
              </a:solidFill>
            </a:endParaRPr>
          </a:p>
        </p:txBody>
      </p:sp>
      <p:sp>
        <p:nvSpPr>
          <p:cNvPr id="134" name="Google Shape;134;p26"/>
          <p:cNvSpPr txBox="1"/>
          <p:nvPr/>
        </p:nvSpPr>
        <p:spPr>
          <a:xfrm>
            <a:off x="890250" y="3170975"/>
            <a:ext cx="4119000" cy="4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accent1"/>
                </a:solidFill>
              </a:rPr>
              <a:t>Non Negative matrix factorization(NMF)</a:t>
            </a:r>
            <a:endParaRPr sz="3000">
              <a:solidFill>
                <a:schemeClr val="dk1"/>
              </a:solidFill>
            </a:endParaRPr>
          </a:p>
        </p:txBody>
      </p:sp>
      <p:sp>
        <p:nvSpPr>
          <p:cNvPr id="135" name="Google Shape;135;p26"/>
          <p:cNvSpPr txBox="1"/>
          <p:nvPr/>
        </p:nvSpPr>
        <p:spPr>
          <a:xfrm>
            <a:off x="1161175" y="3688575"/>
            <a:ext cx="6730800" cy="12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Non-negative Matrix Factorization (NMF) is a mathematical technique used in recommendation systems to decompose a user-item interaction matrix into two lower-dimensional matrices, representing latent features of users and items. By capturing these underlying patterns, NMF helps identify preferences and make personalized recommendations.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nvSpPr>
        <p:spPr>
          <a:xfrm>
            <a:off x="3477300" y="343500"/>
            <a:ext cx="2189400" cy="7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accent1"/>
                </a:solidFill>
              </a:rPr>
              <a:t>Methodology</a:t>
            </a:r>
            <a:endParaRPr b="1" sz="2500">
              <a:solidFill>
                <a:schemeClr val="accent1"/>
              </a:solidFill>
            </a:endParaRPr>
          </a:p>
        </p:txBody>
      </p:sp>
      <p:sp>
        <p:nvSpPr>
          <p:cNvPr id="141" name="Google Shape;141;p27"/>
          <p:cNvSpPr txBox="1"/>
          <p:nvPr/>
        </p:nvSpPr>
        <p:spPr>
          <a:xfrm>
            <a:off x="983400" y="966400"/>
            <a:ext cx="6776100" cy="38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1"/>
                </a:solidFill>
              </a:rPr>
              <a:t>Overview</a:t>
            </a:r>
            <a:endParaRPr sz="2000">
              <a:solidFill>
                <a:schemeClr val="accent1"/>
              </a:solidFill>
            </a:endParaRPr>
          </a:p>
          <a:p>
            <a:pPr indent="0" lvl="0" marL="0" rtl="0" algn="l">
              <a:spcBef>
                <a:spcPts val="0"/>
              </a:spcBef>
              <a:spcAft>
                <a:spcPts val="0"/>
              </a:spcAft>
              <a:buNone/>
            </a:pPr>
            <a:r>
              <a:t/>
            </a:r>
            <a:endParaRPr sz="2000">
              <a:solidFill>
                <a:schemeClr val="accent1"/>
              </a:solidFill>
            </a:endParaRPr>
          </a:p>
          <a:p>
            <a:pPr indent="-323850" lvl="0" marL="457200" rtl="0" algn="l">
              <a:spcBef>
                <a:spcPts val="0"/>
              </a:spcBef>
              <a:spcAft>
                <a:spcPts val="0"/>
              </a:spcAft>
              <a:buClr>
                <a:schemeClr val="dk1"/>
              </a:buClr>
              <a:buSzPts val="1500"/>
              <a:buChar char="●"/>
            </a:pPr>
            <a:r>
              <a:rPr b="1" lang="en" sz="1500">
                <a:solidFill>
                  <a:schemeClr val="dk1"/>
                </a:solidFill>
              </a:rPr>
              <a:t>Data Collection:</a:t>
            </a:r>
            <a:r>
              <a:rPr lang="en" sz="1500">
                <a:solidFill>
                  <a:schemeClr val="dk1"/>
                </a:solidFill>
              </a:rPr>
              <a:t> Web scraping using BeautifulSoup and Selenium from IMDb.</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Data Preprocessing:</a:t>
            </a:r>
            <a:endParaRPr b="1"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Handling Missing Values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Dealing with Categorical Data</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Preprocessing Storyline Data</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Combining the features in movie:</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Making matrix-For different movies</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Matrix Normalization:</a:t>
            </a:r>
            <a:r>
              <a:rPr lang="en" sz="1500">
                <a:solidFill>
                  <a:schemeClr val="dk1"/>
                </a:solidFill>
              </a:rPr>
              <a:t>Applying Min-Max Scaling to ensure equal contribution of features.</a:t>
            </a:r>
            <a:endParaRPr sz="15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nvSpPr>
        <p:spPr>
          <a:xfrm>
            <a:off x="2809996" y="156949"/>
            <a:ext cx="42006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lang="en" sz="2800">
                <a:solidFill>
                  <a:srgbClr val="0091EA"/>
                </a:solidFill>
                <a:latin typeface="Nunito"/>
                <a:ea typeface="Nunito"/>
                <a:cs typeface="Nunito"/>
                <a:sym typeface="Nunito"/>
              </a:rPr>
              <a:t>Data collection</a:t>
            </a:r>
            <a:r>
              <a:rPr b="1" i="0" lang="en" sz="2800" u="none" cap="none" strike="noStrike">
                <a:solidFill>
                  <a:srgbClr val="0091EA"/>
                </a:solidFill>
                <a:latin typeface="Nunito"/>
                <a:ea typeface="Nunito"/>
                <a:cs typeface="Nunito"/>
                <a:sym typeface="Nunito"/>
              </a:rPr>
              <a:t>  </a:t>
            </a:r>
            <a:endParaRPr b="1" i="0" sz="1400" u="none" cap="none" strike="noStrike">
              <a:solidFill>
                <a:srgbClr val="000000"/>
              </a:solidFill>
              <a:latin typeface="Nunito"/>
              <a:ea typeface="Nunito"/>
              <a:cs typeface="Nunito"/>
              <a:sym typeface="Nunito"/>
            </a:endParaRPr>
          </a:p>
        </p:txBody>
      </p:sp>
      <p:sp>
        <p:nvSpPr>
          <p:cNvPr id="147" name="Google Shape;147;p28"/>
          <p:cNvSpPr txBox="1"/>
          <p:nvPr/>
        </p:nvSpPr>
        <p:spPr>
          <a:xfrm>
            <a:off x="173507" y="680159"/>
            <a:ext cx="7520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4875"/>
                </a:solidFill>
                <a:latin typeface="Nunito"/>
                <a:ea typeface="Nunito"/>
                <a:cs typeface="Nunito"/>
                <a:sym typeface="Nunito"/>
              </a:rPr>
              <a:t>.</a:t>
            </a:r>
            <a:endParaRPr b="0" i="0" sz="1400" u="none" cap="none" strike="noStrike">
              <a:solidFill>
                <a:srgbClr val="000000"/>
              </a:solidFill>
              <a:latin typeface="Nunito"/>
              <a:ea typeface="Nunito"/>
              <a:cs typeface="Nunito"/>
              <a:sym typeface="Nunito"/>
            </a:endParaRPr>
          </a:p>
        </p:txBody>
      </p:sp>
      <p:sp>
        <p:nvSpPr>
          <p:cNvPr id="148" name="Google Shape;148;p28"/>
          <p:cNvSpPr txBox="1"/>
          <p:nvPr/>
        </p:nvSpPr>
        <p:spPr>
          <a:xfrm>
            <a:off x="275550" y="680150"/>
            <a:ext cx="7676400" cy="116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latin typeface="Nunito"/>
              <a:ea typeface="Nunito"/>
              <a:cs typeface="Nunito"/>
              <a:sym typeface="Nunito"/>
            </a:endParaRPr>
          </a:p>
          <a:p>
            <a:pPr indent="-285750" lvl="0" marL="285750" marR="0" rtl="0" algn="l">
              <a:lnSpc>
                <a:spcPct val="100000"/>
              </a:lnSpc>
              <a:spcBef>
                <a:spcPts val="0"/>
              </a:spcBef>
              <a:spcAft>
                <a:spcPts val="0"/>
              </a:spcAft>
              <a:buClr>
                <a:schemeClr val="dk1"/>
              </a:buClr>
              <a:buSzPts val="1400"/>
              <a:buFont typeface="Noto Sans Symbols"/>
              <a:buChar char="●"/>
            </a:pPr>
            <a:r>
              <a:rPr b="0" i="0" lang="en" sz="1400" u="none" cap="none" strike="noStrike">
                <a:solidFill>
                  <a:srgbClr val="222222"/>
                </a:solidFill>
                <a:latin typeface="Nunito"/>
                <a:ea typeface="Nunito"/>
                <a:cs typeface="Nunito"/>
                <a:sym typeface="Nunito"/>
              </a:rPr>
              <a:t>.The Data which have extracted are </a:t>
            </a:r>
            <a:r>
              <a:rPr b="1" i="0" lang="en" sz="1400" u="none" cap="none" strike="noStrike">
                <a:solidFill>
                  <a:srgbClr val="222222"/>
                </a:solidFill>
                <a:latin typeface="Nunito"/>
                <a:ea typeface="Nunito"/>
                <a:cs typeface="Nunito"/>
                <a:sym typeface="Nunito"/>
              </a:rPr>
              <a:t>Title, Director, Writers, Cast ,Storyline, </a:t>
            </a:r>
            <a:r>
              <a:rPr b="1" lang="en">
                <a:solidFill>
                  <a:srgbClr val="222222"/>
                </a:solidFill>
                <a:latin typeface="Nunito"/>
                <a:ea typeface="Nunito"/>
                <a:cs typeface="Nunito"/>
                <a:sym typeface="Nunito"/>
              </a:rPr>
              <a:t>keywords and their helpfulness and popularity rank of cast,writer,director.</a:t>
            </a:r>
            <a:endParaRPr b="1" i="0" sz="1400" u="none" cap="none" strike="noStrike">
              <a:solidFill>
                <a:srgbClr val="22222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285750" lvl="0" marL="285750" marR="0" rtl="0" algn="l">
              <a:lnSpc>
                <a:spcPct val="100000"/>
              </a:lnSpc>
              <a:spcBef>
                <a:spcPts val="0"/>
              </a:spcBef>
              <a:spcAft>
                <a:spcPts val="0"/>
              </a:spcAft>
              <a:buClr>
                <a:schemeClr val="dk1"/>
              </a:buClr>
              <a:buSzPts val="1400"/>
              <a:buFont typeface="Nunito"/>
              <a:buChar char="●"/>
            </a:pPr>
            <a:r>
              <a:rPr b="0" i="0" lang="en" sz="1400" u="none" cap="none" strike="noStrike">
                <a:solidFill>
                  <a:srgbClr val="222222"/>
                </a:solidFill>
                <a:latin typeface="Nunito"/>
                <a:ea typeface="Nunito"/>
                <a:cs typeface="Nunito"/>
                <a:sym typeface="Nunito"/>
              </a:rPr>
              <a:t>These data were extracted using BeautifulSoup and Selenium.</a:t>
            </a:r>
            <a:endParaRPr b="0" i="0" sz="1400" u="none" cap="none" strike="noStrike">
              <a:solidFill>
                <a:srgbClr val="222222"/>
              </a:solidFill>
              <a:latin typeface="Nunito"/>
              <a:ea typeface="Nunito"/>
              <a:cs typeface="Nunito"/>
              <a:sym typeface="Nunito"/>
            </a:endParaRPr>
          </a:p>
        </p:txBody>
      </p:sp>
      <p:sp>
        <p:nvSpPr>
          <p:cNvPr id="149" name="Google Shape;149;p2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150" name="Google Shape;150;p28"/>
          <p:cNvPicPr preferRelativeResize="0"/>
          <p:nvPr/>
        </p:nvPicPr>
        <p:blipFill rotWithShape="1">
          <a:blip r:embed="rId3">
            <a:alphaModFix/>
          </a:blip>
          <a:srcRect b="0" l="0" r="0" t="0"/>
          <a:stretch/>
        </p:blipFill>
        <p:spPr>
          <a:xfrm>
            <a:off x="1465225" y="3590088"/>
            <a:ext cx="2743200" cy="914400"/>
          </a:xfrm>
          <a:prstGeom prst="rect">
            <a:avLst/>
          </a:prstGeom>
          <a:noFill/>
          <a:ln>
            <a:noFill/>
          </a:ln>
        </p:spPr>
      </p:pic>
      <p:sp>
        <p:nvSpPr>
          <p:cNvPr id="151" name="Google Shape;151;p28"/>
          <p:cNvSpPr txBox="1"/>
          <p:nvPr/>
        </p:nvSpPr>
        <p:spPr>
          <a:xfrm>
            <a:off x="1316725" y="4518875"/>
            <a:ext cx="3040200" cy="515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88"/>
              <a:buFont typeface="Arial"/>
              <a:buNone/>
            </a:pPr>
            <a:r>
              <a:rPr b="0" i="0" lang="en" sz="1075" u="none" cap="none" strike="noStrike">
                <a:solidFill>
                  <a:srgbClr val="000000"/>
                </a:solidFill>
                <a:latin typeface="Arial"/>
                <a:ea typeface="Arial"/>
                <a:cs typeface="Arial"/>
                <a:sym typeface="Arial"/>
              </a:rPr>
              <a:t>Title and rating are extracted from here as shown</a:t>
            </a:r>
            <a:endParaRPr b="0" i="0" sz="1075" u="none" cap="none" strike="noStrike">
              <a:solidFill>
                <a:srgbClr val="000000"/>
              </a:solidFill>
              <a:latin typeface="Arial"/>
              <a:ea typeface="Arial"/>
              <a:cs typeface="Arial"/>
              <a:sym typeface="Arial"/>
            </a:endParaRPr>
          </a:p>
        </p:txBody>
      </p:sp>
      <p:pic>
        <p:nvPicPr>
          <p:cNvPr id="152" name="Google Shape;152;p28"/>
          <p:cNvPicPr preferRelativeResize="0"/>
          <p:nvPr/>
        </p:nvPicPr>
        <p:blipFill rotWithShape="1">
          <a:blip r:embed="rId4">
            <a:alphaModFix/>
          </a:blip>
          <a:srcRect b="0" l="0" r="53520" t="0"/>
          <a:stretch/>
        </p:blipFill>
        <p:spPr>
          <a:xfrm>
            <a:off x="1699387" y="1901350"/>
            <a:ext cx="2125076" cy="914400"/>
          </a:xfrm>
          <a:prstGeom prst="rect">
            <a:avLst/>
          </a:prstGeom>
          <a:noFill/>
          <a:ln>
            <a:noFill/>
          </a:ln>
        </p:spPr>
      </p:pic>
      <p:sp>
        <p:nvSpPr>
          <p:cNvPr id="153" name="Google Shape;153;p28"/>
          <p:cNvSpPr txBox="1"/>
          <p:nvPr/>
        </p:nvSpPr>
        <p:spPr>
          <a:xfrm>
            <a:off x="1608425" y="2783913"/>
            <a:ext cx="2667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Director, Writers, Cast and Crew are taken from here.</a:t>
            </a:r>
            <a:endParaRPr b="0" i="0" sz="1000" u="none" cap="none" strike="noStrike">
              <a:solidFill>
                <a:srgbClr val="000000"/>
              </a:solidFill>
              <a:latin typeface="Arial"/>
              <a:ea typeface="Arial"/>
              <a:cs typeface="Arial"/>
              <a:sym typeface="Arial"/>
            </a:endParaRPr>
          </a:p>
        </p:txBody>
      </p:sp>
      <p:pic>
        <p:nvPicPr>
          <p:cNvPr id="154" name="Google Shape;154;p28"/>
          <p:cNvPicPr preferRelativeResize="0"/>
          <p:nvPr/>
        </p:nvPicPr>
        <p:blipFill rotWithShape="1">
          <a:blip r:embed="rId5">
            <a:alphaModFix/>
          </a:blip>
          <a:srcRect b="0" l="0" r="0" t="0"/>
          <a:stretch/>
        </p:blipFill>
        <p:spPr>
          <a:xfrm>
            <a:off x="5975775" y="1541575"/>
            <a:ext cx="2977301" cy="2977300"/>
          </a:xfrm>
          <a:prstGeom prst="rect">
            <a:avLst/>
          </a:prstGeom>
          <a:noFill/>
          <a:ln>
            <a:noFill/>
          </a:ln>
        </p:spPr>
      </p:pic>
      <p:sp>
        <p:nvSpPr>
          <p:cNvPr id="155" name="Google Shape;155;p28"/>
          <p:cNvSpPr txBox="1"/>
          <p:nvPr/>
        </p:nvSpPr>
        <p:spPr>
          <a:xfrm>
            <a:off x="5456375" y="4518875"/>
            <a:ext cx="4123800" cy="3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Keywords and their corresponding helpful score (in red box)</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nvSpPr>
        <p:spPr>
          <a:xfrm>
            <a:off x="728575" y="472850"/>
            <a:ext cx="7997400" cy="44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accent1"/>
                </a:solidFill>
              </a:rPr>
              <a:t>Combining</a:t>
            </a:r>
            <a:r>
              <a:rPr lang="en" sz="2500">
                <a:solidFill>
                  <a:schemeClr val="accent1"/>
                </a:solidFill>
              </a:rPr>
              <a:t> Features</a:t>
            </a:r>
            <a:endParaRPr sz="2500">
              <a:solidFill>
                <a:schemeClr val="accent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p:txBody>
      </p:sp>
      <p:pic>
        <p:nvPicPr>
          <p:cNvPr id="161" name="Google Shape;161;p29"/>
          <p:cNvPicPr preferRelativeResize="0"/>
          <p:nvPr/>
        </p:nvPicPr>
        <p:blipFill rotWithShape="1">
          <a:blip r:embed="rId3">
            <a:alphaModFix/>
          </a:blip>
          <a:srcRect b="22504" l="0" r="0" t="0"/>
          <a:stretch/>
        </p:blipFill>
        <p:spPr>
          <a:xfrm>
            <a:off x="406725" y="1041250"/>
            <a:ext cx="5311226" cy="3033850"/>
          </a:xfrm>
          <a:prstGeom prst="rect">
            <a:avLst/>
          </a:prstGeom>
          <a:noFill/>
          <a:ln>
            <a:noFill/>
          </a:ln>
        </p:spPr>
      </p:pic>
      <p:sp>
        <p:nvSpPr>
          <p:cNvPr id="162" name="Google Shape;162;p29"/>
          <p:cNvSpPr txBox="1"/>
          <p:nvPr/>
        </p:nvSpPr>
        <p:spPr>
          <a:xfrm>
            <a:off x="6072275" y="1343350"/>
            <a:ext cx="2594700" cy="1131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b="1" lang="en" sz="1500">
                <a:solidFill>
                  <a:schemeClr val="dk1"/>
                </a:solidFill>
              </a:rPr>
              <a:t>Non binary data</a:t>
            </a:r>
            <a:endParaRPr b="1"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Normalized with </a:t>
            </a:r>
            <a:r>
              <a:rPr b="1" lang="en" sz="1500">
                <a:solidFill>
                  <a:schemeClr val="dk1"/>
                </a:solidFill>
              </a:rPr>
              <a:t>Min-Max Scaling</a:t>
            </a:r>
            <a:endParaRPr b="1" sz="1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168" name="Google Shape;168;p30"/>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69" name="Google Shape;169;p30"/>
          <p:cNvSpPr txBox="1"/>
          <p:nvPr/>
        </p:nvSpPr>
        <p:spPr>
          <a:xfrm>
            <a:off x="398148" y="140700"/>
            <a:ext cx="6586500" cy="1554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lang="en" sz="2600">
                <a:solidFill>
                  <a:schemeClr val="accent1"/>
                </a:solidFill>
                <a:latin typeface="Nunito"/>
                <a:ea typeface="Nunito"/>
                <a:cs typeface="Nunito"/>
                <a:sym typeface="Nunito"/>
              </a:rPr>
              <a:t>                     </a:t>
            </a:r>
            <a:r>
              <a:rPr lang="en" sz="2500">
                <a:solidFill>
                  <a:schemeClr val="accent1"/>
                </a:solidFill>
                <a:latin typeface="Nunito"/>
                <a:ea typeface="Nunito"/>
                <a:cs typeface="Nunito"/>
                <a:sym typeface="Nunito"/>
              </a:rPr>
              <a:t>Content-Based filtering</a:t>
            </a:r>
            <a:endParaRPr sz="2500">
              <a:solidFill>
                <a:schemeClr val="accen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600"/>
              <a:buFont typeface="Arial"/>
              <a:buNone/>
            </a:pPr>
            <a:r>
              <a:t/>
            </a:r>
            <a:endParaRPr sz="2500">
              <a:solidFill>
                <a:schemeClr val="accent1"/>
              </a:solidFill>
              <a:latin typeface="Nunito"/>
              <a:ea typeface="Nunito"/>
              <a:cs typeface="Nunito"/>
              <a:sym typeface="Nunito"/>
            </a:endParaRPr>
          </a:p>
          <a:p>
            <a:pPr indent="0" lvl="0" marL="457200" marR="0" rtl="0" algn="l">
              <a:lnSpc>
                <a:spcPct val="100000"/>
              </a:lnSpc>
              <a:spcBef>
                <a:spcPts val="0"/>
              </a:spcBef>
              <a:spcAft>
                <a:spcPts val="0"/>
              </a:spcAft>
              <a:buNone/>
            </a:pPr>
            <a:r>
              <a:t/>
            </a:r>
            <a:endParaRPr sz="1500">
              <a:solidFill>
                <a:schemeClr val="dk1"/>
              </a:solidFill>
              <a:latin typeface="Nunito"/>
              <a:ea typeface="Nunito"/>
              <a:cs typeface="Nunito"/>
              <a:sym typeface="Nunito"/>
            </a:endParaRPr>
          </a:p>
          <a:p>
            <a:pPr indent="0" lvl="0" marL="457200" marR="0" rtl="0" algn="l">
              <a:lnSpc>
                <a:spcPct val="100000"/>
              </a:lnSpc>
              <a:spcBef>
                <a:spcPts val="0"/>
              </a:spcBef>
              <a:spcAft>
                <a:spcPts val="0"/>
              </a:spcAft>
              <a:buNone/>
            </a:pPr>
            <a:r>
              <a:rPr lang="en" sz="1500">
                <a:solidFill>
                  <a:schemeClr val="dk1"/>
                </a:solidFill>
                <a:latin typeface="Nunito"/>
                <a:ea typeface="Nunito"/>
                <a:cs typeface="Nunito"/>
                <a:sym typeface="Nunito"/>
              </a:rPr>
              <a:t>    </a:t>
            </a:r>
            <a:endParaRPr sz="15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600"/>
              <a:buFont typeface="Arial"/>
              <a:buNone/>
            </a:pPr>
            <a:r>
              <a:t/>
            </a:r>
            <a:endParaRPr>
              <a:solidFill>
                <a:schemeClr val="accent1"/>
              </a:solidFill>
              <a:latin typeface="Nunito"/>
              <a:ea typeface="Nunito"/>
              <a:cs typeface="Nunito"/>
              <a:sym typeface="Nunito"/>
            </a:endParaRPr>
          </a:p>
        </p:txBody>
      </p:sp>
      <p:sp>
        <p:nvSpPr>
          <p:cNvPr id="170" name="Google Shape;170;p30"/>
          <p:cNvSpPr txBox="1"/>
          <p:nvPr/>
        </p:nvSpPr>
        <p:spPr>
          <a:xfrm>
            <a:off x="398161" y="1462700"/>
            <a:ext cx="69207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t/>
            </a:r>
            <a:endParaRPr b="0" i="0" sz="1400" u="none" cap="none" strike="noStrike">
              <a:solidFill>
                <a:srgbClr val="000000"/>
              </a:solidFill>
              <a:latin typeface="Nunito"/>
              <a:ea typeface="Nunito"/>
              <a:cs typeface="Nunito"/>
              <a:sym typeface="Nunito"/>
            </a:endParaRPr>
          </a:p>
        </p:txBody>
      </p:sp>
      <p:pic>
        <p:nvPicPr>
          <p:cNvPr id="171" name="Google Shape;171;p30"/>
          <p:cNvPicPr preferRelativeResize="0"/>
          <p:nvPr/>
        </p:nvPicPr>
        <p:blipFill>
          <a:blip r:embed="rId3">
            <a:alphaModFix/>
          </a:blip>
          <a:stretch>
            <a:fillRect/>
          </a:stretch>
        </p:blipFill>
        <p:spPr>
          <a:xfrm>
            <a:off x="6324975" y="2897375"/>
            <a:ext cx="1809750" cy="428625"/>
          </a:xfrm>
          <a:prstGeom prst="rect">
            <a:avLst/>
          </a:prstGeom>
          <a:noFill/>
          <a:ln>
            <a:noFill/>
          </a:ln>
        </p:spPr>
      </p:pic>
      <p:pic>
        <p:nvPicPr>
          <p:cNvPr id="172" name="Google Shape;172;p30"/>
          <p:cNvPicPr preferRelativeResize="0"/>
          <p:nvPr/>
        </p:nvPicPr>
        <p:blipFill>
          <a:blip r:embed="rId4">
            <a:alphaModFix/>
          </a:blip>
          <a:stretch>
            <a:fillRect/>
          </a:stretch>
        </p:blipFill>
        <p:spPr>
          <a:xfrm>
            <a:off x="345850" y="597000"/>
            <a:ext cx="5646425" cy="4059549"/>
          </a:xfrm>
          <a:prstGeom prst="rect">
            <a:avLst/>
          </a:prstGeom>
          <a:noFill/>
          <a:ln>
            <a:noFill/>
          </a:ln>
        </p:spPr>
      </p:pic>
      <p:sp>
        <p:nvSpPr>
          <p:cNvPr id="173" name="Google Shape;173;p30"/>
          <p:cNvSpPr txBox="1"/>
          <p:nvPr/>
        </p:nvSpPr>
        <p:spPr>
          <a:xfrm>
            <a:off x="6274500" y="1994850"/>
            <a:ext cx="2869500" cy="10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Cosine similarity to find similarity between 2 movies </a:t>
            </a:r>
            <a:endParaRPr sz="1500">
              <a:solidFill>
                <a:schemeClr val="dk1"/>
              </a:solidFill>
            </a:endParaRPr>
          </a:p>
          <a:p>
            <a:pPr indent="0" lvl="0" marL="0" rtl="0" algn="l">
              <a:spcBef>
                <a:spcPts val="0"/>
              </a:spcBef>
              <a:spcAft>
                <a:spcPts val="0"/>
              </a:spcAft>
              <a:buNone/>
            </a:pPr>
            <a:r>
              <a:t/>
            </a:r>
            <a:endParaRPr sz="1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nvSpPr>
        <p:spPr>
          <a:xfrm>
            <a:off x="274850" y="135400"/>
            <a:ext cx="3567000" cy="6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lang="en" sz="2800">
                <a:solidFill>
                  <a:schemeClr val="accent1"/>
                </a:solidFill>
                <a:latin typeface="Nunito"/>
                <a:ea typeface="Nunito"/>
                <a:cs typeface="Nunito"/>
                <a:sym typeface="Nunito"/>
              </a:rPr>
              <a:t>Some Outputs:</a:t>
            </a:r>
            <a:endParaRPr>
              <a:latin typeface="Nunito"/>
              <a:ea typeface="Nunito"/>
              <a:cs typeface="Nunito"/>
              <a:sym typeface="Nunito"/>
            </a:endParaRPr>
          </a:p>
          <a:p>
            <a:pPr indent="0" lvl="0" marL="0" rtl="0" algn="l">
              <a:spcBef>
                <a:spcPts val="0"/>
              </a:spcBef>
              <a:spcAft>
                <a:spcPts val="0"/>
              </a:spcAft>
              <a:buNone/>
            </a:pPr>
            <a:r>
              <a:t/>
            </a:r>
            <a:endParaRPr sz="3000">
              <a:solidFill>
                <a:schemeClr val="dk1"/>
              </a:solidFill>
            </a:endParaRPr>
          </a:p>
        </p:txBody>
      </p:sp>
      <p:pic>
        <p:nvPicPr>
          <p:cNvPr id="179" name="Google Shape;179;p31"/>
          <p:cNvPicPr preferRelativeResize="0"/>
          <p:nvPr/>
        </p:nvPicPr>
        <p:blipFill>
          <a:blip r:embed="rId3">
            <a:alphaModFix/>
          </a:blip>
          <a:stretch>
            <a:fillRect/>
          </a:stretch>
        </p:blipFill>
        <p:spPr>
          <a:xfrm>
            <a:off x="168625" y="718275"/>
            <a:ext cx="3779450" cy="4307999"/>
          </a:xfrm>
          <a:prstGeom prst="rect">
            <a:avLst/>
          </a:prstGeom>
          <a:noFill/>
          <a:ln>
            <a:noFill/>
          </a:ln>
        </p:spPr>
      </p:pic>
      <p:pic>
        <p:nvPicPr>
          <p:cNvPr id="180" name="Google Shape;180;p31"/>
          <p:cNvPicPr preferRelativeResize="0"/>
          <p:nvPr/>
        </p:nvPicPr>
        <p:blipFill>
          <a:blip r:embed="rId4">
            <a:alphaModFix/>
          </a:blip>
          <a:stretch>
            <a:fillRect/>
          </a:stretch>
        </p:blipFill>
        <p:spPr>
          <a:xfrm>
            <a:off x="4039675" y="718275"/>
            <a:ext cx="4891124" cy="4054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nvSpPr>
        <p:spPr>
          <a:xfrm>
            <a:off x="1404625" y="252600"/>
            <a:ext cx="6813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accent1"/>
                </a:solidFill>
              </a:rPr>
              <a:t>Non-negative Matrix Factorization (NMF)</a:t>
            </a:r>
            <a:endParaRPr sz="2500">
              <a:solidFill>
                <a:schemeClr val="accent1"/>
              </a:solidFill>
            </a:endParaRPr>
          </a:p>
        </p:txBody>
      </p:sp>
      <p:sp>
        <p:nvSpPr>
          <p:cNvPr id="186" name="Google Shape;186;p32"/>
          <p:cNvSpPr txBox="1"/>
          <p:nvPr/>
        </p:nvSpPr>
        <p:spPr>
          <a:xfrm>
            <a:off x="669025" y="1317725"/>
            <a:ext cx="7548600" cy="30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endParaRPr>
          </a:p>
        </p:txBody>
      </p:sp>
      <p:sp>
        <p:nvSpPr>
          <p:cNvPr id="187" name="Google Shape;187;p32"/>
          <p:cNvSpPr txBox="1"/>
          <p:nvPr/>
        </p:nvSpPr>
        <p:spPr>
          <a:xfrm>
            <a:off x="1182025" y="3949400"/>
            <a:ext cx="7258200" cy="6972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500">
                <a:solidFill>
                  <a:srgbClr val="374151"/>
                </a:solidFill>
                <a:latin typeface="Roboto"/>
                <a:ea typeface="Roboto"/>
                <a:cs typeface="Roboto"/>
                <a:sym typeface="Roboto"/>
              </a:rPr>
              <a:t>One matrix contains the </a:t>
            </a:r>
            <a:r>
              <a:rPr b="1" lang="en" sz="1500">
                <a:solidFill>
                  <a:srgbClr val="374151"/>
                </a:solidFill>
                <a:latin typeface="Roboto"/>
                <a:ea typeface="Roboto"/>
                <a:cs typeface="Roboto"/>
                <a:sym typeface="Roboto"/>
              </a:rPr>
              <a:t>characteristics or features of movies</a:t>
            </a:r>
            <a:r>
              <a:rPr lang="en" sz="1500">
                <a:solidFill>
                  <a:srgbClr val="374151"/>
                </a:solidFill>
                <a:latin typeface="Roboto"/>
                <a:ea typeface="Roboto"/>
                <a:cs typeface="Roboto"/>
                <a:sym typeface="Roboto"/>
              </a:rPr>
              <a:t>, while the other matrix contains the preferences or </a:t>
            </a:r>
            <a:r>
              <a:rPr b="1" lang="en" sz="1500">
                <a:solidFill>
                  <a:srgbClr val="374151"/>
                </a:solidFill>
                <a:latin typeface="Roboto"/>
                <a:ea typeface="Roboto"/>
                <a:cs typeface="Roboto"/>
                <a:sym typeface="Roboto"/>
              </a:rPr>
              <a:t>weights for those latent features</a:t>
            </a:r>
            <a:r>
              <a:rPr lang="en" sz="1500">
                <a:solidFill>
                  <a:srgbClr val="374151"/>
                </a:solidFill>
                <a:latin typeface="Roboto"/>
                <a:ea typeface="Roboto"/>
                <a:cs typeface="Roboto"/>
                <a:sym typeface="Roboto"/>
              </a:rPr>
              <a:t>.</a:t>
            </a:r>
            <a:endParaRPr sz="1500">
              <a:solidFill>
                <a:srgbClr val="374151"/>
              </a:solidFill>
              <a:latin typeface="Roboto"/>
              <a:ea typeface="Roboto"/>
              <a:cs typeface="Roboto"/>
              <a:sym typeface="Roboto"/>
            </a:endParaRPr>
          </a:p>
          <a:p>
            <a:pPr indent="457200" lvl="0" marL="1371600" rtl="0" algn="l">
              <a:lnSpc>
                <a:spcPct val="120000"/>
              </a:lnSpc>
              <a:spcBef>
                <a:spcPts val="0"/>
              </a:spcBef>
              <a:spcAft>
                <a:spcPts val="0"/>
              </a:spcAft>
              <a:buNone/>
            </a:pPr>
            <a:r>
              <a:t/>
            </a:r>
            <a:endParaRPr sz="1500">
              <a:solidFill>
                <a:srgbClr val="374151"/>
              </a:solidFill>
              <a:latin typeface="Roboto"/>
              <a:ea typeface="Roboto"/>
              <a:cs typeface="Roboto"/>
              <a:sym typeface="Roboto"/>
            </a:endParaRPr>
          </a:p>
          <a:p>
            <a:pPr indent="457200" lvl="0" marL="1371600" rtl="0" algn="l">
              <a:lnSpc>
                <a:spcPct val="120000"/>
              </a:lnSpc>
              <a:spcBef>
                <a:spcPts val="0"/>
              </a:spcBef>
              <a:spcAft>
                <a:spcPts val="0"/>
              </a:spcAft>
              <a:buNone/>
            </a:pPr>
            <a:r>
              <a:rPr lang="en" sz="1500">
                <a:solidFill>
                  <a:srgbClr val="374151"/>
                </a:solidFill>
                <a:latin typeface="Roboto"/>
                <a:ea typeface="Roboto"/>
                <a:cs typeface="Roboto"/>
                <a:sym typeface="Roboto"/>
              </a:rPr>
              <a:t>Objective function </a:t>
            </a:r>
            <a:r>
              <a:rPr b="1" lang="en" sz="1500">
                <a:solidFill>
                  <a:srgbClr val="374151"/>
                </a:solidFill>
                <a:latin typeface="Roboto"/>
                <a:ea typeface="Roboto"/>
                <a:cs typeface="Roboto"/>
                <a:sym typeface="Roboto"/>
              </a:rPr>
              <a:t>V~WH</a:t>
            </a:r>
            <a:endParaRPr b="1" sz="2300">
              <a:solidFill>
                <a:srgbClr val="374151"/>
              </a:solidFill>
              <a:latin typeface="Roboto"/>
              <a:ea typeface="Roboto"/>
              <a:cs typeface="Roboto"/>
              <a:sym typeface="Roboto"/>
            </a:endParaRPr>
          </a:p>
        </p:txBody>
      </p:sp>
      <p:pic>
        <p:nvPicPr>
          <p:cNvPr id="188" name="Google Shape;188;p32"/>
          <p:cNvPicPr preferRelativeResize="0"/>
          <p:nvPr/>
        </p:nvPicPr>
        <p:blipFill>
          <a:blip r:embed="rId3">
            <a:alphaModFix/>
          </a:blip>
          <a:stretch>
            <a:fillRect/>
          </a:stretch>
        </p:blipFill>
        <p:spPr>
          <a:xfrm>
            <a:off x="735325" y="1514800"/>
            <a:ext cx="8046600" cy="2011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