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E15C43-FBBA-4185-A75F-B83DA329FA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 Prime Vedios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55A628-2E17-4CFB-8551-CBB57608AA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01-06-2023 00:14:43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s by Type" id="2" name="slide2">
            <a:extLst>
              <a:ext uri="{FF2B5EF4-FFF2-40B4-BE49-F238E27FC236}">
                <a16:creationId xmlns:a16="http://schemas.microsoft.com/office/drawing/2014/main" id="{0B034B62-AE1E-4AD4-8A67-9B58F2D21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39" y="0"/>
            <a:ext cx="312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Genres" id="3" name="slide3">
            <a:extLst>
              <a:ext uri="{FF2B5EF4-FFF2-40B4-BE49-F238E27FC236}">
                <a16:creationId xmlns:a16="http://schemas.microsoft.com/office/drawing/2014/main" id="{D555586B-B97B-488C-952C-7FC74AFB43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3167"/>
            <a:ext cx="12192000" cy="8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s in countries" id="4" name="slide4">
            <a:extLst>
              <a:ext uri="{FF2B5EF4-FFF2-40B4-BE49-F238E27FC236}">
                <a16:creationId xmlns:a16="http://schemas.microsoft.com/office/drawing/2014/main" id="{1A02D169-8BCE-418E-ACAB-5624EBA759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890" y="0"/>
            <a:ext cx="1684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s of shows" id="5" name="slide5">
            <a:extLst>
              <a:ext uri="{FF2B5EF4-FFF2-40B4-BE49-F238E27FC236}">
                <a16:creationId xmlns:a16="http://schemas.microsoft.com/office/drawing/2014/main" id="{8E422724-CDE7-4BB2-9754-2F977E1B6C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7" y="0"/>
            <a:ext cx="9707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66FAA1DC-F089-46CA-8EFB-A036C9B901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7" name="slide7">
            <a:extLst>
              <a:ext uri="{FF2B5EF4-FFF2-40B4-BE49-F238E27FC236}">
                <a16:creationId xmlns:a16="http://schemas.microsoft.com/office/drawing/2014/main" id="{AA3B584C-437A-4DB5-98BE-8571A8CAD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8" name="slide8">
            <a:extLst>
              <a:ext uri="{FF2B5EF4-FFF2-40B4-BE49-F238E27FC236}">
                <a16:creationId xmlns:a16="http://schemas.microsoft.com/office/drawing/2014/main" id="{73CA663D-82DD-4C43-8C2D-820E405DB7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2023-05-31T18:44:44Z</dcterms:created>
  <dcterms:modified xsi:type="dcterms:W3CDTF">2023-05-31T18:44:44Z</dcterms:modified>
</cp:coreProperties>
</file>