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3E619D-4D11-4DA5-964D-F70C073C57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 flipkart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F5F384-2528-43DA-9E93-460C5F0082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05-06-2023 01:01:34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1B9F5EA-A950-4780-8ECD-87C81DB5D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2023-06-04T19:31:34Z</dcterms:created>
  <dcterms:modified xsi:type="dcterms:W3CDTF">2023-06-04T19:31:34Z</dcterms:modified>
</cp:coreProperties>
</file>