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58FC9B-07DF-401B-9F3B-3ED4A391F4EB}">
  <a:tblStyle styleId="{1358FC9B-07DF-401B-9F3B-3ED4A391F4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e602c94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e602c94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86591d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486591d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86591d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486591d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e9f559d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e9f559d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e3337bd61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e3337bd61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3337bd61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3337bd61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e3337bd61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e3337bd61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44ad180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44ad180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526ef35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526ef35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e0b64bd2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e0b64bd2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e0b64bd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e0b64bd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lab.research.google.com/drive/1oms4SQnK_x56Ht-SyK97UKD5gmCFEW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Modified DFS-based term weighting scheme for text classification</a:t>
            </a:r>
            <a:endParaRPr b="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Abhishek Kumar (181CO201), Sasidhar Swarangi (181CO245)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2380950" y="4024475"/>
            <a:ext cx="63216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Therefore, we find that TF-MDFS outperforms the existing term weighting schemes.</a:t>
            </a:r>
            <a:endParaRPr/>
          </a:p>
        </p:txBody>
      </p:sp>
      <p:graphicFrame>
        <p:nvGraphicFramePr>
          <p:cNvPr id="135" name="Google Shape;135;p22"/>
          <p:cNvGraphicFramePr/>
          <p:nvPr/>
        </p:nvGraphicFramePr>
        <p:xfrm>
          <a:off x="2400250" y="133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{1358FC9B-07DF-401B-9F3B-3ED4A391F4EB}</a:tableStyleId>
              </a:tblPr>
              <a:tblGrid>
                <a:gridCol w="1960425"/>
                <a:gridCol w="814200"/>
                <a:gridCol w="1015250"/>
                <a:gridCol w="1236500"/>
                <a:gridCol w="1256600"/>
              </a:tblGrid>
              <a:tr h="7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TF 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TF-IDF 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TF-MDFS 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Improvement over TF (%)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Amazon Review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81.783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82.483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82.783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Polarity v2.0 Movie Review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79.833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81.667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RSS Feed Topics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64.681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64.965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65.362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Contribution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Authors believed that applying TF-MDFS to more sophisticated text representations will make the improvement stronger.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followed through, applying TF-MDFS to bigram </a:t>
            </a:r>
            <a:r>
              <a:rPr lang="en"/>
              <a:t>representation</a:t>
            </a:r>
            <a:r>
              <a:rPr lang="en"/>
              <a:t> of same </a:t>
            </a:r>
            <a:r>
              <a:rPr lang="en"/>
              <a:t>datasets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also wanted to apply it to Word2Vec but couldn’t implement.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Accuracies for Bigram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380950" y="4024475"/>
            <a:ext cx="63216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TF-MDFS on more </a:t>
            </a:r>
            <a:r>
              <a:rPr lang="en"/>
              <a:t>sophisticated</a:t>
            </a:r>
            <a:r>
              <a:rPr lang="en"/>
              <a:t> text </a:t>
            </a:r>
            <a:r>
              <a:rPr lang="en"/>
              <a:t>representations improves the advantage even further!</a:t>
            </a:r>
            <a:endParaRPr/>
          </a:p>
        </p:txBody>
      </p:sp>
      <p:graphicFrame>
        <p:nvGraphicFramePr>
          <p:cNvPr id="148" name="Google Shape;148;p24"/>
          <p:cNvGraphicFramePr/>
          <p:nvPr/>
        </p:nvGraphicFramePr>
        <p:xfrm>
          <a:off x="2400250" y="133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{1358FC9B-07DF-401B-9F3B-3ED4A391F4EB}</a:tableStyleId>
              </a:tblPr>
              <a:tblGrid>
                <a:gridCol w="1960425"/>
                <a:gridCol w="814200"/>
                <a:gridCol w="1015250"/>
                <a:gridCol w="1236500"/>
                <a:gridCol w="1256600"/>
              </a:tblGrid>
              <a:tr h="7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TF 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TF-IDF 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TF-MDFS 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Improvement over TF (%)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Amazon Review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</a:t>
                      </a:r>
                      <a:r>
                        <a:rPr lang="en"/>
                        <a:t>.500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84.933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Polarity v2.0 Movie Review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81.667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82.167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82.833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RSS Feed Topics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65.730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63.574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67.972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2.241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Implement Modified DFS-based term frequency (TF-MDFS) weighting scheme.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Compare and visualize the performance of TF-MDFS and other state-of-the-art term weighting schemes.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Apply TF-MDFS to more sophisticated text representations like N-grams, Skip-grams and </a:t>
            </a:r>
            <a:r>
              <a:rPr lang="en" sz="1400"/>
              <a:t>Continuous</a:t>
            </a:r>
            <a:r>
              <a:rPr lang="en" sz="1400"/>
              <a:t> Bag of Words.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Space Model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ML Models cannot operate directly on the textual data of the documents.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term-weighting schemes, the documents are transformed into vectors which can then be fed to models.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Examples: Term frequency, Term frequency-inverse document frequency weights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Designing appropriate term-weighting schemes is crucial.</a:t>
            </a:r>
            <a:endParaRPr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213" y="1602675"/>
            <a:ext cx="2334129" cy="300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Distinguishing Feature Selector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10225" y="1338225"/>
            <a:ext cx="63216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400"/>
              <a:t>An ideal feature selection method should assign high scores to distinctive terms while assigning lower scores to irrelevant features. In particular, if a term: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Occurs frequently in a single class and does</a:t>
            </a:r>
            <a:r>
              <a:rPr lang="en" sz="1400"/>
              <a:t> not</a:t>
            </a:r>
            <a:r>
              <a:rPr lang="en" sz="1400"/>
              <a:t> occur in other classes, it is distinctive.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Occurs frequently in all classes, it is irrelevant.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Occurs rarely in a single class and does not occur in other classes, it is irrelevant.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Occurs in some of the classes, it is relatively distinctive.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TF-DFS was not effective as it assigns scores between 0.5 to 1.0 and does not demonstrate specificity adequately. 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075" y="3993063"/>
            <a:ext cx="24479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DFS-based Term Frequency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400262" y="16230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 distinguishing feature must predict both true-positives and true-negatives.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Modified DFS is decomposed into q class-specific scores and is calculated from both “</a:t>
            </a:r>
            <a:r>
              <a:rPr lang="en" sz="1400"/>
              <a:t>positive</a:t>
            </a:r>
            <a:r>
              <a:rPr lang="en" sz="1400"/>
              <a:t>” and “negative” </a:t>
            </a:r>
            <a:r>
              <a:rPr lang="en" sz="1400"/>
              <a:t>occurrences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Modified-DFS based term frequency outperformed all existing term weighting schemes in accuracy.</a:t>
            </a:r>
            <a:endParaRPr sz="14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600" y="3440475"/>
            <a:ext cx="33718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963" y="3249975"/>
            <a:ext cx="51530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425" y="3440475"/>
            <a:ext cx="33718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TF-MDFS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595775"/>
            <a:ext cx="5545591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TF-MDFS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Utilizes the class labels as well to compute weights.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Outperforms state-of-the-art term weighting schemes.</a:t>
            </a:r>
            <a:endParaRPr/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Computing TF-MDFS takes O(N * M) time where N is the number of classes and M is the number of documents, which can be infeasible for datasets with large number of classes.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Implementation (Open in Colab)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Load the datasets.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Preprocess the corpus - tokenization, word stemming, lemmatization and drop the stopwords.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Calculate weights (TF, TF-IDF and TF-MDFS) for the Vector Space Model.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Train Naive Bayes, Support Vector Machine and Logistic Regression on each term-weighting scheme.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Compute accuracy for each model, scheme and dataset.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16041" l="4456" r="9838" t="8327"/>
          <a:stretch/>
        </p:blipFill>
        <p:spPr>
          <a:xfrm>
            <a:off x="373225" y="573500"/>
            <a:ext cx="8031600" cy="428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