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5CB8-1733-231A-98DF-0E0C1C6E4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F0147-351E-8FEB-C777-48249292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990F-59E8-D816-2E13-4EB9ADD0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D8CB-A598-44A6-6C1C-5B667CEE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D074-6ADB-FEB9-F002-8F51F247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2E0-EA2C-DEF5-F527-3B5CA6CB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8E3EA-EC89-033A-CAE7-272742B37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5811-47CF-F8FD-B99A-2921A81B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70DD-1D44-B818-328F-466A2DD7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FAEA-4A32-17A2-B975-E416FA16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6ABC-0883-701E-6323-6437AD0DC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8DB3F-437D-155B-23C9-9C9035305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301E-B706-E42F-7789-90EF8AE3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01E8-A072-5B74-D6FE-0E6F498F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72CC-CA51-D008-779E-CBCD2AFC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FF7A-43B3-48B9-7CDB-47F64B5A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66AE-2B40-68B4-C9B9-C92992E3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47494-4DDF-1FC1-E510-416C8EAE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9A2B-6E6A-A50A-F94B-DD70999D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CC406-D82E-B9E9-4A3E-60EB71E6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489E-5E36-8A81-B57D-6884D550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336B6-DD82-1E33-F2E6-A9000D05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A62A-FC10-DCEE-6A27-86F2A81E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B1B7-14B9-604A-5406-7EC14F66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BDCA-CE4C-CB42-BDD2-2C8B5482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7D82-EF70-125F-9F88-F847591C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BF13-11B6-9810-44AD-5E6B79205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648CC-CF49-3FAB-7E97-54102C710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2F035-E543-1731-C0C9-8EC05A19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BBE34-8BBF-E071-6994-0DD4DF80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3C78A-FA8C-0DF5-D1E8-00B3DC4B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BEC8-2063-14AD-7788-3F8EAFD3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A3507-128F-42F8-692F-C301621FC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41DF8-BEA3-A19C-C1B1-37FF9A00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F04CD-FC35-80B8-234B-532A4197F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FCB7-5E1A-4180-85AD-42A2CD507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C22C8-F4DB-B262-9D0B-830539F7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CF6E2-3FDF-BC2D-4B0B-79F12E0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55FDF-188C-FAB4-D07F-F157C28D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AF54-5CAC-461E-DB1C-56971987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33983-0362-2D14-27FA-FB101E5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D5D44-4A9C-70EE-FA47-5EFC384D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A30F4-A0BF-5CEF-2C8B-A4DD071E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7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87FDC-47AF-891C-4B50-09812721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C2762-D719-2CDC-DF81-D48CD410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03E2E-C9F0-FB09-008F-F295EF0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4400-8C51-EFE5-5F51-37A21A4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C3C5-745E-FF94-54D2-35B82EF2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C528-5268-9B0D-79C6-CF6F0C63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3C222-3F85-8BFA-E713-06FF0938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DCA52-B5A0-C0BA-0911-75ECF914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F9C5-9DFB-22B0-B159-F5344E60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D3BC-3168-8A27-8221-183F2A69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E7367-C395-316A-ED02-4887F8A01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4E52C-A507-C986-D450-2ABC446A9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C3D4-B9D8-6661-3573-ECDA0EC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411B6-2B73-922D-DFA8-87FB6A30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9A6A4-3F1D-4FC7-1F0F-AB6DD152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5B6CB-0E65-FB67-48FD-9FD2907C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5D3E-3AC2-494F-F613-5E88BB6A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C4B8-6F25-EACE-374E-1EA25859C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C1A8-BACD-4C54-8216-19868E90D5A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7DE74-3DD8-4FFD-B526-3F38BED5F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C177B-45DA-BA0C-C7A3-0B783EAD6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51A7-7ABD-4BFB-AFFD-F0BCE305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79FD-D26E-70BB-4AED-022B18C0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celebrate Wesak with Lanterns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7D1E-70F5-3CA1-4B6C-B38A4CE2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MAGNET - CMB is looking forward to find the best lantern creators and give some exiting gifts!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you win?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get the Lanterns done together with your team-mates based on the respective client rooms.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client rooms can be split</a:t>
            </a:r>
            <a:r>
              <a:rPr lang="en-GB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multiple teams.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your Lantern till 11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2023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team will be allowed to claim up to a maximum of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LKR 1000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expenses of materials (please produce your bills).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Readymade bought Lanterns will not be qualified.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Judges’ decision is final.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 any clarifications, please get in touch with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Mathusha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Sivarathikan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Desika Hureekaduwa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7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Let’s celebrate Wesak with Lanterns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Desika Hureekaduwa</dc:creator>
  <cp:lastModifiedBy>Desika Hureekaduwa</cp:lastModifiedBy>
  <cp:revision>2</cp:revision>
  <dcterms:created xsi:type="dcterms:W3CDTF">2023-05-03T05:11:29Z</dcterms:created>
  <dcterms:modified xsi:type="dcterms:W3CDTF">2023-05-03T06:43:49Z</dcterms:modified>
</cp:coreProperties>
</file>