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2 Emission Story1">
            <a:extLst>
              <a:ext uri="{FF2B5EF4-FFF2-40B4-BE49-F238E27FC236}">
                <a16:creationId xmlns:a16="http://schemas.microsoft.com/office/drawing/2014/main" id="{59E99C54-A746-4515-8F00-49A34C6B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o2 Emission Story10">
            <a:extLst>
              <a:ext uri="{FF2B5EF4-FFF2-40B4-BE49-F238E27FC236}">
                <a16:creationId xmlns:a16="http://schemas.microsoft.com/office/drawing/2014/main" id="{9191EFFE-1747-4DF5-AC82-DC3CEE88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2 Emission Story11">
            <a:extLst>
              <a:ext uri="{FF2B5EF4-FFF2-40B4-BE49-F238E27FC236}">
                <a16:creationId xmlns:a16="http://schemas.microsoft.com/office/drawing/2014/main" id="{6B88699A-5EC9-4D33-AA13-5E1581EA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o2 Emission Story17">
            <a:extLst>
              <a:ext uri="{FF2B5EF4-FFF2-40B4-BE49-F238E27FC236}">
                <a16:creationId xmlns:a16="http://schemas.microsoft.com/office/drawing/2014/main" id="{D717D48E-E7B0-4C8A-92EF-1EB25D70E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o2 Emission Story18">
            <a:extLst>
              <a:ext uri="{FF2B5EF4-FFF2-40B4-BE49-F238E27FC236}">
                <a16:creationId xmlns:a16="http://schemas.microsoft.com/office/drawing/2014/main" id="{89C88FED-6792-43A7-BF5F-1B446AD9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o2 Emission Story19">
            <a:extLst>
              <a:ext uri="{FF2B5EF4-FFF2-40B4-BE49-F238E27FC236}">
                <a16:creationId xmlns:a16="http://schemas.microsoft.com/office/drawing/2014/main" id="{28FC0735-1406-40EF-ABA6-D2BD7D64D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o2 Emission Story20">
            <a:extLst>
              <a:ext uri="{FF2B5EF4-FFF2-40B4-BE49-F238E27FC236}">
                <a16:creationId xmlns:a16="http://schemas.microsoft.com/office/drawing/2014/main" id="{496E0A0B-6798-4DD9-B972-20262B56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2 Emission Story2">
            <a:extLst>
              <a:ext uri="{FF2B5EF4-FFF2-40B4-BE49-F238E27FC236}">
                <a16:creationId xmlns:a16="http://schemas.microsoft.com/office/drawing/2014/main" id="{196676FA-503F-48F0-9A33-F3DDA8312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2 Emission Story3">
            <a:extLst>
              <a:ext uri="{FF2B5EF4-FFF2-40B4-BE49-F238E27FC236}">
                <a16:creationId xmlns:a16="http://schemas.microsoft.com/office/drawing/2014/main" id="{AD7BE307-A682-4D9B-8CE8-F95E9E766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2 Emission Story4">
            <a:extLst>
              <a:ext uri="{FF2B5EF4-FFF2-40B4-BE49-F238E27FC236}">
                <a16:creationId xmlns:a16="http://schemas.microsoft.com/office/drawing/2014/main" id="{8CBAE4CF-E44B-481A-9693-9B71A0A0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2 Emission Story5">
            <a:extLst>
              <a:ext uri="{FF2B5EF4-FFF2-40B4-BE49-F238E27FC236}">
                <a16:creationId xmlns:a16="http://schemas.microsoft.com/office/drawing/2014/main" id="{D8AD1AFD-982E-4408-9FC0-284B04FB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2 Emission Story6">
            <a:extLst>
              <a:ext uri="{FF2B5EF4-FFF2-40B4-BE49-F238E27FC236}">
                <a16:creationId xmlns:a16="http://schemas.microsoft.com/office/drawing/2014/main" id="{4A150AE7-5CD2-4C8A-9703-D684E184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1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2 Emission Story7">
            <a:extLst>
              <a:ext uri="{FF2B5EF4-FFF2-40B4-BE49-F238E27FC236}">
                <a16:creationId xmlns:a16="http://schemas.microsoft.com/office/drawing/2014/main" id="{83B66ED6-A9F0-47EC-B2BE-82D36B31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o2 Emission Story8">
            <a:extLst>
              <a:ext uri="{FF2B5EF4-FFF2-40B4-BE49-F238E27FC236}">
                <a16:creationId xmlns:a16="http://schemas.microsoft.com/office/drawing/2014/main" id="{35A3C184-921C-44B3-B01A-80F4BC01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o2 Emission Story9">
            <a:extLst>
              <a:ext uri="{FF2B5EF4-FFF2-40B4-BE49-F238E27FC236}">
                <a16:creationId xmlns:a16="http://schemas.microsoft.com/office/drawing/2014/main" id="{EE9D06FA-32EF-4732-9E1C-7C82659F1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co2</dc:title>
  <dc:creator/>
  <cp:lastModifiedBy>ELCOT</cp:lastModifiedBy>
  <cp:revision>2</cp:revision>
  <dcterms:created xsi:type="dcterms:W3CDTF">2023-04-10T08:25:33Z</dcterms:created>
  <dcterms:modified xsi:type="dcterms:W3CDTF">2023-04-10T12:21:14Z</dcterms:modified>
</cp:coreProperties>
</file>