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 1">
            <a:extLst>
              <a:ext uri="{FF2B5EF4-FFF2-40B4-BE49-F238E27FC236}">
                <a16:creationId xmlns:a16="http://schemas.microsoft.com/office/drawing/2014/main" id="{19E45DBD-C2EE-4FFC-8D43-F01EAE63D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 2">
            <a:extLst>
              <a:ext uri="{FF2B5EF4-FFF2-40B4-BE49-F238E27FC236}">
                <a16:creationId xmlns:a16="http://schemas.microsoft.com/office/drawing/2014/main" id="{58696275-1FDA-432D-9A03-22069E644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 3">
            <a:extLst>
              <a:ext uri="{FF2B5EF4-FFF2-40B4-BE49-F238E27FC236}">
                <a16:creationId xmlns:a16="http://schemas.microsoft.com/office/drawing/2014/main" id="{F2AE63A9-25D4-495B-B210-DBD14EC6F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ELCOT</cp:lastModifiedBy>
  <cp:revision>1</cp:revision>
  <dcterms:created xsi:type="dcterms:W3CDTF">2023-04-10T08:36:32Z</dcterms:created>
  <dcterms:modified xsi:type="dcterms:W3CDTF">2023-04-10T08:51:03Z</dcterms:modified>
</cp:coreProperties>
</file>