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4"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1735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54785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8334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4/17/2024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433171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4/17/2024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5087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4/17/2024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02400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76984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9665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646476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485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9357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8420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9536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1635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53887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489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4/17/2024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885A166E-995E-B92C-A0C2-7720217ED63E}"/>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44582992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39614" y="1073649"/>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Sasikesh</a:t>
            </a:r>
            <a:r>
              <a:rPr lang="en-US" sz="2000" b="1" dirty="0">
                <a:solidFill>
                  <a:schemeClr val="accent1">
                    <a:lumMod val="75000"/>
                  </a:schemeClr>
                </a:solidFill>
                <a:latin typeface="Arial"/>
                <a:cs typeface="Arial"/>
              </a:rPr>
              <a:t> M College Of Engineering, Guindy,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fontScale="92500" lnSpcReduction="10000"/>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6" name="Picture 5">
            <a:extLst>
              <a:ext uri="{FF2B5EF4-FFF2-40B4-BE49-F238E27FC236}">
                <a16:creationId xmlns:a16="http://schemas.microsoft.com/office/drawing/2014/main" id="{16DC45D1-924A-8B98-7417-ED11E3F8CCD9}"/>
              </a:ext>
            </a:extLst>
          </p:cNvPr>
          <p:cNvPicPr>
            <a:picLocks noChangeAspect="1"/>
          </p:cNvPicPr>
          <p:nvPr/>
        </p:nvPicPr>
        <p:blipFill>
          <a:blip r:embed="rId2"/>
          <a:stretch>
            <a:fillRect/>
          </a:stretch>
        </p:blipFill>
        <p:spPr>
          <a:xfrm>
            <a:off x="4493342" y="2595267"/>
            <a:ext cx="5960953" cy="310099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7" name="Picture 6">
            <a:extLst>
              <a:ext uri="{FF2B5EF4-FFF2-40B4-BE49-F238E27FC236}">
                <a16:creationId xmlns:a16="http://schemas.microsoft.com/office/drawing/2014/main" id="{FF2B70DF-0368-EC00-E02C-F85EEDB6ACCC}"/>
              </a:ext>
            </a:extLst>
          </p:cNvPr>
          <p:cNvPicPr>
            <a:picLocks noChangeAspect="1"/>
          </p:cNvPicPr>
          <p:nvPr/>
        </p:nvPicPr>
        <p:blipFill>
          <a:blip r:embed="rId2"/>
          <a:stretch>
            <a:fillRect/>
          </a:stretch>
        </p:blipFill>
        <p:spPr>
          <a:xfrm>
            <a:off x="749662" y="2005359"/>
            <a:ext cx="10518105" cy="284728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F8663F9C-4FC4-7591-F8EC-678229F640A0}"/>
              </a:ext>
            </a:extLst>
          </p:cNvPr>
          <p:cNvPicPr>
            <a:picLocks noChangeAspect="1"/>
          </p:cNvPicPr>
          <p:nvPr/>
        </p:nvPicPr>
        <p:blipFill>
          <a:blip r:embed="rId2"/>
          <a:stretch>
            <a:fillRect/>
          </a:stretch>
        </p:blipFill>
        <p:spPr>
          <a:xfrm>
            <a:off x="891943" y="2094538"/>
            <a:ext cx="10559845" cy="1169772"/>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61</TotalTime>
  <Words>969</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Century Gothic</vt:lpstr>
      <vt:lpstr>Wingdings 3</vt:lpstr>
      <vt:lpstr>Wisp</vt:lpstr>
      <vt:lpstr>PROJECT TITLE</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 sri</cp:lastModifiedBy>
  <cp:revision>27</cp:revision>
  <dcterms:created xsi:type="dcterms:W3CDTF">2021-05-26T16:50:10Z</dcterms:created>
  <dcterms:modified xsi:type="dcterms:W3CDTF">2024-04-17T08:45:42Z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