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7" r:id="rId2"/>
    <p:sldId id="258" r:id="rId3"/>
    <p:sldId id="267" r:id="rId4"/>
    <p:sldId id="272" r:id="rId5"/>
    <p:sldId id="27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62" d="100"/>
          <a:sy n="62" d="100"/>
        </p:scale>
        <p:origin x="138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F6FB-4224-4C34-9721-9ADBD6863783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F4E2-3902-480B-A3B8-60F61FB63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F4E2-3902-480B-A3B8-60F61FB634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F4E2-3902-480B-A3B8-60F61FB634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4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4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1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5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5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33DA3-230E-4AAB-882B-4189EF40B15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D93723-E3E7-41B3-8752-2F072A2F4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3-431X/10/11/138/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05199"/>
            <a:ext cx="6096000" cy="1470025"/>
          </a:xfrm>
        </p:spPr>
        <p:txBody>
          <a:bodyPr>
            <a:noAutofit/>
          </a:bodyPr>
          <a:lstStyle/>
          <a:p>
            <a:r>
              <a:rPr lang="en-US" sz="3600" b="1" dirty="0" err="1"/>
              <a:t>Ebooks</a:t>
            </a:r>
            <a:r>
              <a:rPr lang="en-US" sz="3600" b="1" dirty="0"/>
              <a:t> recommendation system using reviewer ratings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4648200"/>
            <a:ext cx="3048000" cy="23622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b="1" dirty="0">
              <a:solidFill>
                <a:schemeClr val="tx1"/>
              </a:solidFill>
            </a:endParaRPr>
          </a:p>
          <a:p>
            <a:pPr algn="l"/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3600" b="1" dirty="0" err="1">
                <a:solidFill>
                  <a:schemeClr val="tx1"/>
                </a:solidFill>
              </a:rPr>
              <a:t>K.Sasi</a:t>
            </a:r>
            <a:r>
              <a:rPr lang="en-US" sz="3600" b="1" dirty="0">
                <a:solidFill>
                  <a:schemeClr val="tx1"/>
                </a:solidFill>
              </a:rPr>
              <a:t> Kiran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2019202049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356225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Guide </a:t>
            </a:r>
          </a:p>
          <a:p>
            <a:r>
              <a:rPr lang="en-US" sz="2800" b="1" dirty="0" err="1"/>
              <a:t>Ms.S.Kanimozhi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Teaching Fellow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6683B9-6389-42EB-B394-58B9D4D1DC85}"/>
              </a:ext>
            </a:extLst>
          </p:cNvPr>
          <p:cNvSpPr txBox="1">
            <a:spLocks/>
          </p:cNvSpPr>
          <p:nvPr/>
        </p:nvSpPr>
        <p:spPr>
          <a:xfrm>
            <a:off x="1638300" y="1463673"/>
            <a:ext cx="57912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MCA Regular (3</a:t>
            </a:r>
            <a:r>
              <a:rPr lang="en-US" sz="3600" baseline="30000" dirty="0"/>
              <a:t>rd</a:t>
            </a:r>
            <a:r>
              <a:rPr lang="en-US" sz="3600" dirty="0"/>
              <a:t> Year)</a:t>
            </a:r>
          </a:p>
          <a:p>
            <a:r>
              <a:rPr lang="en-US" sz="3600" dirty="0"/>
              <a:t>Final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322262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67" y="2438400"/>
            <a:ext cx="6798736" cy="4284134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https://towardsdatascience.com/how-to-build-a-recommendation-system-in-a-graph-database-using-a-latent-factor-model-fa2d142f874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https://www.researchgate.net/publication/334795057_Information_Retrieval_Technology_Based_on_Knowledge_Graph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https://medium.com/analytics-vidhya/knowledge-graphs-an-overview-2d0d250dd3b9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https://medium.com/@benjburkholder/python-google-knowledge-graph-api-for-seo-c85c68d2fadd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https://schema.org/Book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http://snap.stanford.edu/class/cs224w-2017/projects/cs224w-58-final.pdf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https://arxiv.org/abs/2105.06339</a:t>
            </a:r>
          </a:p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https://dzone.com/articles/building-a-graph-based-recommendation-system</a:t>
            </a:r>
          </a:p>
          <a:p>
            <a:endParaRPr lang="en-US" u="sng" dirty="0">
              <a:solidFill>
                <a:schemeClr val="tx1"/>
              </a:solidFill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6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951-9FA2-4E29-923F-8B05DA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EF88-6AE4-4E42-99BE-4BF2B14E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3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Domain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Recommendation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34D-163E-4FA5-AC16-615D7815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Statement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1EEB-C902-4D09-8C9D-81EC882A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98686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The shortcomings of content based and collaborative based recommendation system are degrading the system.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The user satisfaction is very mere when these algorithms are being used.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More number of products are not been recommended, also they’re not efficient and faster.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6786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2CA0-C9B5-4565-A498-40A1A1AC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5337"/>
            <a:ext cx="7696200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Graph Learning based Recommender System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(GLRS)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48A7-4E41-42DF-BBCD-36DF19A1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5826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GLRS employ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advanced graph learning approaches to model users' preferences and intentions as well as items' characteristics for recommendations.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Differently from other RS approaches, including content-based filtering and collaborative filtering, GLRS are built on graphs where the important objects, e.g., users, items, and attributes, are either explicitly or implicitly connected. 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7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065D-EBE2-43D8-8669-4D73FBF4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-152400"/>
            <a:ext cx="6798734" cy="8476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Architecture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6E34-FB47-435B-8427-989791A3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5BF75-0155-4780-9B49-3515E74B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1" y="495300"/>
            <a:ext cx="8823358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3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1"/>
            <a:ext cx="7772400" cy="3962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major objective of this project is to project how well a graph based system works in recommending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 the dataset is preprocessed; categorization, taking bestsellers out by manual analysis, book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 the dataset, graph based recommendation system is modelled.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Based on ratings and budget, the books are recommended and they are available for free online pdf copy.</a:t>
            </a:r>
          </a:p>
        </p:txBody>
      </p:sp>
    </p:spTree>
    <p:extLst>
      <p:ext uri="{BB962C8B-B14F-4D97-AF65-F5344CB8AC3E}">
        <p14:creationId xmlns:p14="http://schemas.microsoft.com/office/powerpoint/2010/main" val="32590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FF0000"/>
                </a:solidFill>
              </a:rPr>
              <a:t>FrameWork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Natural Language Processing</a:t>
            </a:r>
          </a:p>
          <a:p>
            <a:r>
              <a:rPr lang="en-US" b="1" dirty="0"/>
              <a:t>Machine Learning</a:t>
            </a:r>
          </a:p>
          <a:p>
            <a:r>
              <a:rPr lang="en-US" b="1" dirty="0"/>
              <a:t>Flask</a:t>
            </a:r>
          </a:p>
          <a:p>
            <a:r>
              <a:rPr lang="en-US" b="1" dirty="0" err="1"/>
              <a:t>Jupyter</a:t>
            </a:r>
            <a:endParaRPr lang="en-US" b="1" dirty="0"/>
          </a:p>
          <a:p>
            <a:r>
              <a:rPr lang="en-US" b="1" dirty="0"/>
              <a:t>Knowledge Graph</a:t>
            </a:r>
          </a:p>
          <a:p>
            <a:r>
              <a:rPr lang="en-US" b="1" dirty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105726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Module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743200"/>
            <a:ext cx="6798736" cy="3444997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Data preprocessing</a:t>
            </a:r>
          </a:p>
          <a:p>
            <a:r>
              <a:rPr lang="en-US" sz="3600" b="1" dirty="0"/>
              <a:t>Develop UI</a:t>
            </a:r>
          </a:p>
          <a:p>
            <a:r>
              <a:rPr lang="en-US" sz="3600" b="1" dirty="0"/>
              <a:t>Graph learning recommender algorithm implementation.</a:t>
            </a:r>
          </a:p>
          <a:p>
            <a:r>
              <a:rPr lang="en-US" sz="3600" b="1" dirty="0"/>
              <a:t>Recommendation system.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50312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066800"/>
            <a:ext cx="81534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Data Extraction from Kaggle and preprocessing the data.</a:t>
            </a:r>
          </a:p>
          <a:p>
            <a:r>
              <a:rPr lang="en-US" b="1" dirty="0"/>
              <a:t>Building a flask based UI, where the user will give input as keywords in the search bar.</a:t>
            </a:r>
          </a:p>
          <a:p>
            <a:r>
              <a:rPr lang="en-US" b="1" dirty="0"/>
              <a:t>Graph based recommendation system is modelled upon the preprocessed dataset and efficient output is delivered.</a:t>
            </a:r>
          </a:p>
          <a:p>
            <a:r>
              <a:rPr lang="en-US" b="1" dirty="0"/>
              <a:t>The books are recommended, if the user wants to read the book online, they need to rate the book and continue to </a:t>
            </a:r>
            <a:r>
              <a:rPr lang="en-US" b="1"/>
              <a:t>read online.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73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1267</TotalTime>
  <Words>425</Words>
  <Application>Microsoft Office PowerPoint</Application>
  <PresentationFormat>On-screen Show (4:3)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Garamond</vt:lpstr>
      <vt:lpstr>Organic</vt:lpstr>
      <vt:lpstr>Ebooks recommendation system using reviewer ratings</vt:lpstr>
      <vt:lpstr>Overview</vt:lpstr>
      <vt:lpstr>Problem Statement</vt:lpstr>
      <vt:lpstr>Graph Learning based Recommender System (GLRS)</vt:lpstr>
      <vt:lpstr>Architecture Diagram</vt:lpstr>
      <vt:lpstr>Objective</vt:lpstr>
      <vt:lpstr>FrameWork</vt:lpstr>
      <vt:lpstr>Module List</vt:lpstr>
      <vt:lpstr>Module Description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Over view problem statement literature survey limitatipn of existing systems objective framework Module List Module Decription References</dc:title>
  <dc:creator>Windows User</dc:creator>
  <cp:lastModifiedBy>Sasi Kiran</cp:lastModifiedBy>
  <cp:revision>148</cp:revision>
  <dcterms:created xsi:type="dcterms:W3CDTF">2019-08-04T15:14:19Z</dcterms:created>
  <dcterms:modified xsi:type="dcterms:W3CDTF">2022-04-22T04:49:09Z</dcterms:modified>
</cp:coreProperties>
</file>