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39.svg" ContentType="image/svg+xml"/>
  <Override PartName="/ppt/media/image41.svg" ContentType="image/svg+xml"/>
  <Override PartName="/ppt/media/image43.svg" ContentType="image/svg+xml"/>
  <Override PartName="/ppt/media/image45.svg" ContentType="image/svg+xml"/>
  <Override PartName="/ppt/media/image47.svg" ContentType="image/svg+xml"/>
  <Override PartName="/ppt/media/image49.svg" ContentType="image/svg+xml"/>
  <Override PartName="/ppt/media/image51.svg" ContentType="image/svg+xml"/>
  <Override PartName="/ppt/media/image53.svg" ContentType="image/svg+xml"/>
  <Override PartName="/ppt/media/image55.svg" ContentType="image/svg+xml"/>
  <Override PartName="/ppt/media/image57.svg" ContentType="image/svg+xml"/>
  <Override PartName="/ppt/media/image59.svg" ContentType="image/svg+xml"/>
  <Override PartName="/ppt/media/image61.svg" ContentType="image/svg+xml"/>
  <Override PartName="/ppt/media/image63.svg" ContentType="image/svg+xml"/>
  <Override PartName="/ppt/media/image65.svg" ContentType="image/svg+xml"/>
  <Override PartName="/ppt/media/image67.svg" ContentType="image/svg+xml"/>
  <Override PartName="/ppt/media/image69.svg" ContentType="image/svg+xml"/>
  <Override PartName="/ppt/media/image71.svg" ContentType="image/svg+xml"/>
  <Override PartName="/ppt/media/image7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26" r:id="rId3"/>
    <p:sldId id="299" r:id="rId4"/>
    <p:sldId id="327" r:id="rId5"/>
    <p:sldId id="298" r:id="rId6"/>
    <p:sldId id="329" r:id="rId7"/>
    <p:sldId id="330" r:id="rId8"/>
    <p:sldId id="294" r:id="rId10"/>
    <p:sldId id="336" r:id="rId11"/>
    <p:sldId id="328" r:id="rId12"/>
    <p:sldId id="325" r:id="rId13"/>
    <p:sldId id="337" r:id="rId14"/>
    <p:sldId id="291" r:id="rId15"/>
    <p:sldId id="292" r:id="rId16"/>
    <p:sldId id="293" r:id="rId17"/>
    <p:sldId id="300" r:id="rId18"/>
    <p:sldId id="302" r:id="rId19"/>
    <p:sldId id="301" r:id="rId20"/>
    <p:sldId id="347" r:id="rId21"/>
    <p:sldId id="296" r:id="rId22"/>
    <p:sldId id="297" r:id="rId23"/>
    <p:sldId id="304" r:id="rId24"/>
    <p:sldId id="333" r:id="rId25"/>
    <p:sldId id="331" r:id="rId26"/>
    <p:sldId id="332" r:id="rId27"/>
    <p:sldId id="334" r:id="rId28"/>
    <p:sldId id="348" r:id="rId29"/>
    <p:sldId id="349" r:id="rId30"/>
    <p:sldId id="295" r:id="rId31"/>
    <p:sldId id="303" r:id="rId32"/>
    <p:sldId id="338" r:id="rId33"/>
    <p:sldId id="339" r:id="rId34"/>
    <p:sldId id="340" r:id="rId35"/>
    <p:sldId id="341" r:id="rId36"/>
    <p:sldId id="342" r:id="rId37"/>
    <p:sldId id="344" r:id="rId38"/>
    <p:sldId id="345" r:id="rId39"/>
    <p:sldId id="34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84" d="100"/>
          <a:sy n="84" d="100"/>
        </p:scale>
        <p:origin x="816" y="120"/>
      </p:cViewPr>
      <p:guideLst/>
    </p:cSldViewPr>
  </p:slideViewPr>
  <p:outlineViewPr>
    <p:cViewPr>
      <p:scale>
        <a:sx n="33" d="100"/>
        <a:sy n="33" d="100"/>
      </p:scale>
      <p:origin x="0" y="-3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1.xml.rels><?xml version="1.0" encoding="UTF-8" standalone="yes"?>
<Relationships xmlns="http://schemas.openxmlformats.org/package/2006/relationships"><Relationship Id="rId9" Type="http://schemas.openxmlformats.org/officeDocument/2006/relationships/image" Target="../media/image72.png"/><Relationship Id="rId8" Type="http://schemas.openxmlformats.org/officeDocument/2006/relationships/image" Target="../media/image71.svg"/><Relationship Id="rId7" Type="http://schemas.openxmlformats.org/officeDocument/2006/relationships/image" Target="../media/image70.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 Id="rId3" Type="http://schemas.openxmlformats.org/officeDocument/2006/relationships/image" Target="../media/image66.png"/><Relationship Id="rId2" Type="http://schemas.openxmlformats.org/officeDocument/2006/relationships/image" Target="../media/image65.svg"/><Relationship Id="rId10" Type="http://schemas.openxmlformats.org/officeDocument/2006/relationships/image" Target="../media/image73.svg"/><Relationship Id="rId1" Type="http://schemas.openxmlformats.org/officeDocument/2006/relationships/image" Target="../media/image64.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7" Type="http://schemas.openxmlformats.org/officeDocument/2006/relationships/image" Target="../media/image24.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s>
</file>

<file path=ppt/diagrams/_rels/data5.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svg"/><Relationship Id="rId7" Type="http://schemas.openxmlformats.org/officeDocument/2006/relationships/image" Target="../media/image44.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 Id="rId3" Type="http://schemas.openxmlformats.org/officeDocument/2006/relationships/image" Target="../media/image40.png"/><Relationship Id="rId2" Type="http://schemas.openxmlformats.org/officeDocument/2006/relationships/image" Target="../media/image39.svg"/><Relationship Id="rId16" Type="http://schemas.openxmlformats.org/officeDocument/2006/relationships/image" Target="../media/image53.svg"/><Relationship Id="rId15" Type="http://schemas.openxmlformats.org/officeDocument/2006/relationships/image" Target="../media/image52.png"/><Relationship Id="rId14" Type="http://schemas.openxmlformats.org/officeDocument/2006/relationships/image" Target="../media/image51.svg"/><Relationship Id="rId13" Type="http://schemas.openxmlformats.org/officeDocument/2006/relationships/image" Target="../media/image50.png"/><Relationship Id="rId12" Type="http://schemas.openxmlformats.org/officeDocument/2006/relationships/image" Target="../media/image49.svg"/><Relationship Id="rId11" Type="http://schemas.openxmlformats.org/officeDocument/2006/relationships/image" Target="../media/image48.png"/><Relationship Id="rId10" Type="http://schemas.openxmlformats.org/officeDocument/2006/relationships/image" Target="../media/image47.svg"/><Relationship Id="rId1" Type="http://schemas.openxmlformats.org/officeDocument/2006/relationships/image" Target="../media/image38.png"/></Relationships>
</file>

<file path=ppt/diagrams/_rels/data6.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svg"/><Relationship Id="rId7" Type="http://schemas.openxmlformats.org/officeDocument/2006/relationships/image" Target="../media/image60.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 Id="rId3" Type="http://schemas.openxmlformats.org/officeDocument/2006/relationships/image" Target="../media/image56.png"/><Relationship Id="rId2" Type="http://schemas.openxmlformats.org/officeDocument/2006/relationships/image" Target="../media/image55.svg"/><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63.svg"/><Relationship Id="rId1" Type="http://schemas.openxmlformats.org/officeDocument/2006/relationships/image" Target="../media/image54.png"/></Relationships>
</file>

<file path=ppt/diagrams/_rels/data7.xml.rels><?xml version="1.0" encoding="UTF-8" standalone="yes"?>
<Relationships xmlns="http://schemas.openxmlformats.org/package/2006/relationships"><Relationship Id="rId1" Type="http://schemas.openxmlformats.org/officeDocument/2006/relationships/hyperlink" Target="/users/temp/emp.csv" TargetMode="External"/></Relationships>
</file>

<file path=ppt/diagrams/_rels/drawing11.xml.rels><?xml version="1.0" encoding="UTF-8" standalone="yes"?>
<Relationships xmlns="http://schemas.openxmlformats.org/package/2006/relationships"><Relationship Id="rId9" Type="http://schemas.openxmlformats.org/officeDocument/2006/relationships/image" Target="../media/image72.png"/><Relationship Id="rId8" Type="http://schemas.openxmlformats.org/officeDocument/2006/relationships/image" Target="../media/image71.svg"/><Relationship Id="rId7" Type="http://schemas.openxmlformats.org/officeDocument/2006/relationships/image" Target="../media/image70.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 Id="rId3" Type="http://schemas.openxmlformats.org/officeDocument/2006/relationships/image" Target="../media/image66.png"/><Relationship Id="rId2" Type="http://schemas.openxmlformats.org/officeDocument/2006/relationships/image" Target="../media/image65.svg"/><Relationship Id="rId10" Type="http://schemas.openxmlformats.org/officeDocument/2006/relationships/image" Target="../media/image73.svg"/><Relationship Id="rId1" Type="http://schemas.openxmlformats.org/officeDocument/2006/relationships/image" Target="../media/image6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7" Type="http://schemas.openxmlformats.org/officeDocument/2006/relationships/image" Target="../media/image24.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svg"/><Relationship Id="rId7" Type="http://schemas.openxmlformats.org/officeDocument/2006/relationships/image" Target="../media/image44.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 Id="rId3" Type="http://schemas.openxmlformats.org/officeDocument/2006/relationships/image" Target="../media/image40.png"/><Relationship Id="rId2" Type="http://schemas.openxmlformats.org/officeDocument/2006/relationships/image" Target="../media/image39.svg"/><Relationship Id="rId16" Type="http://schemas.openxmlformats.org/officeDocument/2006/relationships/image" Target="../media/image53.svg"/><Relationship Id="rId15" Type="http://schemas.openxmlformats.org/officeDocument/2006/relationships/image" Target="../media/image52.png"/><Relationship Id="rId14" Type="http://schemas.openxmlformats.org/officeDocument/2006/relationships/image" Target="../media/image51.svg"/><Relationship Id="rId13" Type="http://schemas.openxmlformats.org/officeDocument/2006/relationships/image" Target="../media/image50.png"/><Relationship Id="rId12" Type="http://schemas.openxmlformats.org/officeDocument/2006/relationships/image" Target="../media/image49.svg"/><Relationship Id="rId11" Type="http://schemas.openxmlformats.org/officeDocument/2006/relationships/image" Target="../media/image48.png"/><Relationship Id="rId10" Type="http://schemas.openxmlformats.org/officeDocument/2006/relationships/image" Target="../media/image47.svg"/><Relationship Id="rId1" Type="http://schemas.openxmlformats.org/officeDocument/2006/relationships/image" Target="../media/image38.png"/></Relationships>
</file>

<file path=ppt/diagrams/_rels/drawing6.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svg"/><Relationship Id="rId7" Type="http://schemas.openxmlformats.org/officeDocument/2006/relationships/image" Target="../media/image60.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 Id="rId3" Type="http://schemas.openxmlformats.org/officeDocument/2006/relationships/image" Target="../media/image56.png"/><Relationship Id="rId2" Type="http://schemas.openxmlformats.org/officeDocument/2006/relationships/image" Target="../media/image55.svg"/><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63.svg"/><Relationship Id="rId1" Type="http://schemas.openxmlformats.org/officeDocument/2006/relationships/image" Target="../media/image54.png"/></Relationships>
</file>

<file path=ppt/diagrams/_rels/drawing7.xml.rels><?xml version="1.0" encoding="UTF-8" standalone="yes"?>
<Relationships xmlns="http://schemas.openxmlformats.org/package/2006/relationships"><Relationship Id="rId1" Type="http://schemas.openxmlformats.org/officeDocument/2006/relationships/hyperlink" Target="/users/temp/emp.csv"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E30F9B-EB61-40A9-894B-67D7F358CDF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4B1213B-BD86-49F4-AC16-011C93FC34C2}">
      <dgm:prSet/>
      <dgm:spPr/>
      <dgm:t>
        <a:bodyPr/>
        <a:lstStyle/>
        <a:p>
          <a:r>
            <a:rPr lang="en-US" dirty="0"/>
            <a:t>File Formats -- Details</a:t>
          </a:r>
        </a:p>
      </dgm:t>
    </dgm:pt>
    <dgm:pt modelId="{156BAFB0-54E4-4684-8CF1-0316DFBC3F13}" cxnId="{F379C0E5-068D-4A79-BB64-69980D5C5A3F}" type="parTrans">
      <dgm:prSet/>
      <dgm:spPr/>
      <dgm:t>
        <a:bodyPr/>
        <a:lstStyle/>
        <a:p>
          <a:endParaRPr lang="en-US"/>
        </a:p>
      </dgm:t>
    </dgm:pt>
    <dgm:pt modelId="{B0BD892D-5F33-47A9-AA97-125B172E190E}" cxnId="{F379C0E5-068D-4A79-BB64-69980D5C5A3F}" type="sibTrans">
      <dgm:prSet/>
      <dgm:spPr/>
      <dgm:t>
        <a:bodyPr/>
        <a:lstStyle/>
        <a:p>
          <a:endParaRPr lang="en-US"/>
        </a:p>
      </dgm:t>
    </dgm:pt>
    <dgm:pt modelId="{691AA2A5-E04D-44E8-B9EB-C1CF18BE4506}">
      <dgm:prSet/>
      <dgm:spPr/>
      <dgm:t>
        <a:bodyPr/>
        <a:lstStyle/>
        <a:p>
          <a:r>
            <a:rPr lang="en-US" dirty="0"/>
            <a:t>Data Transformation - </a:t>
          </a:r>
          <a:r>
            <a:rPr lang="en-US" dirty="0" err="1"/>
            <a:t>Json</a:t>
          </a:r>
          <a:endParaRPr lang="en-US" dirty="0"/>
        </a:p>
      </dgm:t>
    </dgm:pt>
    <dgm:pt modelId="{B368EB45-AC19-4D0E-805C-9FFD49315233}" cxnId="{27ACCA4B-67D2-4DC4-AF53-B5627A6F564F}" type="parTrans">
      <dgm:prSet/>
      <dgm:spPr/>
      <dgm:t>
        <a:bodyPr/>
        <a:lstStyle/>
        <a:p>
          <a:endParaRPr lang="en-US"/>
        </a:p>
      </dgm:t>
    </dgm:pt>
    <dgm:pt modelId="{AA1AD30D-3B01-4CC1-B0E7-D0AD6E0B5FAF}" cxnId="{27ACCA4B-67D2-4DC4-AF53-B5627A6F564F}" type="sibTrans">
      <dgm:prSet/>
      <dgm:spPr/>
      <dgm:t>
        <a:bodyPr/>
        <a:lstStyle/>
        <a:p>
          <a:endParaRPr lang="en-US"/>
        </a:p>
      </dgm:t>
    </dgm:pt>
    <dgm:pt modelId="{6364D26B-163A-497C-8A41-E8FFD01B3198}">
      <dgm:prSet/>
      <dgm:spPr/>
      <dgm:t>
        <a:bodyPr/>
        <a:lstStyle/>
        <a:p>
          <a:r>
            <a:rPr lang="en-US" dirty="0"/>
            <a:t>Data Loading – </a:t>
          </a:r>
          <a:r>
            <a:rPr lang="en-US" dirty="0" err="1"/>
            <a:t>Json</a:t>
          </a:r>
          <a:endParaRPr lang="en-US" dirty="0"/>
        </a:p>
      </dgm:t>
    </dgm:pt>
    <dgm:pt modelId="{C42C7E2B-59D2-473A-AFB1-30B70F80D517}" cxnId="{FC05B717-4CB2-4A1C-9B6F-9DE756A2C2D9}" type="parTrans">
      <dgm:prSet/>
      <dgm:spPr/>
      <dgm:t>
        <a:bodyPr/>
        <a:lstStyle/>
        <a:p>
          <a:endParaRPr lang="en-US"/>
        </a:p>
      </dgm:t>
    </dgm:pt>
    <dgm:pt modelId="{70B52DC1-A154-4D41-9935-32F69A35245B}" cxnId="{FC05B717-4CB2-4A1C-9B6F-9DE756A2C2D9}" type="sibTrans">
      <dgm:prSet/>
      <dgm:spPr/>
      <dgm:t>
        <a:bodyPr/>
        <a:lstStyle/>
        <a:p>
          <a:endParaRPr lang="en-US"/>
        </a:p>
      </dgm:t>
    </dgm:pt>
    <dgm:pt modelId="{0413B121-D97B-4114-96D0-7E9F1A1D6167}">
      <dgm:prSet custT="1"/>
      <dgm:spPr/>
      <dgm:t>
        <a:bodyPr/>
        <a:lstStyle/>
        <a:p>
          <a:r>
            <a:rPr lang="en-US" sz="3200" dirty="0"/>
            <a:t>Data Loading – Performance &amp; Best Practices</a:t>
          </a:r>
        </a:p>
      </dgm:t>
    </dgm:pt>
    <dgm:pt modelId="{1CB1C58E-0330-4F38-A87F-071B052FD739}" cxnId="{33D02253-5E97-4F1A-AE13-B2892DD06C35}" type="parTrans">
      <dgm:prSet/>
      <dgm:spPr/>
      <dgm:t>
        <a:bodyPr/>
        <a:lstStyle/>
        <a:p>
          <a:endParaRPr lang="en-US"/>
        </a:p>
      </dgm:t>
    </dgm:pt>
    <dgm:pt modelId="{CA532F8C-4287-4978-866A-BE329A3ACCDE}" cxnId="{33D02253-5E97-4F1A-AE13-B2892DD06C35}" type="sibTrans">
      <dgm:prSet/>
      <dgm:spPr/>
      <dgm:t>
        <a:bodyPr/>
        <a:lstStyle/>
        <a:p>
          <a:endParaRPr lang="en-US"/>
        </a:p>
      </dgm:t>
    </dgm:pt>
    <dgm:pt modelId="{6142D8C3-CB3F-467C-8D92-DA635E555121}" type="pres">
      <dgm:prSet presAssocID="{6AE30F9B-EB61-40A9-894B-67D7F358CDFF}" presName="linear" presStyleCnt="0">
        <dgm:presLayoutVars>
          <dgm:animLvl val="lvl"/>
          <dgm:resizeHandles val="exact"/>
        </dgm:presLayoutVars>
      </dgm:prSet>
      <dgm:spPr/>
    </dgm:pt>
    <dgm:pt modelId="{B21A0100-06D1-40C9-AFC0-62B9D0264967}" type="pres">
      <dgm:prSet presAssocID="{84B1213B-BD86-49F4-AC16-011C93FC34C2}" presName="parentText" presStyleLbl="node1" presStyleIdx="0" presStyleCnt="4" custLinFactY="-52295" custLinFactNeighborY="-100000">
        <dgm:presLayoutVars>
          <dgm:chMax val="0"/>
          <dgm:bulletEnabled val="1"/>
        </dgm:presLayoutVars>
      </dgm:prSet>
      <dgm:spPr/>
    </dgm:pt>
    <dgm:pt modelId="{ADA25C1C-816D-49A5-9426-D3AF3B843AB1}" type="pres">
      <dgm:prSet presAssocID="{B0BD892D-5F33-47A9-AA97-125B172E190E}" presName="spacer" presStyleCnt="0"/>
      <dgm:spPr/>
    </dgm:pt>
    <dgm:pt modelId="{4CE4C9F9-2D3A-4893-938C-E4A37251CB0D}" type="pres">
      <dgm:prSet presAssocID="{691AA2A5-E04D-44E8-B9EB-C1CF18BE4506}" presName="parentText" presStyleLbl="node1" presStyleIdx="1" presStyleCnt="4" custLinFactY="100442" custLinFactNeighborX="-154" custLinFactNeighborY="200000">
        <dgm:presLayoutVars>
          <dgm:chMax val="0"/>
          <dgm:bulletEnabled val="1"/>
        </dgm:presLayoutVars>
      </dgm:prSet>
      <dgm:spPr/>
    </dgm:pt>
    <dgm:pt modelId="{80D5758A-3F75-4E7A-8649-B717D08EDDAC}" type="pres">
      <dgm:prSet presAssocID="{AA1AD30D-3B01-4CC1-B0E7-D0AD6E0B5FAF}" presName="spacer" presStyleCnt="0"/>
      <dgm:spPr/>
    </dgm:pt>
    <dgm:pt modelId="{A6474EF4-EF5E-4D6E-A9F1-FCBABA4FF7A1}" type="pres">
      <dgm:prSet presAssocID="{6364D26B-163A-497C-8A41-E8FFD01B3198}" presName="parentText" presStyleLbl="node1" presStyleIdx="2" presStyleCnt="4" custLinFactY="-100000" custLinFactNeighborY="-125302">
        <dgm:presLayoutVars>
          <dgm:chMax val="0"/>
          <dgm:bulletEnabled val="1"/>
        </dgm:presLayoutVars>
      </dgm:prSet>
      <dgm:spPr/>
    </dgm:pt>
    <dgm:pt modelId="{E7E3B011-DE74-4D5A-98EE-6315A936A594}" type="pres">
      <dgm:prSet presAssocID="{70B52DC1-A154-4D41-9935-32F69A35245B}" presName="spacer" presStyleCnt="0"/>
      <dgm:spPr/>
    </dgm:pt>
    <dgm:pt modelId="{610B07D2-841C-41E0-81F2-B02BFC4CA68E}" type="pres">
      <dgm:prSet presAssocID="{0413B121-D97B-4114-96D0-7E9F1A1D6167}" presName="parentText" presStyleLbl="node1" presStyleIdx="3" presStyleCnt="4" custLinFactY="45313" custLinFactNeighborY="100000">
        <dgm:presLayoutVars>
          <dgm:chMax val="0"/>
          <dgm:bulletEnabled val="1"/>
        </dgm:presLayoutVars>
      </dgm:prSet>
      <dgm:spPr/>
    </dgm:pt>
  </dgm:ptLst>
  <dgm:cxnLst>
    <dgm:cxn modelId="{FC05B717-4CB2-4A1C-9B6F-9DE756A2C2D9}" srcId="{6AE30F9B-EB61-40A9-894B-67D7F358CDFF}" destId="{6364D26B-163A-497C-8A41-E8FFD01B3198}" srcOrd="2" destOrd="0" parTransId="{C42C7E2B-59D2-473A-AFB1-30B70F80D517}" sibTransId="{70B52DC1-A154-4D41-9935-32F69A35245B}"/>
    <dgm:cxn modelId="{27ACCA4B-67D2-4DC4-AF53-B5627A6F564F}" srcId="{6AE30F9B-EB61-40A9-894B-67D7F358CDFF}" destId="{691AA2A5-E04D-44E8-B9EB-C1CF18BE4506}" srcOrd="1" destOrd="0" parTransId="{B368EB45-AC19-4D0E-805C-9FFD49315233}" sibTransId="{AA1AD30D-3B01-4CC1-B0E7-D0AD6E0B5FAF}"/>
    <dgm:cxn modelId="{C745DE4F-EDD2-4434-ABA0-F1484AED6332}" type="presOf" srcId="{6AE30F9B-EB61-40A9-894B-67D7F358CDFF}" destId="{6142D8C3-CB3F-467C-8D92-DA635E555121}" srcOrd="0" destOrd="0" presId="urn:microsoft.com/office/officeart/2005/8/layout/vList2"/>
    <dgm:cxn modelId="{33D02253-5E97-4F1A-AE13-B2892DD06C35}" srcId="{6AE30F9B-EB61-40A9-894B-67D7F358CDFF}" destId="{0413B121-D97B-4114-96D0-7E9F1A1D6167}" srcOrd="3" destOrd="0" parTransId="{1CB1C58E-0330-4F38-A87F-071B052FD739}" sibTransId="{CA532F8C-4287-4978-866A-BE329A3ACCDE}"/>
    <dgm:cxn modelId="{67337478-871C-4C8A-B4E6-BA57E98EFEE2}" type="presOf" srcId="{691AA2A5-E04D-44E8-B9EB-C1CF18BE4506}" destId="{4CE4C9F9-2D3A-4893-938C-E4A37251CB0D}" srcOrd="0" destOrd="0" presId="urn:microsoft.com/office/officeart/2005/8/layout/vList2"/>
    <dgm:cxn modelId="{3B01EDAC-C77A-43E8-8434-799E6B4667A9}" type="presOf" srcId="{6364D26B-163A-497C-8A41-E8FFD01B3198}" destId="{A6474EF4-EF5E-4D6E-A9F1-FCBABA4FF7A1}" srcOrd="0" destOrd="0" presId="urn:microsoft.com/office/officeart/2005/8/layout/vList2"/>
    <dgm:cxn modelId="{F77AF1E4-554C-4CFD-B783-2D980C02A3BB}" type="presOf" srcId="{84B1213B-BD86-49F4-AC16-011C93FC34C2}" destId="{B21A0100-06D1-40C9-AFC0-62B9D0264967}" srcOrd="0" destOrd="0" presId="urn:microsoft.com/office/officeart/2005/8/layout/vList2"/>
    <dgm:cxn modelId="{F379C0E5-068D-4A79-BB64-69980D5C5A3F}" srcId="{6AE30F9B-EB61-40A9-894B-67D7F358CDFF}" destId="{84B1213B-BD86-49F4-AC16-011C93FC34C2}" srcOrd="0" destOrd="0" parTransId="{156BAFB0-54E4-4684-8CF1-0316DFBC3F13}" sibTransId="{B0BD892D-5F33-47A9-AA97-125B172E190E}"/>
    <dgm:cxn modelId="{10C4E5EB-981E-49E7-A84C-7882459B3C5C}" type="presOf" srcId="{0413B121-D97B-4114-96D0-7E9F1A1D6167}" destId="{610B07D2-841C-41E0-81F2-B02BFC4CA68E}" srcOrd="0" destOrd="0" presId="urn:microsoft.com/office/officeart/2005/8/layout/vList2"/>
    <dgm:cxn modelId="{7E4ADBCB-2B38-4805-B7F9-94BB289FB107}" type="presParOf" srcId="{6142D8C3-CB3F-467C-8D92-DA635E555121}" destId="{B21A0100-06D1-40C9-AFC0-62B9D0264967}" srcOrd="0" destOrd="0" presId="urn:microsoft.com/office/officeart/2005/8/layout/vList2"/>
    <dgm:cxn modelId="{B185F239-2B8C-47C9-9E32-63A362D2BD6A}" type="presParOf" srcId="{6142D8C3-CB3F-467C-8D92-DA635E555121}" destId="{ADA25C1C-816D-49A5-9426-D3AF3B843AB1}" srcOrd="1" destOrd="0" presId="urn:microsoft.com/office/officeart/2005/8/layout/vList2"/>
    <dgm:cxn modelId="{8373379F-E381-4F5E-979B-A44E0F700BE6}" type="presParOf" srcId="{6142D8C3-CB3F-467C-8D92-DA635E555121}" destId="{4CE4C9F9-2D3A-4893-938C-E4A37251CB0D}" srcOrd="2" destOrd="0" presId="urn:microsoft.com/office/officeart/2005/8/layout/vList2"/>
    <dgm:cxn modelId="{0B61E425-8F81-4309-B28D-396F9DB0F570}" type="presParOf" srcId="{6142D8C3-CB3F-467C-8D92-DA635E555121}" destId="{80D5758A-3F75-4E7A-8649-B717D08EDDAC}" srcOrd="3" destOrd="0" presId="urn:microsoft.com/office/officeart/2005/8/layout/vList2"/>
    <dgm:cxn modelId="{105F9081-6165-499D-A143-1CFE5C1AB72B}" type="presParOf" srcId="{6142D8C3-CB3F-467C-8D92-DA635E555121}" destId="{A6474EF4-EF5E-4D6E-A9F1-FCBABA4FF7A1}" srcOrd="4" destOrd="0" presId="urn:microsoft.com/office/officeart/2005/8/layout/vList2"/>
    <dgm:cxn modelId="{5A132F85-C0F8-4D5A-8434-FFFBCBAE5786}" type="presParOf" srcId="{6142D8C3-CB3F-467C-8D92-DA635E555121}" destId="{E7E3B011-DE74-4D5A-98EE-6315A936A594}" srcOrd="5" destOrd="0" presId="urn:microsoft.com/office/officeart/2005/8/layout/vList2"/>
    <dgm:cxn modelId="{6BC793C3-8F64-4E07-B3DB-85B7435D31CD}" type="presParOf" srcId="{6142D8C3-CB3F-467C-8D92-DA635E555121}" destId="{610B07D2-841C-41E0-81F2-B02BFC4CA68E}"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9CD46A-7422-49C7-9C27-B930247133EC}"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35B43B8F-3BAF-4ADB-9DF9-FDC53F08DBE9}">
      <dgm:prSet/>
      <dgm:spPr/>
      <dgm:t>
        <a:bodyPr/>
        <a:lstStyle/>
        <a:p>
          <a:r>
            <a:rPr lang="en-US"/>
            <a:t>Step 1.</a:t>
          </a:r>
        </a:p>
      </dgm:t>
    </dgm:pt>
    <dgm:pt modelId="{194F0C03-A8F3-43D0-8CFF-EBE29F714BEF}" cxnId="{7F6A0338-B6B3-4DCC-918C-3FCD4B4CCA99}" type="parTrans">
      <dgm:prSet/>
      <dgm:spPr/>
      <dgm:t>
        <a:bodyPr/>
        <a:lstStyle/>
        <a:p>
          <a:endParaRPr lang="en-US"/>
        </a:p>
      </dgm:t>
    </dgm:pt>
    <dgm:pt modelId="{B61B377C-FD29-4079-A23C-3B710516C84D}" cxnId="{7F6A0338-B6B3-4DCC-918C-3FCD4B4CCA99}" type="sibTrans">
      <dgm:prSet/>
      <dgm:spPr/>
      <dgm:t>
        <a:bodyPr/>
        <a:lstStyle/>
        <a:p>
          <a:endParaRPr lang="en-US"/>
        </a:p>
      </dgm:t>
    </dgm:pt>
    <dgm:pt modelId="{97ABA979-5CBC-43B0-BB70-4821F2B32DA3}">
      <dgm:prSet/>
      <dgm:spPr/>
      <dgm:t>
        <a:bodyPr/>
        <a:lstStyle/>
        <a:p>
          <a:r>
            <a:rPr lang="en-US"/>
            <a:t>Create File Format Objects</a:t>
          </a:r>
        </a:p>
      </dgm:t>
    </dgm:pt>
    <dgm:pt modelId="{7BC0DB0F-61E6-4A1C-A68F-395AF3D2CE66}" cxnId="{9F998593-17B5-405A-A04C-EF51EBBD91EA}" type="parTrans">
      <dgm:prSet/>
      <dgm:spPr/>
      <dgm:t>
        <a:bodyPr/>
        <a:lstStyle/>
        <a:p>
          <a:endParaRPr lang="en-US"/>
        </a:p>
      </dgm:t>
    </dgm:pt>
    <dgm:pt modelId="{9D67C645-3065-403A-990E-7D505115BCE0}" cxnId="{9F998593-17B5-405A-A04C-EF51EBBD91EA}" type="sibTrans">
      <dgm:prSet/>
      <dgm:spPr/>
      <dgm:t>
        <a:bodyPr/>
        <a:lstStyle/>
        <a:p>
          <a:endParaRPr lang="en-US"/>
        </a:p>
      </dgm:t>
    </dgm:pt>
    <dgm:pt modelId="{59DFC8DA-0538-4F71-91F8-E1B0F7556168}">
      <dgm:prSet/>
      <dgm:spPr/>
      <dgm:t>
        <a:bodyPr/>
        <a:lstStyle/>
        <a:p>
          <a:r>
            <a:rPr lang="en-US"/>
            <a:t>Step 2.</a:t>
          </a:r>
        </a:p>
      </dgm:t>
    </dgm:pt>
    <dgm:pt modelId="{15603862-68EA-44AC-B195-901E991F7700}" cxnId="{8C4F7204-E441-4AAC-AADA-3865E06A59C6}" type="parTrans">
      <dgm:prSet/>
      <dgm:spPr/>
      <dgm:t>
        <a:bodyPr/>
        <a:lstStyle/>
        <a:p>
          <a:endParaRPr lang="en-US"/>
        </a:p>
      </dgm:t>
    </dgm:pt>
    <dgm:pt modelId="{856CF3B6-954E-42EA-AEB6-E3F848CF80F1}" cxnId="{8C4F7204-E441-4AAC-AADA-3865E06A59C6}" type="sibTrans">
      <dgm:prSet/>
      <dgm:spPr/>
      <dgm:t>
        <a:bodyPr/>
        <a:lstStyle/>
        <a:p>
          <a:endParaRPr lang="en-US"/>
        </a:p>
      </dgm:t>
    </dgm:pt>
    <dgm:pt modelId="{DE167213-D470-4177-8B0B-932158E6D428}">
      <dgm:prSet/>
      <dgm:spPr/>
      <dgm:t>
        <a:bodyPr/>
        <a:lstStyle/>
        <a:p>
          <a:r>
            <a:rPr lang="en-US"/>
            <a:t>Create Stage Objects</a:t>
          </a:r>
        </a:p>
      </dgm:t>
    </dgm:pt>
    <dgm:pt modelId="{674F0531-20C8-400D-81EE-2D22A0800244}" cxnId="{5D7A7ED0-F4BE-45B2-8351-102250523F8C}" type="parTrans">
      <dgm:prSet/>
      <dgm:spPr/>
      <dgm:t>
        <a:bodyPr/>
        <a:lstStyle/>
        <a:p>
          <a:endParaRPr lang="en-US"/>
        </a:p>
      </dgm:t>
    </dgm:pt>
    <dgm:pt modelId="{2643D64E-19AC-4335-90E9-F6046FBB62C7}" cxnId="{5D7A7ED0-F4BE-45B2-8351-102250523F8C}" type="sibTrans">
      <dgm:prSet/>
      <dgm:spPr/>
      <dgm:t>
        <a:bodyPr/>
        <a:lstStyle/>
        <a:p>
          <a:endParaRPr lang="en-US"/>
        </a:p>
      </dgm:t>
    </dgm:pt>
    <dgm:pt modelId="{6AA1A4AA-7758-4CBD-8A9D-46343F2C2279}">
      <dgm:prSet/>
      <dgm:spPr/>
      <dgm:t>
        <a:bodyPr/>
        <a:lstStyle/>
        <a:p>
          <a:r>
            <a:rPr lang="en-US"/>
            <a:t>Step 3.</a:t>
          </a:r>
        </a:p>
      </dgm:t>
    </dgm:pt>
    <dgm:pt modelId="{D700831C-F680-4A34-9729-47EA9843028D}" cxnId="{CA0D103F-13F2-4BE6-A9A9-A4EFADF79153}" type="parTrans">
      <dgm:prSet/>
      <dgm:spPr/>
      <dgm:t>
        <a:bodyPr/>
        <a:lstStyle/>
        <a:p>
          <a:endParaRPr lang="en-US"/>
        </a:p>
      </dgm:t>
    </dgm:pt>
    <dgm:pt modelId="{863FE6D8-D3CD-425D-9E6C-FBC944E76E8B}" cxnId="{CA0D103F-13F2-4BE6-A9A9-A4EFADF79153}" type="sibTrans">
      <dgm:prSet/>
      <dgm:spPr/>
      <dgm:t>
        <a:bodyPr/>
        <a:lstStyle/>
        <a:p>
          <a:endParaRPr lang="en-US"/>
        </a:p>
      </dgm:t>
    </dgm:pt>
    <dgm:pt modelId="{38D96ED7-B18F-4CE7-AE6F-202637650548}">
      <dgm:prSet/>
      <dgm:spPr/>
      <dgm:t>
        <a:bodyPr/>
        <a:lstStyle/>
        <a:p>
          <a:r>
            <a:rPr lang="en-US"/>
            <a:t>Stage the Data Files</a:t>
          </a:r>
        </a:p>
      </dgm:t>
    </dgm:pt>
    <dgm:pt modelId="{E1C124F1-155F-4B14-AA7E-C5D0EBF350EF}" cxnId="{D3F71D8A-4AE7-4410-87FD-D69E7ABE060A}" type="parTrans">
      <dgm:prSet/>
      <dgm:spPr/>
      <dgm:t>
        <a:bodyPr/>
        <a:lstStyle/>
        <a:p>
          <a:endParaRPr lang="en-US"/>
        </a:p>
      </dgm:t>
    </dgm:pt>
    <dgm:pt modelId="{1C0EAF01-A67A-459A-A6D9-3936F989E771}" cxnId="{D3F71D8A-4AE7-4410-87FD-D69E7ABE060A}" type="sibTrans">
      <dgm:prSet/>
      <dgm:spPr/>
      <dgm:t>
        <a:bodyPr/>
        <a:lstStyle/>
        <a:p>
          <a:endParaRPr lang="en-US"/>
        </a:p>
      </dgm:t>
    </dgm:pt>
    <dgm:pt modelId="{65A33F78-DB36-4ECC-8D52-471299E83EB7}">
      <dgm:prSet/>
      <dgm:spPr/>
      <dgm:t>
        <a:bodyPr/>
        <a:lstStyle/>
        <a:p>
          <a:r>
            <a:rPr lang="en-US"/>
            <a:t>Step 4.</a:t>
          </a:r>
        </a:p>
      </dgm:t>
    </dgm:pt>
    <dgm:pt modelId="{96F131DE-6C38-46EA-9CF1-0234FE74823D}" cxnId="{4C51EB5D-F88B-41C2-832B-34C6B721D57F}" type="parTrans">
      <dgm:prSet/>
      <dgm:spPr/>
      <dgm:t>
        <a:bodyPr/>
        <a:lstStyle/>
        <a:p>
          <a:endParaRPr lang="en-US"/>
        </a:p>
      </dgm:t>
    </dgm:pt>
    <dgm:pt modelId="{6DB30C55-A11A-437A-9FF8-201869B95FA2}" cxnId="{4C51EB5D-F88B-41C2-832B-34C6B721D57F}" type="sibTrans">
      <dgm:prSet/>
      <dgm:spPr/>
      <dgm:t>
        <a:bodyPr/>
        <a:lstStyle/>
        <a:p>
          <a:endParaRPr lang="en-US"/>
        </a:p>
      </dgm:t>
    </dgm:pt>
    <dgm:pt modelId="{8BF1343E-DEF3-4133-8966-EFDC7AAD3B6C}">
      <dgm:prSet/>
      <dgm:spPr/>
      <dgm:t>
        <a:bodyPr/>
        <a:lstStyle/>
        <a:p>
          <a:r>
            <a:rPr lang="en-US"/>
            <a:t>List the Staged Files (Optional)</a:t>
          </a:r>
        </a:p>
      </dgm:t>
    </dgm:pt>
    <dgm:pt modelId="{93F3E4BF-2AC7-4CAE-9743-7B0C3231512A}" cxnId="{F199FEAE-19A1-4304-9387-F849020B1069}" type="parTrans">
      <dgm:prSet/>
      <dgm:spPr/>
      <dgm:t>
        <a:bodyPr/>
        <a:lstStyle/>
        <a:p>
          <a:endParaRPr lang="en-US"/>
        </a:p>
      </dgm:t>
    </dgm:pt>
    <dgm:pt modelId="{9C5BD3A8-CEFC-482F-9BD0-8008663FA801}" cxnId="{F199FEAE-19A1-4304-9387-F849020B1069}" type="sibTrans">
      <dgm:prSet/>
      <dgm:spPr/>
      <dgm:t>
        <a:bodyPr/>
        <a:lstStyle/>
        <a:p>
          <a:endParaRPr lang="en-US"/>
        </a:p>
      </dgm:t>
    </dgm:pt>
    <dgm:pt modelId="{DC5D0C29-9D15-409D-A5C2-7E8DB9BD1C6B}">
      <dgm:prSet/>
      <dgm:spPr/>
      <dgm:t>
        <a:bodyPr/>
        <a:lstStyle/>
        <a:p>
          <a:r>
            <a:rPr lang="en-US"/>
            <a:t>Step 5.</a:t>
          </a:r>
        </a:p>
      </dgm:t>
    </dgm:pt>
    <dgm:pt modelId="{BF86CC15-B238-4F92-AC5F-4F80809F6DE6}" cxnId="{C2C1A013-856F-4F55-B7BB-CDE19D419D61}" type="parTrans">
      <dgm:prSet/>
      <dgm:spPr/>
      <dgm:t>
        <a:bodyPr/>
        <a:lstStyle/>
        <a:p>
          <a:endParaRPr lang="en-US"/>
        </a:p>
      </dgm:t>
    </dgm:pt>
    <dgm:pt modelId="{F95E2173-EEE7-4211-9963-F31D91AEAE5B}" cxnId="{C2C1A013-856F-4F55-B7BB-CDE19D419D61}" type="sibTrans">
      <dgm:prSet/>
      <dgm:spPr/>
      <dgm:t>
        <a:bodyPr/>
        <a:lstStyle/>
        <a:p>
          <a:endParaRPr lang="en-US"/>
        </a:p>
      </dgm:t>
    </dgm:pt>
    <dgm:pt modelId="{BAF1E0B1-4917-4E89-89EF-617ABBF95E8A}">
      <dgm:prSet/>
      <dgm:spPr/>
      <dgm:t>
        <a:bodyPr/>
        <a:lstStyle/>
        <a:p>
          <a:r>
            <a:rPr lang="en-US"/>
            <a:t>Copy Data into the Target Tables</a:t>
          </a:r>
        </a:p>
      </dgm:t>
    </dgm:pt>
    <dgm:pt modelId="{6A31A438-C725-4CD6-930E-33B5FA85B867}" cxnId="{1850ECF7-B835-4525-A0F9-96646C4D5B36}" type="parTrans">
      <dgm:prSet/>
      <dgm:spPr/>
      <dgm:t>
        <a:bodyPr/>
        <a:lstStyle/>
        <a:p>
          <a:endParaRPr lang="en-US"/>
        </a:p>
      </dgm:t>
    </dgm:pt>
    <dgm:pt modelId="{9A973C59-D16A-4462-A911-B80B5ADF8BBE}" cxnId="{1850ECF7-B835-4525-A0F9-96646C4D5B36}" type="sibTrans">
      <dgm:prSet/>
      <dgm:spPr/>
      <dgm:t>
        <a:bodyPr/>
        <a:lstStyle/>
        <a:p>
          <a:endParaRPr lang="en-US"/>
        </a:p>
      </dgm:t>
    </dgm:pt>
    <dgm:pt modelId="{DCC57BA0-4459-46B8-9D07-A67FEE6C7F1C}">
      <dgm:prSet/>
      <dgm:spPr/>
      <dgm:t>
        <a:bodyPr/>
        <a:lstStyle/>
        <a:p>
          <a:r>
            <a:rPr lang="en-US"/>
            <a:t>Step 6.</a:t>
          </a:r>
        </a:p>
      </dgm:t>
    </dgm:pt>
    <dgm:pt modelId="{B528CCE9-866B-4BCE-9C0F-CFFEF27AC8AA}" cxnId="{9D9252A5-7A12-4A6A-A006-1F545E07E560}" type="parTrans">
      <dgm:prSet/>
      <dgm:spPr/>
      <dgm:t>
        <a:bodyPr/>
        <a:lstStyle/>
        <a:p>
          <a:endParaRPr lang="en-US"/>
        </a:p>
      </dgm:t>
    </dgm:pt>
    <dgm:pt modelId="{61787645-6B46-4130-9D83-CD2E68B34895}" cxnId="{9D9252A5-7A12-4A6A-A006-1F545E07E560}" type="sibTrans">
      <dgm:prSet/>
      <dgm:spPr/>
      <dgm:t>
        <a:bodyPr/>
        <a:lstStyle/>
        <a:p>
          <a:endParaRPr lang="en-US"/>
        </a:p>
      </dgm:t>
    </dgm:pt>
    <dgm:pt modelId="{BD75B893-B46E-439C-9BDA-1CB306237789}">
      <dgm:prSet/>
      <dgm:spPr/>
      <dgm:t>
        <a:bodyPr/>
        <a:lstStyle/>
        <a:p>
          <a:r>
            <a:rPr lang="en-US"/>
            <a:t>Resolve Data Load Errors Related to Data Issues</a:t>
          </a:r>
        </a:p>
      </dgm:t>
    </dgm:pt>
    <dgm:pt modelId="{1E63DE46-5EF7-48F2-BDE5-ABE0F9E93158}" cxnId="{A6C908BE-3DDD-4146-A05A-0B33D0315FD2}" type="parTrans">
      <dgm:prSet/>
      <dgm:spPr/>
      <dgm:t>
        <a:bodyPr/>
        <a:lstStyle/>
        <a:p>
          <a:endParaRPr lang="en-US"/>
        </a:p>
      </dgm:t>
    </dgm:pt>
    <dgm:pt modelId="{A47B5A5D-9F77-4B7A-9AB8-A497FBEA9F7A}" cxnId="{A6C908BE-3DDD-4146-A05A-0B33D0315FD2}" type="sibTrans">
      <dgm:prSet/>
      <dgm:spPr/>
      <dgm:t>
        <a:bodyPr/>
        <a:lstStyle/>
        <a:p>
          <a:endParaRPr lang="en-US"/>
        </a:p>
      </dgm:t>
    </dgm:pt>
    <dgm:pt modelId="{32582274-46EA-4219-AD8D-C1CE437C4D19}">
      <dgm:prSet/>
      <dgm:spPr/>
      <dgm:t>
        <a:bodyPr/>
        <a:lstStyle/>
        <a:p>
          <a:r>
            <a:rPr lang="en-US"/>
            <a:t>Step 7.</a:t>
          </a:r>
        </a:p>
      </dgm:t>
    </dgm:pt>
    <dgm:pt modelId="{0B8970E5-BADC-4931-B46B-1C4DAB030BA2}" cxnId="{CA4C9B05-A6AC-4FA1-9EAE-B68AF8891788}" type="parTrans">
      <dgm:prSet/>
      <dgm:spPr/>
      <dgm:t>
        <a:bodyPr/>
        <a:lstStyle/>
        <a:p>
          <a:endParaRPr lang="en-US"/>
        </a:p>
      </dgm:t>
    </dgm:pt>
    <dgm:pt modelId="{A8F15AC9-0D2A-46A5-879B-6A4D558CEC46}" cxnId="{CA4C9B05-A6AC-4FA1-9EAE-B68AF8891788}" type="sibTrans">
      <dgm:prSet/>
      <dgm:spPr/>
      <dgm:t>
        <a:bodyPr/>
        <a:lstStyle/>
        <a:p>
          <a:endParaRPr lang="en-US"/>
        </a:p>
      </dgm:t>
    </dgm:pt>
    <dgm:pt modelId="{497EF598-9DDD-493D-9A5E-220FC29F5B1F}">
      <dgm:prSet/>
      <dgm:spPr/>
      <dgm:t>
        <a:bodyPr/>
        <a:lstStyle/>
        <a:p>
          <a:r>
            <a:rPr lang="en-US"/>
            <a:t>Verify the Loaded Data</a:t>
          </a:r>
        </a:p>
      </dgm:t>
    </dgm:pt>
    <dgm:pt modelId="{065C30D4-FB42-464A-ABF0-10E9ACC18C05}" cxnId="{B95D9FE6-D819-4029-BA2E-8C37D435B046}" type="parTrans">
      <dgm:prSet/>
      <dgm:spPr/>
      <dgm:t>
        <a:bodyPr/>
        <a:lstStyle/>
        <a:p>
          <a:endParaRPr lang="en-US"/>
        </a:p>
      </dgm:t>
    </dgm:pt>
    <dgm:pt modelId="{C2EE5ED3-DDF4-4683-9038-3EECA8FE5CC5}" cxnId="{B95D9FE6-D819-4029-BA2E-8C37D435B046}" type="sibTrans">
      <dgm:prSet/>
      <dgm:spPr/>
      <dgm:t>
        <a:bodyPr/>
        <a:lstStyle/>
        <a:p>
          <a:endParaRPr lang="en-US"/>
        </a:p>
      </dgm:t>
    </dgm:pt>
    <dgm:pt modelId="{3851A9EB-B99E-47C2-AA4A-9F3CB7AE8824}">
      <dgm:prSet/>
      <dgm:spPr/>
      <dgm:t>
        <a:bodyPr/>
        <a:lstStyle/>
        <a:p>
          <a:r>
            <a:rPr lang="en-US"/>
            <a:t>Step 8.</a:t>
          </a:r>
        </a:p>
      </dgm:t>
    </dgm:pt>
    <dgm:pt modelId="{0778C51A-F8F1-4C58-A8CF-E18F145F4E62}" cxnId="{70F3EB4B-1013-4CAC-9D42-CE89D336A16E}" type="parTrans">
      <dgm:prSet/>
      <dgm:spPr/>
      <dgm:t>
        <a:bodyPr/>
        <a:lstStyle/>
        <a:p>
          <a:endParaRPr lang="en-US"/>
        </a:p>
      </dgm:t>
    </dgm:pt>
    <dgm:pt modelId="{C3B6E1B4-F03B-4200-B845-C81BC7BFC3B5}" cxnId="{70F3EB4B-1013-4CAC-9D42-CE89D336A16E}" type="sibTrans">
      <dgm:prSet/>
      <dgm:spPr/>
      <dgm:t>
        <a:bodyPr/>
        <a:lstStyle/>
        <a:p>
          <a:endParaRPr lang="en-US"/>
        </a:p>
      </dgm:t>
    </dgm:pt>
    <dgm:pt modelId="{D2BF14BE-0A10-4A77-B458-ADD68DF1C451}">
      <dgm:prSet/>
      <dgm:spPr/>
      <dgm:t>
        <a:bodyPr/>
        <a:lstStyle/>
        <a:p>
          <a:r>
            <a:rPr lang="en-US"/>
            <a:t>Remove the Successfully Loaded Data Files</a:t>
          </a:r>
        </a:p>
      </dgm:t>
    </dgm:pt>
    <dgm:pt modelId="{DC28DE41-3C6F-461C-AEF1-FB80F0CBD419}" cxnId="{002BD456-8B98-4D9C-9EB0-2BA87DD40484}" type="parTrans">
      <dgm:prSet/>
      <dgm:spPr/>
      <dgm:t>
        <a:bodyPr/>
        <a:lstStyle/>
        <a:p>
          <a:endParaRPr lang="en-US"/>
        </a:p>
      </dgm:t>
    </dgm:pt>
    <dgm:pt modelId="{BEFCD33C-A57D-4D6E-B330-010D70497AC8}" cxnId="{002BD456-8B98-4D9C-9EB0-2BA87DD40484}" type="sibTrans">
      <dgm:prSet/>
      <dgm:spPr/>
      <dgm:t>
        <a:bodyPr/>
        <a:lstStyle/>
        <a:p>
          <a:endParaRPr lang="en-US"/>
        </a:p>
      </dgm:t>
    </dgm:pt>
    <dgm:pt modelId="{78D40782-3D3C-40DB-96FB-8F417E4E0C6C}">
      <dgm:prSet/>
      <dgm:spPr/>
      <dgm:t>
        <a:bodyPr/>
        <a:lstStyle/>
        <a:p>
          <a:r>
            <a:rPr lang="en-US"/>
            <a:t>Step 9.</a:t>
          </a:r>
        </a:p>
      </dgm:t>
    </dgm:pt>
    <dgm:pt modelId="{3D6B817D-49F6-4B15-9B96-9346980EC5F4}" cxnId="{14AF78B3-D9DB-46B0-B818-687179EE76A2}" type="parTrans">
      <dgm:prSet/>
      <dgm:spPr/>
      <dgm:t>
        <a:bodyPr/>
        <a:lstStyle/>
        <a:p>
          <a:endParaRPr lang="en-US"/>
        </a:p>
      </dgm:t>
    </dgm:pt>
    <dgm:pt modelId="{6A7D960D-47C9-4F1C-A637-5764D2685420}" cxnId="{14AF78B3-D9DB-46B0-B818-687179EE76A2}" type="sibTrans">
      <dgm:prSet/>
      <dgm:spPr/>
      <dgm:t>
        <a:bodyPr/>
        <a:lstStyle/>
        <a:p>
          <a:endParaRPr lang="en-US"/>
        </a:p>
      </dgm:t>
    </dgm:pt>
    <dgm:pt modelId="{E65ECCCD-FE03-417E-A24B-C4CB9855E2BF}">
      <dgm:prSet/>
      <dgm:spPr/>
      <dgm:t>
        <a:bodyPr/>
        <a:lstStyle/>
        <a:p>
          <a:r>
            <a:rPr lang="en-US"/>
            <a:t>Congratulations!</a:t>
          </a:r>
        </a:p>
      </dgm:t>
    </dgm:pt>
    <dgm:pt modelId="{896D308A-9929-4D26-AF42-6316161EA864}" cxnId="{BF370CD2-F777-487E-BCD4-CA3876054E45}" type="parTrans">
      <dgm:prSet/>
      <dgm:spPr/>
      <dgm:t>
        <a:bodyPr/>
        <a:lstStyle/>
        <a:p>
          <a:endParaRPr lang="en-US"/>
        </a:p>
      </dgm:t>
    </dgm:pt>
    <dgm:pt modelId="{1964409B-22BB-4C40-91AA-263DD18F9D1A}" cxnId="{BF370CD2-F777-487E-BCD4-CA3876054E45}" type="sibTrans">
      <dgm:prSet/>
      <dgm:spPr/>
      <dgm:t>
        <a:bodyPr/>
        <a:lstStyle/>
        <a:p>
          <a:endParaRPr lang="en-US"/>
        </a:p>
      </dgm:t>
    </dgm:pt>
    <dgm:pt modelId="{0B3CEFFE-78BD-41C4-9A54-7DAE4CC81E0A}" type="pres">
      <dgm:prSet presAssocID="{DF9CD46A-7422-49C7-9C27-B930247133EC}" presName="Name0" presStyleCnt="0">
        <dgm:presLayoutVars>
          <dgm:dir/>
          <dgm:animLvl val="lvl"/>
          <dgm:resizeHandles val="exact"/>
        </dgm:presLayoutVars>
      </dgm:prSet>
      <dgm:spPr/>
    </dgm:pt>
    <dgm:pt modelId="{DA8C677B-74B7-4BD6-B3F9-D29D28044E9C}" type="pres">
      <dgm:prSet presAssocID="{78D40782-3D3C-40DB-96FB-8F417E4E0C6C}" presName="boxAndChildren" presStyleCnt="0"/>
      <dgm:spPr/>
    </dgm:pt>
    <dgm:pt modelId="{DA849542-6F24-447E-B5C7-BDA54444D209}" type="pres">
      <dgm:prSet presAssocID="{78D40782-3D3C-40DB-96FB-8F417E4E0C6C}" presName="parentTextBox" presStyleLbl="alignNode1" presStyleIdx="0" presStyleCnt="9"/>
      <dgm:spPr/>
    </dgm:pt>
    <dgm:pt modelId="{778D267A-AEA1-4747-89A4-361AB23B3190}" type="pres">
      <dgm:prSet presAssocID="{78D40782-3D3C-40DB-96FB-8F417E4E0C6C}" presName="descendantBox" presStyleLbl="bgAccFollowNode1" presStyleIdx="0" presStyleCnt="9"/>
      <dgm:spPr/>
    </dgm:pt>
    <dgm:pt modelId="{753C0683-CF60-44F0-BF42-1BCDC240DB24}" type="pres">
      <dgm:prSet presAssocID="{C3B6E1B4-F03B-4200-B845-C81BC7BFC3B5}" presName="sp" presStyleCnt="0"/>
      <dgm:spPr/>
    </dgm:pt>
    <dgm:pt modelId="{979EEA92-5995-491D-9604-5358E8CB73F7}" type="pres">
      <dgm:prSet presAssocID="{3851A9EB-B99E-47C2-AA4A-9F3CB7AE8824}" presName="arrowAndChildren" presStyleCnt="0"/>
      <dgm:spPr/>
    </dgm:pt>
    <dgm:pt modelId="{F68C22D2-7813-45F5-B436-DDE1B9D93123}" type="pres">
      <dgm:prSet presAssocID="{3851A9EB-B99E-47C2-AA4A-9F3CB7AE8824}" presName="parentTextArrow" presStyleLbl="node1" presStyleIdx="0" presStyleCnt="0"/>
      <dgm:spPr/>
    </dgm:pt>
    <dgm:pt modelId="{4C5CD8C0-164E-445A-AD64-9B4915AE933D}" type="pres">
      <dgm:prSet presAssocID="{3851A9EB-B99E-47C2-AA4A-9F3CB7AE8824}" presName="arrow" presStyleLbl="alignNode1" presStyleIdx="1" presStyleCnt="9"/>
      <dgm:spPr/>
    </dgm:pt>
    <dgm:pt modelId="{6942987D-6AF8-43B5-97C1-78EF69ADA216}" type="pres">
      <dgm:prSet presAssocID="{3851A9EB-B99E-47C2-AA4A-9F3CB7AE8824}" presName="descendantArrow" presStyleLbl="bgAccFollowNode1" presStyleIdx="1" presStyleCnt="9"/>
      <dgm:spPr/>
    </dgm:pt>
    <dgm:pt modelId="{D621BD83-70F1-4AD8-A335-681365B72FEC}" type="pres">
      <dgm:prSet presAssocID="{A8F15AC9-0D2A-46A5-879B-6A4D558CEC46}" presName="sp" presStyleCnt="0"/>
      <dgm:spPr/>
    </dgm:pt>
    <dgm:pt modelId="{B4FACAEB-A7BF-4BFC-870D-ED37DDC3CF67}" type="pres">
      <dgm:prSet presAssocID="{32582274-46EA-4219-AD8D-C1CE437C4D19}" presName="arrowAndChildren" presStyleCnt="0"/>
      <dgm:spPr/>
    </dgm:pt>
    <dgm:pt modelId="{E621895D-B521-45AB-9A75-2E697F58F7EE}" type="pres">
      <dgm:prSet presAssocID="{32582274-46EA-4219-AD8D-C1CE437C4D19}" presName="parentTextArrow" presStyleLbl="node1" presStyleIdx="0" presStyleCnt="0"/>
      <dgm:spPr/>
    </dgm:pt>
    <dgm:pt modelId="{56C27422-B39F-4115-8EBF-6AF5D5D3F91F}" type="pres">
      <dgm:prSet presAssocID="{32582274-46EA-4219-AD8D-C1CE437C4D19}" presName="arrow" presStyleLbl="alignNode1" presStyleIdx="2" presStyleCnt="9"/>
      <dgm:spPr/>
    </dgm:pt>
    <dgm:pt modelId="{A7B17DB0-8BAA-4348-82C4-7E316C4EA61D}" type="pres">
      <dgm:prSet presAssocID="{32582274-46EA-4219-AD8D-C1CE437C4D19}" presName="descendantArrow" presStyleLbl="bgAccFollowNode1" presStyleIdx="2" presStyleCnt="9"/>
      <dgm:spPr/>
    </dgm:pt>
    <dgm:pt modelId="{F0B3A022-A82B-4326-B55F-64EF74A5F757}" type="pres">
      <dgm:prSet presAssocID="{61787645-6B46-4130-9D83-CD2E68B34895}" presName="sp" presStyleCnt="0"/>
      <dgm:spPr/>
    </dgm:pt>
    <dgm:pt modelId="{0CBEAA46-45F2-4B0D-95B1-F1E037CF901F}" type="pres">
      <dgm:prSet presAssocID="{DCC57BA0-4459-46B8-9D07-A67FEE6C7F1C}" presName="arrowAndChildren" presStyleCnt="0"/>
      <dgm:spPr/>
    </dgm:pt>
    <dgm:pt modelId="{B62B5292-70F7-42CC-BAE0-31DF926F8328}" type="pres">
      <dgm:prSet presAssocID="{DCC57BA0-4459-46B8-9D07-A67FEE6C7F1C}" presName="parentTextArrow" presStyleLbl="node1" presStyleIdx="0" presStyleCnt="0"/>
      <dgm:spPr/>
    </dgm:pt>
    <dgm:pt modelId="{6DA6F670-B6AC-4FA2-A717-999496AC3864}" type="pres">
      <dgm:prSet presAssocID="{DCC57BA0-4459-46B8-9D07-A67FEE6C7F1C}" presName="arrow" presStyleLbl="alignNode1" presStyleIdx="3" presStyleCnt="9"/>
      <dgm:spPr/>
    </dgm:pt>
    <dgm:pt modelId="{862DCE18-C594-4E76-A56C-043D609B6048}" type="pres">
      <dgm:prSet presAssocID="{DCC57BA0-4459-46B8-9D07-A67FEE6C7F1C}" presName="descendantArrow" presStyleLbl="bgAccFollowNode1" presStyleIdx="3" presStyleCnt="9"/>
      <dgm:spPr/>
    </dgm:pt>
    <dgm:pt modelId="{337A7E2C-AABC-45B3-8F08-7AF411BDE21C}" type="pres">
      <dgm:prSet presAssocID="{F95E2173-EEE7-4211-9963-F31D91AEAE5B}" presName="sp" presStyleCnt="0"/>
      <dgm:spPr/>
    </dgm:pt>
    <dgm:pt modelId="{2AB63C9A-9E7C-4824-BF90-14DA10E658A7}" type="pres">
      <dgm:prSet presAssocID="{DC5D0C29-9D15-409D-A5C2-7E8DB9BD1C6B}" presName="arrowAndChildren" presStyleCnt="0"/>
      <dgm:spPr/>
    </dgm:pt>
    <dgm:pt modelId="{ABB3808C-63AD-4BEB-BC58-CD0491D7C63C}" type="pres">
      <dgm:prSet presAssocID="{DC5D0C29-9D15-409D-A5C2-7E8DB9BD1C6B}" presName="parentTextArrow" presStyleLbl="node1" presStyleIdx="0" presStyleCnt="0"/>
      <dgm:spPr/>
    </dgm:pt>
    <dgm:pt modelId="{B0B0BB85-E789-49C7-8B89-D3357AAF272B}" type="pres">
      <dgm:prSet presAssocID="{DC5D0C29-9D15-409D-A5C2-7E8DB9BD1C6B}" presName="arrow" presStyleLbl="alignNode1" presStyleIdx="4" presStyleCnt="9"/>
      <dgm:spPr/>
    </dgm:pt>
    <dgm:pt modelId="{1730098F-8755-4F49-8068-467E137EBB02}" type="pres">
      <dgm:prSet presAssocID="{DC5D0C29-9D15-409D-A5C2-7E8DB9BD1C6B}" presName="descendantArrow" presStyleLbl="bgAccFollowNode1" presStyleIdx="4" presStyleCnt="9"/>
      <dgm:spPr/>
    </dgm:pt>
    <dgm:pt modelId="{06295ED7-C8CF-4C90-9437-2C9B60F55E74}" type="pres">
      <dgm:prSet presAssocID="{6DB30C55-A11A-437A-9FF8-201869B95FA2}" presName="sp" presStyleCnt="0"/>
      <dgm:spPr/>
    </dgm:pt>
    <dgm:pt modelId="{51F8DC34-5648-4628-BBB5-90724D6D55FA}" type="pres">
      <dgm:prSet presAssocID="{65A33F78-DB36-4ECC-8D52-471299E83EB7}" presName="arrowAndChildren" presStyleCnt="0"/>
      <dgm:spPr/>
    </dgm:pt>
    <dgm:pt modelId="{CB3E3187-CA50-4DB9-BE0E-10119F16F631}" type="pres">
      <dgm:prSet presAssocID="{65A33F78-DB36-4ECC-8D52-471299E83EB7}" presName="parentTextArrow" presStyleLbl="node1" presStyleIdx="0" presStyleCnt="0"/>
      <dgm:spPr/>
    </dgm:pt>
    <dgm:pt modelId="{F68B8ADA-5C94-4244-B961-6100BB9EFE6D}" type="pres">
      <dgm:prSet presAssocID="{65A33F78-DB36-4ECC-8D52-471299E83EB7}" presName="arrow" presStyleLbl="alignNode1" presStyleIdx="5" presStyleCnt="9"/>
      <dgm:spPr/>
    </dgm:pt>
    <dgm:pt modelId="{FF700384-0CE0-40D6-9305-D74FA53E2934}" type="pres">
      <dgm:prSet presAssocID="{65A33F78-DB36-4ECC-8D52-471299E83EB7}" presName="descendantArrow" presStyleLbl="bgAccFollowNode1" presStyleIdx="5" presStyleCnt="9"/>
      <dgm:spPr/>
    </dgm:pt>
    <dgm:pt modelId="{ACAE0438-F40F-45DE-8279-A450F2DDC886}" type="pres">
      <dgm:prSet presAssocID="{863FE6D8-D3CD-425D-9E6C-FBC944E76E8B}" presName="sp" presStyleCnt="0"/>
      <dgm:spPr/>
    </dgm:pt>
    <dgm:pt modelId="{2A13EBCD-02BF-43BC-8A31-AD0BBFCF65D0}" type="pres">
      <dgm:prSet presAssocID="{6AA1A4AA-7758-4CBD-8A9D-46343F2C2279}" presName="arrowAndChildren" presStyleCnt="0"/>
      <dgm:spPr/>
    </dgm:pt>
    <dgm:pt modelId="{F243A07E-E4E2-44D0-9711-386C979F3C63}" type="pres">
      <dgm:prSet presAssocID="{6AA1A4AA-7758-4CBD-8A9D-46343F2C2279}" presName="parentTextArrow" presStyleLbl="node1" presStyleIdx="0" presStyleCnt="0"/>
      <dgm:spPr/>
    </dgm:pt>
    <dgm:pt modelId="{0FFB1483-8EBB-495B-A6B0-92B190B21491}" type="pres">
      <dgm:prSet presAssocID="{6AA1A4AA-7758-4CBD-8A9D-46343F2C2279}" presName="arrow" presStyleLbl="alignNode1" presStyleIdx="6" presStyleCnt="9"/>
      <dgm:spPr/>
    </dgm:pt>
    <dgm:pt modelId="{AC6F87E0-EAC4-4B51-B30A-CD76C6AC46B3}" type="pres">
      <dgm:prSet presAssocID="{6AA1A4AA-7758-4CBD-8A9D-46343F2C2279}" presName="descendantArrow" presStyleLbl="bgAccFollowNode1" presStyleIdx="6" presStyleCnt="9"/>
      <dgm:spPr/>
    </dgm:pt>
    <dgm:pt modelId="{14993FB7-F563-4A1D-993A-A79E2C5BDAF8}" type="pres">
      <dgm:prSet presAssocID="{856CF3B6-954E-42EA-AEB6-E3F848CF80F1}" presName="sp" presStyleCnt="0"/>
      <dgm:spPr/>
    </dgm:pt>
    <dgm:pt modelId="{BA63B4C8-B18F-4DF8-A538-05FDB570F928}" type="pres">
      <dgm:prSet presAssocID="{59DFC8DA-0538-4F71-91F8-E1B0F7556168}" presName="arrowAndChildren" presStyleCnt="0"/>
      <dgm:spPr/>
    </dgm:pt>
    <dgm:pt modelId="{F1ED9503-2499-4D95-966A-7A23EB2C7EA6}" type="pres">
      <dgm:prSet presAssocID="{59DFC8DA-0538-4F71-91F8-E1B0F7556168}" presName="parentTextArrow" presStyleLbl="node1" presStyleIdx="0" presStyleCnt="0"/>
      <dgm:spPr/>
    </dgm:pt>
    <dgm:pt modelId="{94D0C349-9E74-4143-AFF4-CDCDB08FEB9A}" type="pres">
      <dgm:prSet presAssocID="{59DFC8DA-0538-4F71-91F8-E1B0F7556168}" presName="arrow" presStyleLbl="alignNode1" presStyleIdx="7" presStyleCnt="9"/>
      <dgm:spPr/>
    </dgm:pt>
    <dgm:pt modelId="{8DF7E9E3-A1C5-476A-B472-6F5B414B01E8}" type="pres">
      <dgm:prSet presAssocID="{59DFC8DA-0538-4F71-91F8-E1B0F7556168}" presName="descendantArrow" presStyleLbl="bgAccFollowNode1" presStyleIdx="7" presStyleCnt="9"/>
      <dgm:spPr/>
    </dgm:pt>
    <dgm:pt modelId="{FCA71D61-5DEB-4F86-823F-746953847FDE}" type="pres">
      <dgm:prSet presAssocID="{B61B377C-FD29-4079-A23C-3B710516C84D}" presName="sp" presStyleCnt="0"/>
      <dgm:spPr/>
    </dgm:pt>
    <dgm:pt modelId="{D1ECFE05-0BC1-4223-8E49-566A56A228D9}" type="pres">
      <dgm:prSet presAssocID="{35B43B8F-3BAF-4ADB-9DF9-FDC53F08DBE9}" presName="arrowAndChildren" presStyleCnt="0"/>
      <dgm:spPr/>
    </dgm:pt>
    <dgm:pt modelId="{8380DC6B-921E-4C66-8CFA-89D24CC5923A}" type="pres">
      <dgm:prSet presAssocID="{35B43B8F-3BAF-4ADB-9DF9-FDC53F08DBE9}" presName="parentTextArrow" presStyleLbl="node1" presStyleIdx="0" presStyleCnt="0"/>
      <dgm:spPr/>
    </dgm:pt>
    <dgm:pt modelId="{58C2FD0F-498E-4570-836A-1C0209B41D56}" type="pres">
      <dgm:prSet presAssocID="{35B43B8F-3BAF-4ADB-9DF9-FDC53F08DBE9}" presName="arrow" presStyleLbl="alignNode1" presStyleIdx="8" presStyleCnt="9"/>
      <dgm:spPr/>
    </dgm:pt>
    <dgm:pt modelId="{04C29766-FC3F-4CB6-A51A-A58AD9A45B3A}" type="pres">
      <dgm:prSet presAssocID="{35B43B8F-3BAF-4ADB-9DF9-FDC53F08DBE9}" presName="descendantArrow" presStyleLbl="bgAccFollowNode1" presStyleIdx="8" presStyleCnt="9"/>
      <dgm:spPr/>
    </dgm:pt>
  </dgm:ptLst>
  <dgm:cxnLst>
    <dgm:cxn modelId="{1110A803-7079-4E45-BF68-E90DD618863E}" type="presOf" srcId="{497EF598-9DDD-493D-9A5E-220FC29F5B1F}" destId="{A7B17DB0-8BAA-4348-82C4-7E316C4EA61D}" srcOrd="0" destOrd="0" presId="urn:microsoft.com/office/officeart/2016/7/layout/VerticalDownArrowProcess"/>
    <dgm:cxn modelId="{8C4F7204-E441-4AAC-AADA-3865E06A59C6}" srcId="{DF9CD46A-7422-49C7-9C27-B930247133EC}" destId="{59DFC8DA-0538-4F71-91F8-E1B0F7556168}" srcOrd="1" destOrd="0" parTransId="{15603862-68EA-44AC-B195-901E991F7700}" sibTransId="{856CF3B6-954E-42EA-AEB6-E3F848CF80F1}"/>
    <dgm:cxn modelId="{91E21505-9F36-4505-9ABE-79161E1A78E1}" type="presOf" srcId="{59DFC8DA-0538-4F71-91F8-E1B0F7556168}" destId="{94D0C349-9E74-4143-AFF4-CDCDB08FEB9A}" srcOrd="1" destOrd="0" presId="urn:microsoft.com/office/officeart/2016/7/layout/VerticalDownArrowProcess"/>
    <dgm:cxn modelId="{CA4C9B05-A6AC-4FA1-9EAE-B68AF8891788}" srcId="{DF9CD46A-7422-49C7-9C27-B930247133EC}" destId="{32582274-46EA-4219-AD8D-C1CE437C4D19}" srcOrd="6" destOrd="0" parTransId="{0B8970E5-BADC-4931-B46B-1C4DAB030BA2}" sibTransId="{A8F15AC9-0D2A-46A5-879B-6A4D558CEC46}"/>
    <dgm:cxn modelId="{8B770C08-A2F2-4845-9A48-FF835DB40B29}" type="presOf" srcId="{35B43B8F-3BAF-4ADB-9DF9-FDC53F08DBE9}" destId="{58C2FD0F-498E-4570-836A-1C0209B41D56}" srcOrd="1" destOrd="0" presId="urn:microsoft.com/office/officeart/2016/7/layout/VerticalDownArrowProcess"/>
    <dgm:cxn modelId="{0C9E4510-005F-4F7A-AD33-FF59D571A91F}" type="presOf" srcId="{D2BF14BE-0A10-4A77-B458-ADD68DF1C451}" destId="{6942987D-6AF8-43B5-97C1-78EF69ADA216}" srcOrd="0" destOrd="0" presId="urn:microsoft.com/office/officeart/2016/7/layout/VerticalDownArrowProcess"/>
    <dgm:cxn modelId="{C2C1A013-856F-4F55-B7BB-CDE19D419D61}" srcId="{DF9CD46A-7422-49C7-9C27-B930247133EC}" destId="{DC5D0C29-9D15-409D-A5C2-7E8DB9BD1C6B}" srcOrd="4" destOrd="0" parTransId="{BF86CC15-B238-4F92-AC5F-4F80809F6DE6}" sibTransId="{F95E2173-EEE7-4211-9963-F31D91AEAE5B}"/>
    <dgm:cxn modelId="{0B405B26-9C57-42C2-8B43-CF231618EFCB}" type="presOf" srcId="{59DFC8DA-0538-4F71-91F8-E1B0F7556168}" destId="{F1ED9503-2499-4D95-966A-7A23EB2C7EA6}" srcOrd="0" destOrd="0" presId="urn:microsoft.com/office/officeart/2016/7/layout/VerticalDownArrowProcess"/>
    <dgm:cxn modelId="{81F58C2E-C55B-443A-AE3A-91EDCC58226C}" type="presOf" srcId="{65A33F78-DB36-4ECC-8D52-471299E83EB7}" destId="{F68B8ADA-5C94-4244-B961-6100BB9EFE6D}" srcOrd="1" destOrd="0" presId="urn:microsoft.com/office/officeart/2016/7/layout/VerticalDownArrowProcess"/>
    <dgm:cxn modelId="{F886FD30-C513-47CD-AD14-F6C417D725EC}" type="presOf" srcId="{DF9CD46A-7422-49C7-9C27-B930247133EC}" destId="{0B3CEFFE-78BD-41C4-9A54-7DAE4CC81E0A}" srcOrd="0" destOrd="0" presId="urn:microsoft.com/office/officeart/2016/7/layout/VerticalDownArrowProcess"/>
    <dgm:cxn modelId="{7F6A0338-B6B3-4DCC-918C-3FCD4B4CCA99}" srcId="{DF9CD46A-7422-49C7-9C27-B930247133EC}" destId="{35B43B8F-3BAF-4ADB-9DF9-FDC53F08DBE9}" srcOrd="0" destOrd="0" parTransId="{194F0C03-A8F3-43D0-8CFF-EBE29F714BEF}" sibTransId="{B61B377C-FD29-4079-A23C-3B710516C84D}"/>
    <dgm:cxn modelId="{ADF90738-86FC-4D0E-B2FA-B399BCA2B3BB}" type="presOf" srcId="{DE167213-D470-4177-8B0B-932158E6D428}" destId="{8DF7E9E3-A1C5-476A-B472-6F5B414B01E8}" srcOrd="0" destOrd="0" presId="urn:microsoft.com/office/officeart/2016/7/layout/VerticalDownArrowProcess"/>
    <dgm:cxn modelId="{CA0D103F-13F2-4BE6-A9A9-A4EFADF79153}" srcId="{DF9CD46A-7422-49C7-9C27-B930247133EC}" destId="{6AA1A4AA-7758-4CBD-8A9D-46343F2C2279}" srcOrd="2" destOrd="0" parTransId="{D700831C-F680-4A34-9729-47EA9843028D}" sibTransId="{863FE6D8-D3CD-425D-9E6C-FBC944E76E8B}"/>
    <dgm:cxn modelId="{4C51EB5D-F88B-41C2-832B-34C6B721D57F}" srcId="{DF9CD46A-7422-49C7-9C27-B930247133EC}" destId="{65A33F78-DB36-4ECC-8D52-471299E83EB7}" srcOrd="3" destOrd="0" parTransId="{96F131DE-6C38-46EA-9CF1-0234FE74823D}" sibTransId="{6DB30C55-A11A-437A-9FF8-201869B95FA2}"/>
    <dgm:cxn modelId="{DCD26069-6A4F-4387-A0ED-E0E1B7531CA4}" type="presOf" srcId="{8BF1343E-DEF3-4133-8966-EFDC7AAD3B6C}" destId="{FF700384-0CE0-40D6-9305-D74FA53E2934}" srcOrd="0" destOrd="0" presId="urn:microsoft.com/office/officeart/2016/7/layout/VerticalDownArrowProcess"/>
    <dgm:cxn modelId="{70F3EB4B-1013-4CAC-9D42-CE89D336A16E}" srcId="{DF9CD46A-7422-49C7-9C27-B930247133EC}" destId="{3851A9EB-B99E-47C2-AA4A-9F3CB7AE8824}" srcOrd="7" destOrd="0" parTransId="{0778C51A-F8F1-4C58-A8CF-E18F145F4E62}" sibTransId="{C3B6E1B4-F03B-4200-B845-C81BC7BFC3B5}"/>
    <dgm:cxn modelId="{99B60674-9181-439B-A458-8786FA2B8EE6}" type="presOf" srcId="{32582274-46EA-4219-AD8D-C1CE437C4D19}" destId="{56C27422-B39F-4115-8EBF-6AF5D5D3F91F}" srcOrd="1" destOrd="0" presId="urn:microsoft.com/office/officeart/2016/7/layout/VerticalDownArrowProcess"/>
    <dgm:cxn modelId="{002BD456-8B98-4D9C-9EB0-2BA87DD40484}" srcId="{3851A9EB-B99E-47C2-AA4A-9F3CB7AE8824}" destId="{D2BF14BE-0A10-4A77-B458-ADD68DF1C451}" srcOrd="0" destOrd="0" parTransId="{DC28DE41-3C6F-461C-AEF1-FB80F0CBD419}" sibTransId="{BEFCD33C-A57D-4D6E-B330-010D70497AC8}"/>
    <dgm:cxn modelId="{5FF00288-00B8-40F6-8B87-8A1B3DE572C5}" type="presOf" srcId="{32582274-46EA-4219-AD8D-C1CE437C4D19}" destId="{E621895D-B521-45AB-9A75-2E697F58F7EE}" srcOrd="0" destOrd="0" presId="urn:microsoft.com/office/officeart/2016/7/layout/VerticalDownArrowProcess"/>
    <dgm:cxn modelId="{D3F71D8A-4AE7-4410-87FD-D69E7ABE060A}" srcId="{6AA1A4AA-7758-4CBD-8A9D-46343F2C2279}" destId="{38D96ED7-B18F-4CE7-AE6F-202637650548}" srcOrd="0" destOrd="0" parTransId="{E1C124F1-155F-4B14-AA7E-C5D0EBF350EF}" sibTransId="{1C0EAF01-A67A-459A-A6D9-3936F989E771}"/>
    <dgm:cxn modelId="{3AFE6493-CAB8-4F56-AE01-6BB223BAB3A7}" type="presOf" srcId="{65A33F78-DB36-4ECC-8D52-471299E83EB7}" destId="{CB3E3187-CA50-4DB9-BE0E-10119F16F631}" srcOrd="0" destOrd="0" presId="urn:microsoft.com/office/officeart/2016/7/layout/VerticalDownArrowProcess"/>
    <dgm:cxn modelId="{9F998593-17B5-405A-A04C-EF51EBBD91EA}" srcId="{35B43B8F-3BAF-4ADB-9DF9-FDC53F08DBE9}" destId="{97ABA979-5CBC-43B0-BB70-4821F2B32DA3}" srcOrd="0" destOrd="0" parTransId="{7BC0DB0F-61E6-4A1C-A68F-395AF3D2CE66}" sibTransId="{9D67C645-3065-403A-990E-7D505115BCE0}"/>
    <dgm:cxn modelId="{CC570599-29C9-4EA9-8F58-233E2F5ACBB0}" type="presOf" srcId="{BAF1E0B1-4917-4E89-89EF-617ABBF95E8A}" destId="{1730098F-8755-4F49-8068-467E137EBB02}" srcOrd="0" destOrd="0" presId="urn:microsoft.com/office/officeart/2016/7/layout/VerticalDownArrowProcess"/>
    <dgm:cxn modelId="{C5AB869D-C395-4857-A654-93ED7B1D2F47}" type="presOf" srcId="{97ABA979-5CBC-43B0-BB70-4821F2B32DA3}" destId="{04C29766-FC3F-4CB6-A51A-A58AD9A45B3A}" srcOrd="0" destOrd="0" presId="urn:microsoft.com/office/officeart/2016/7/layout/VerticalDownArrowProcess"/>
    <dgm:cxn modelId="{0A4CAF9D-4179-4DD5-AED1-CAA38E4989C3}" type="presOf" srcId="{38D96ED7-B18F-4CE7-AE6F-202637650548}" destId="{AC6F87E0-EAC4-4B51-B30A-CD76C6AC46B3}" srcOrd="0" destOrd="0" presId="urn:microsoft.com/office/officeart/2016/7/layout/VerticalDownArrowProcess"/>
    <dgm:cxn modelId="{AA5589A0-DED6-42E8-8EAE-0DD390E88D87}" type="presOf" srcId="{35B43B8F-3BAF-4ADB-9DF9-FDC53F08DBE9}" destId="{8380DC6B-921E-4C66-8CFA-89D24CC5923A}" srcOrd="0" destOrd="0" presId="urn:microsoft.com/office/officeart/2016/7/layout/VerticalDownArrowProcess"/>
    <dgm:cxn modelId="{0F96C9A2-15DD-4782-86C8-73AD830ACD13}" type="presOf" srcId="{3851A9EB-B99E-47C2-AA4A-9F3CB7AE8824}" destId="{F68C22D2-7813-45F5-B436-DDE1B9D93123}" srcOrd="0" destOrd="0" presId="urn:microsoft.com/office/officeart/2016/7/layout/VerticalDownArrowProcess"/>
    <dgm:cxn modelId="{9D9252A5-7A12-4A6A-A006-1F545E07E560}" srcId="{DF9CD46A-7422-49C7-9C27-B930247133EC}" destId="{DCC57BA0-4459-46B8-9D07-A67FEE6C7F1C}" srcOrd="5" destOrd="0" parTransId="{B528CCE9-866B-4BCE-9C0F-CFFEF27AC8AA}" sibTransId="{61787645-6B46-4130-9D83-CD2E68B34895}"/>
    <dgm:cxn modelId="{8DC33FA7-3B4A-4C75-87CF-3086B0979101}" type="presOf" srcId="{3851A9EB-B99E-47C2-AA4A-9F3CB7AE8824}" destId="{4C5CD8C0-164E-445A-AD64-9B4915AE933D}" srcOrd="1" destOrd="0" presId="urn:microsoft.com/office/officeart/2016/7/layout/VerticalDownArrowProcess"/>
    <dgm:cxn modelId="{8E1452AC-87AA-462D-94F2-4C3919E5BBAC}" type="presOf" srcId="{DCC57BA0-4459-46B8-9D07-A67FEE6C7F1C}" destId="{B62B5292-70F7-42CC-BAE0-31DF926F8328}" srcOrd="0" destOrd="0" presId="urn:microsoft.com/office/officeart/2016/7/layout/VerticalDownArrowProcess"/>
    <dgm:cxn modelId="{F199FEAE-19A1-4304-9387-F849020B1069}" srcId="{65A33F78-DB36-4ECC-8D52-471299E83EB7}" destId="{8BF1343E-DEF3-4133-8966-EFDC7AAD3B6C}" srcOrd="0" destOrd="0" parTransId="{93F3E4BF-2AC7-4CAE-9743-7B0C3231512A}" sibTransId="{9C5BD3A8-CEFC-482F-9BD0-8008663FA801}"/>
    <dgm:cxn modelId="{14AF78B3-D9DB-46B0-B818-687179EE76A2}" srcId="{DF9CD46A-7422-49C7-9C27-B930247133EC}" destId="{78D40782-3D3C-40DB-96FB-8F417E4E0C6C}" srcOrd="8" destOrd="0" parTransId="{3D6B817D-49F6-4B15-9B96-9346980EC5F4}" sibTransId="{6A7D960D-47C9-4F1C-A637-5764D2685420}"/>
    <dgm:cxn modelId="{A6C908BE-3DDD-4146-A05A-0B33D0315FD2}" srcId="{DCC57BA0-4459-46B8-9D07-A67FEE6C7F1C}" destId="{BD75B893-B46E-439C-9BDA-1CB306237789}" srcOrd="0" destOrd="0" parTransId="{1E63DE46-5EF7-48F2-BDE5-ABE0F9E93158}" sibTransId="{A47B5A5D-9F77-4B7A-9AB8-A497FBEA9F7A}"/>
    <dgm:cxn modelId="{93D3CCC3-750C-4BF7-9F36-9C270C1EA4F3}" type="presOf" srcId="{DCC57BA0-4459-46B8-9D07-A67FEE6C7F1C}" destId="{6DA6F670-B6AC-4FA2-A717-999496AC3864}" srcOrd="1" destOrd="0" presId="urn:microsoft.com/office/officeart/2016/7/layout/VerticalDownArrowProcess"/>
    <dgm:cxn modelId="{5D7A7ED0-F4BE-45B2-8351-102250523F8C}" srcId="{59DFC8DA-0538-4F71-91F8-E1B0F7556168}" destId="{DE167213-D470-4177-8B0B-932158E6D428}" srcOrd="0" destOrd="0" parTransId="{674F0531-20C8-400D-81EE-2D22A0800244}" sibTransId="{2643D64E-19AC-4335-90E9-F6046FBB62C7}"/>
    <dgm:cxn modelId="{BF370CD2-F777-487E-BCD4-CA3876054E45}" srcId="{78D40782-3D3C-40DB-96FB-8F417E4E0C6C}" destId="{E65ECCCD-FE03-417E-A24B-C4CB9855E2BF}" srcOrd="0" destOrd="0" parTransId="{896D308A-9929-4D26-AF42-6316161EA864}" sibTransId="{1964409B-22BB-4C40-91AA-263DD18F9D1A}"/>
    <dgm:cxn modelId="{315EC4D5-180D-4835-97D0-7CA7B7A16A11}" type="presOf" srcId="{BD75B893-B46E-439C-9BDA-1CB306237789}" destId="{862DCE18-C594-4E76-A56C-043D609B6048}" srcOrd="0" destOrd="0" presId="urn:microsoft.com/office/officeart/2016/7/layout/VerticalDownArrowProcess"/>
    <dgm:cxn modelId="{7835C9DA-C41A-4257-99D1-B50692775E67}" type="presOf" srcId="{6AA1A4AA-7758-4CBD-8A9D-46343F2C2279}" destId="{0FFB1483-8EBB-495B-A6B0-92B190B21491}" srcOrd="1" destOrd="0" presId="urn:microsoft.com/office/officeart/2016/7/layout/VerticalDownArrowProcess"/>
    <dgm:cxn modelId="{67B0F8E2-4AFC-4189-965C-CD5F0836D2E7}" type="presOf" srcId="{6AA1A4AA-7758-4CBD-8A9D-46343F2C2279}" destId="{F243A07E-E4E2-44D0-9711-386C979F3C63}" srcOrd="0" destOrd="0" presId="urn:microsoft.com/office/officeart/2016/7/layout/VerticalDownArrowProcess"/>
    <dgm:cxn modelId="{E62360E4-5259-4AB4-BE25-700E0C7D34FD}" type="presOf" srcId="{DC5D0C29-9D15-409D-A5C2-7E8DB9BD1C6B}" destId="{ABB3808C-63AD-4BEB-BC58-CD0491D7C63C}" srcOrd="0" destOrd="0" presId="urn:microsoft.com/office/officeart/2016/7/layout/VerticalDownArrowProcess"/>
    <dgm:cxn modelId="{06CF99E4-03D9-4DE9-8DD0-3359C110ED26}" type="presOf" srcId="{DC5D0C29-9D15-409D-A5C2-7E8DB9BD1C6B}" destId="{B0B0BB85-E789-49C7-8B89-D3357AAF272B}" srcOrd="1" destOrd="0" presId="urn:microsoft.com/office/officeart/2016/7/layout/VerticalDownArrowProcess"/>
    <dgm:cxn modelId="{B95D9FE6-D819-4029-BA2E-8C37D435B046}" srcId="{32582274-46EA-4219-AD8D-C1CE437C4D19}" destId="{497EF598-9DDD-493D-9A5E-220FC29F5B1F}" srcOrd="0" destOrd="0" parTransId="{065C30D4-FB42-464A-ABF0-10E9ACC18C05}" sibTransId="{C2EE5ED3-DDF4-4683-9038-3EECA8FE5CC5}"/>
    <dgm:cxn modelId="{CE8487ED-05E8-48BB-8E41-A9D98B58DA74}" type="presOf" srcId="{E65ECCCD-FE03-417E-A24B-C4CB9855E2BF}" destId="{778D267A-AEA1-4747-89A4-361AB23B3190}" srcOrd="0" destOrd="0" presId="urn:microsoft.com/office/officeart/2016/7/layout/VerticalDownArrowProcess"/>
    <dgm:cxn modelId="{DBBF35EF-B003-4FAD-95D5-1296030F987F}" type="presOf" srcId="{78D40782-3D3C-40DB-96FB-8F417E4E0C6C}" destId="{DA849542-6F24-447E-B5C7-BDA54444D209}" srcOrd="0" destOrd="0" presId="urn:microsoft.com/office/officeart/2016/7/layout/VerticalDownArrowProcess"/>
    <dgm:cxn modelId="{1850ECF7-B835-4525-A0F9-96646C4D5B36}" srcId="{DC5D0C29-9D15-409D-A5C2-7E8DB9BD1C6B}" destId="{BAF1E0B1-4917-4E89-89EF-617ABBF95E8A}" srcOrd="0" destOrd="0" parTransId="{6A31A438-C725-4CD6-930E-33B5FA85B867}" sibTransId="{9A973C59-D16A-4462-A911-B80B5ADF8BBE}"/>
    <dgm:cxn modelId="{44F1CEF2-0962-484F-8C06-71D6666C4094}" type="presParOf" srcId="{0B3CEFFE-78BD-41C4-9A54-7DAE4CC81E0A}" destId="{DA8C677B-74B7-4BD6-B3F9-D29D28044E9C}" srcOrd="0" destOrd="0" presId="urn:microsoft.com/office/officeart/2016/7/layout/VerticalDownArrowProcess"/>
    <dgm:cxn modelId="{188801A5-0496-46E1-8F91-6BC2F9513DEA}" type="presParOf" srcId="{DA8C677B-74B7-4BD6-B3F9-D29D28044E9C}" destId="{DA849542-6F24-447E-B5C7-BDA54444D209}" srcOrd="0" destOrd="0" presId="urn:microsoft.com/office/officeart/2016/7/layout/VerticalDownArrowProcess"/>
    <dgm:cxn modelId="{6AE9D263-C2E4-41D8-BA93-7EAF2648DDC0}" type="presParOf" srcId="{DA8C677B-74B7-4BD6-B3F9-D29D28044E9C}" destId="{778D267A-AEA1-4747-89A4-361AB23B3190}" srcOrd="1" destOrd="0" presId="urn:microsoft.com/office/officeart/2016/7/layout/VerticalDownArrowProcess"/>
    <dgm:cxn modelId="{BB0317BE-A508-4CEF-A318-75B808A39262}" type="presParOf" srcId="{0B3CEFFE-78BD-41C4-9A54-7DAE4CC81E0A}" destId="{753C0683-CF60-44F0-BF42-1BCDC240DB24}" srcOrd="1" destOrd="0" presId="urn:microsoft.com/office/officeart/2016/7/layout/VerticalDownArrowProcess"/>
    <dgm:cxn modelId="{17413D48-D6E4-4BE0-90F4-EF4E4E97472C}" type="presParOf" srcId="{0B3CEFFE-78BD-41C4-9A54-7DAE4CC81E0A}" destId="{979EEA92-5995-491D-9604-5358E8CB73F7}" srcOrd="2" destOrd="0" presId="urn:microsoft.com/office/officeart/2016/7/layout/VerticalDownArrowProcess"/>
    <dgm:cxn modelId="{C05F7BCB-E03F-4719-9F2B-CCD611DA17D4}" type="presParOf" srcId="{979EEA92-5995-491D-9604-5358E8CB73F7}" destId="{F68C22D2-7813-45F5-B436-DDE1B9D93123}" srcOrd="0" destOrd="0" presId="urn:microsoft.com/office/officeart/2016/7/layout/VerticalDownArrowProcess"/>
    <dgm:cxn modelId="{D563E1FD-B2F1-4CA9-9F0B-61CB5980A1B5}" type="presParOf" srcId="{979EEA92-5995-491D-9604-5358E8CB73F7}" destId="{4C5CD8C0-164E-445A-AD64-9B4915AE933D}" srcOrd="1" destOrd="0" presId="urn:microsoft.com/office/officeart/2016/7/layout/VerticalDownArrowProcess"/>
    <dgm:cxn modelId="{45CD3134-1619-44D0-9735-6DBC96B69C23}" type="presParOf" srcId="{979EEA92-5995-491D-9604-5358E8CB73F7}" destId="{6942987D-6AF8-43B5-97C1-78EF69ADA216}" srcOrd="2" destOrd="0" presId="urn:microsoft.com/office/officeart/2016/7/layout/VerticalDownArrowProcess"/>
    <dgm:cxn modelId="{45133CB8-3D82-40D1-B3AA-CD49D894903E}" type="presParOf" srcId="{0B3CEFFE-78BD-41C4-9A54-7DAE4CC81E0A}" destId="{D621BD83-70F1-4AD8-A335-681365B72FEC}" srcOrd="3" destOrd="0" presId="urn:microsoft.com/office/officeart/2016/7/layout/VerticalDownArrowProcess"/>
    <dgm:cxn modelId="{C7388C64-58BE-4CBE-A113-95640C2573D9}" type="presParOf" srcId="{0B3CEFFE-78BD-41C4-9A54-7DAE4CC81E0A}" destId="{B4FACAEB-A7BF-4BFC-870D-ED37DDC3CF67}" srcOrd="4" destOrd="0" presId="urn:microsoft.com/office/officeart/2016/7/layout/VerticalDownArrowProcess"/>
    <dgm:cxn modelId="{65D1BB8B-7DD8-41C5-9664-5AC9A3F307A2}" type="presParOf" srcId="{B4FACAEB-A7BF-4BFC-870D-ED37DDC3CF67}" destId="{E621895D-B521-45AB-9A75-2E697F58F7EE}" srcOrd="0" destOrd="0" presId="urn:microsoft.com/office/officeart/2016/7/layout/VerticalDownArrowProcess"/>
    <dgm:cxn modelId="{06A6204C-64BA-4B68-B13F-D5F0759A10BB}" type="presParOf" srcId="{B4FACAEB-A7BF-4BFC-870D-ED37DDC3CF67}" destId="{56C27422-B39F-4115-8EBF-6AF5D5D3F91F}" srcOrd="1" destOrd="0" presId="urn:microsoft.com/office/officeart/2016/7/layout/VerticalDownArrowProcess"/>
    <dgm:cxn modelId="{9764179F-6C4F-49F5-8601-6C296527B52B}" type="presParOf" srcId="{B4FACAEB-A7BF-4BFC-870D-ED37DDC3CF67}" destId="{A7B17DB0-8BAA-4348-82C4-7E316C4EA61D}" srcOrd="2" destOrd="0" presId="urn:microsoft.com/office/officeart/2016/7/layout/VerticalDownArrowProcess"/>
    <dgm:cxn modelId="{8215F8D2-D2A6-4683-8095-15848AF38948}" type="presParOf" srcId="{0B3CEFFE-78BD-41C4-9A54-7DAE4CC81E0A}" destId="{F0B3A022-A82B-4326-B55F-64EF74A5F757}" srcOrd="5" destOrd="0" presId="urn:microsoft.com/office/officeart/2016/7/layout/VerticalDownArrowProcess"/>
    <dgm:cxn modelId="{FE5BFFB3-D140-418C-B74E-7EBD5DE01E60}" type="presParOf" srcId="{0B3CEFFE-78BD-41C4-9A54-7DAE4CC81E0A}" destId="{0CBEAA46-45F2-4B0D-95B1-F1E037CF901F}" srcOrd="6" destOrd="0" presId="urn:microsoft.com/office/officeart/2016/7/layout/VerticalDownArrowProcess"/>
    <dgm:cxn modelId="{ECE0BAAE-7DE6-4C84-985D-C09BBE97F5F0}" type="presParOf" srcId="{0CBEAA46-45F2-4B0D-95B1-F1E037CF901F}" destId="{B62B5292-70F7-42CC-BAE0-31DF926F8328}" srcOrd="0" destOrd="0" presId="urn:microsoft.com/office/officeart/2016/7/layout/VerticalDownArrowProcess"/>
    <dgm:cxn modelId="{E0A483A6-6531-495A-8330-1B36CD12402C}" type="presParOf" srcId="{0CBEAA46-45F2-4B0D-95B1-F1E037CF901F}" destId="{6DA6F670-B6AC-4FA2-A717-999496AC3864}" srcOrd="1" destOrd="0" presId="urn:microsoft.com/office/officeart/2016/7/layout/VerticalDownArrowProcess"/>
    <dgm:cxn modelId="{FE9A4ABC-9568-4E8D-B9D2-A77B79E0AAED}" type="presParOf" srcId="{0CBEAA46-45F2-4B0D-95B1-F1E037CF901F}" destId="{862DCE18-C594-4E76-A56C-043D609B6048}" srcOrd="2" destOrd="0" presId="urn:microsoft.com/office/officeart/2016/7/layout/VerticalDownArrowProcess"/>
    <dgm:cxn modelId="{6A2BC023-9357-4246-B90A-64B79B547FDA}" type="presParOf" srcId="{0B3CEFFE-78BD-41C4-9A54-7DAE4CC81E0A}" destId="{337A7E2C-AABC-45B3-8F08-7AF411BDE21C}" srcOrd="7" destOrd="0" presId="urn:microsoft.com/office/officeart/2016/7/layout/VerticalDownArrowProcess"/>
    <dgm:cxn modelId="{137CBBEF-DA40-40B6-B0C7-AFCE0ADD4A42}" type="presParOf" srcId="{0B3CEFFE-78BD-41C4-9A54-7DAE4CC81E0A}" destId="{2AB63C9A-9E7C-4824-BF90-14DA10E658A7}" srcOrd="8" destOrd="0" presId="urn:microsoft.com/office/officeart/2016/7/layout/VerticalDownArrowProcess"/>
    <dgm:cxn modelId="{3FE1D858-24DA-49E9-95ED-6ECCC542198D}" type="presParOf" srcId="{2AB63C9A-9E7C-4824-BF90-14DA10E658A7}" destId="{ABB3808C-63AD-4BEB-BC58-CD0491D7C63C}" srcOrd="0" destOrd="0" presId="urn:microsoft.com/office/officeart/2016/7/layout/VerticalDownArrowProcess"/>
    <dgm:cxn modelId="{123205D7-2F36-4957-9DC1-DB8D6133C199}" type="presParOf" srcId="{2AB63C9A-9E7C-4824-BF90-14DA10E658A7}" destId="{B0B0BB85-E789-49C7-8B89-D3357AAF272B}" srcOrd="1" destOrd="0" presId="urn:microsoft.com/office/officeart/2016/7/layout/VerticalDownArrowProcess"/>
    <dgm:cxn modelId="{AFD9014F-1467-48C1-BB9A-351BAE7EC2C3}" type="presParOf" srcId="{2AB63C9A-9E7C-4824-BF90-14DA10E658A7}" destId="{1730098F-8755-4F49-8068-467E137EBB02}" srcOrd="2" destOrd="0" presId="urn:microsoft.com/office/officeart/2016/7/layout/VerticalDownArrowProcess"/>
    <dgm:cxn modelId="{FA136393-399F-439C-AF70-38378A37CECE}" type="presParOf" srcId="{0B3CEFFE-78BD-41C4-9A54-7DAE4CC81E0A}" destId="{06295ED7-C8CF-4C90-9437-2C9B60F55E74}" srcOrd="9" destOrd="0" presId="urn:microsoft.com/office/officeart/2016/7/layout/VerticalDownArrowProcess"/>
    <dgm:cxn modelId="{4529207B-1842-485F-ABE0-451D2023943F}" type="presParOf" srcId="{0B3CEFFE-78BD-41C4-9A54-7DAE4CC81E0A}" destId="{51F8DC34-5648-4628-BBB5-90724D6D55FA}" srcOrd="10" destOrd="0" presId="urn:microsoft.com/office/officeart/2016/7/layout/VerticalDownArrowProcess"/>
    <dgm:cxn modelId="{BFF580DC-12D8-4FBC-8632-A06F1450854A}" type="presParOf" srcId="{51F8DC34-5648-4628-BBB5-90724D6D55FA}" destId="{CB3E3187-CA50-4DB9-BE0E-10119F16F631}" srcOrd="0" destOrd="0" presId="urn:microsoft.com/office/officeart/2016/7/layout/VerticalDownArrowProcess"/>
    <dgm:cxn modelId="{41AA120C-2A38-4624-84D7-5A9C10E36BA7}" type="presParOf" srcId="{51F8DC34-5648-4628-BBB5-90724D6D55FA}" destId="{F68B8ADA-5C94-4244-B961-6100BB9EFE6D}" srcOrd="1" destOrd="0" presId="urn:microsoft.com/office/officeart/2016/7/layout/VerticalDownArrowProcess"/>
    <dgm:cxn modelId="{4328073E-AE07-4A23-8E21-949E56EC98DD}" type="presParOf" srcId="{51F8DC34-5648-4628-BBB5-90724D6D55FA}" destId="{FF700384-0CE0-40D6-9305-D74FA53E2934}" srcOrd="2" destOrd="0" presId="urn:microsoft.com/office/officeart/2016/7/layout/VerticalDownArrowProcess"/>
    <dgm:cxn modelId="{860060F7-00E7-42F9-BF3E-F02029894F6E}" type="presParOf" srcId="{0B3CEFFE-78BD-41C4-9A54-7DAE4CC81E0A}" destId="{ACAE0438-F40F-45DE-8279-A450F2DDC886}" srcOrd="11" destOrd="0" presId="urn:microsoft.com/office/officeart/2016/7/layout/VerticalDownArrowProcess"/>
    <dgm:cxn modelId="{C98DC062-486F-48D9-A24F-F8DB22F60044}" type="presParOf" srcId="{0B3CEFFE-78BD-41C4-9A54-7DAE4CC81E0A}" destId="{2A13EBCD-02BF-43BC-8A31-AD0BBFCF65D0}" srcOrd="12" destOrd="0" presId="urn:microsoft.com/office/officeart/2016/7/layout/VerticalDownArrowProcess"/>
    <dgm:cxn modelId="{162BFB2A-49C1-442C-A4A4-15D9DD7B0956}" type="presParOf" srcId="{2A13EBCD-02BF-43BC-8A31-AD0BBFCF65D0}" destId="{F243A07E-E4E2-44D0-9711-386C979F3C63}" srcOrd="0" destOrd="0" presId="urn:microsoft.com/office/officeart/2016/7/layout/VerticalDownArrowProcess"/>
    <dgm:cxn modelId="{FE1DD529-5EB6-424D-9622-BF973379B543}" type="presParOf" srcId="{2A13EBCD-02BF-43BC-8A31-AD0BBFCF65D0}" destId="{0FFB1483-8EBB-495B-A6B0-92B190B21491}" srcOrd="1" destOrd="0" presId="urn:microsoft.com/office/officeart/2016/7/layout/VerticalDownArrowProcess"/>
    <dgm:cxn modelId="{BE6DD9DD-3FEB-4A43-9F8E-E1A1C6FBD102}" type="presParOf" srcId="{2A13EBCD-02BF-43BC-8A31-AD0BBFCF65D0}" destId="{AC6F87E0-EAC4-4B51-B30A-CD76C6AC46B3}" srcOrd="2" destOrd="0" presId="urn:microsoft.com/office/officeart/2016/7/layout/VerticalDownArrowProcess"/>
    <dgm:cxn modelId="{FD16E41A-E8D6-4F09-A5F0-192446E2691E}" type="presParOf" srcId="{0B3CEFFE-78BD-41C4-9A54-7DAE4CC81E0A}" destId="{14993FB7-F563-4A1D-993A-A79E2C5BDAF8}" srcOrd="13" destOrd="0" presId="urn:microsoft.com/office/officeart/2016/7/layout/VerticalDownArrowProcess"/>
    <dgm:cxn modelId="{8AEB8EB6-03AE-44AE-8310-1EA7BAB95312}" type="presParOf" srcId="{0B3CEFFE-78BD-41C4-9A54-7DAE4CC81E0A}" destId="{BA63B4C8-B18F-4DF8-A538-05FDB570F928}" srcOrd="14" destOrd="0" presId="urn:microsoft.com/office/officeart/2016/7/layout/VerticalDownArrowProcess"/>
    <dgm:cxn modelId="{43221312-A5DE-411A-9FE3-7F6F2035A24A}" type="presParOf" srcId="{BA63B4C8-B18F-4DF8-A538-05FDB570F928}" destId="{F1ED9503-2499-4D95-966A-7A23EB2C7EA6}" srcOrd="0" destOrd="0" presId="urn:microsoft.com/office/officeart/2016/7/layout/VerticalDownArrowProcess"/>
    <dgm:cxn modelId="{567CA363-E602-4B09-8E8B-AFBF1E0D1C8C}" type="presParOf" srcId="{BA63B4C8-B18F-4DF8-A538-05FDB570F928}" destId="{94D0C349-9E74-4143-AFF4-CDCDB08FEB9A}" srcOrd="1" destOrd="0" presId="urn:microsoft.com/office/officeart/2016/7/layout/VerticalDownArrowProcess"/>
    <dgm:cxn modelId="{12B248F3-6A7B-4142-86C5-0DBA574AFE28}" type="presParOf" srcId="{BA63B4C8-B18F-4DF8-A538-05FDB570F928}" destId="{8DF7E9E3-A1C5-476A-B472-6F5B414B01E8}" srcOrd="2" destOrd="0" presId="urn:microsoft.com/office/officeart/2016/7/layout/VerticalDownArrowProcess"/>
    <dgm:cxn modelId="{F31478BE-3BED-4C3B-955C-9F4809DFA1E7}" type="presParOf" srcId="{0B3CEFFE-78BD-41C4-9A54-7DAE4CC81E0A}" destId="{FCA71D61-5DEB-4F86-823F-746953847FDE}" srcOrd="15" destOrd="0" presId="urn:microsoft.com/office/officeart/2016/7/layout/VerticalDownArrowProcess"/>
    <dgm:cxn modelId="{20317CDD-996C-4C9E-ABFB-D9E55E060CF7}" type="presParOf" srcId="{0B3CEFFE-78BD-41C4-9A54-7DAE4CC81E0A}" destId="{D1ECFE05-0BC1-4223-8E49-566A56A228D9}" srcOrd="16" destOrd="0" presId="urn:microsoft.com/office/officeart/2016/7/layout/VerticalDownArrowProcess"/>
    <dgm:cxn modelId="{68EFB971-E30A-4DEF-8D53-F7F26DCA15CD}" type="presParOf" srcId="{D1ECFE05-0BC1-4223-8E49-566A56A228D9}" destId="{8380DC6B-921E-4C66-8CFA-89D24CC5923A}" srcOrd="0" destOrd="0" presId="urn:microsoft.com/office/officeart/2016/7/layout/VerticalDownArrowProcess"/>
    <dgm:cxn modelId="{EAC2EA01-42D9-47C6-9672-F934F4EF86A3}" type="presParOf" srcId="{D1ECFE05-0BC1-4223-8E49-566A56A228D9}" destId="{58C2FD0F-498E-4570-836A-1C0209B41D56}" srcOrd="1" destOrd="0" presId="urn:microsoft.com/office/officeart/2016/7/layout/VerticalDownArrowProcess"/>
    <dgm:cxn modelId="{00696941-C31B-4C68-A58C-17A3F7D20E2C}" type="presParOf" srcId="{D1ECFE05-0BC1-4223-8E49-566A56A228D9}" destId="{04C29766-FC3F-4CB6-A51A-A58AD9A45B3A}"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1175D7-4A8E-4BF6-8AC9-277D65F2A29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469FCE-51DB-49F0-BBC4-F0E8CBD4F017}">
      <dgm:prSet/>
      <dgm:spPr/>
      <dgm:t>
        <a:bodyPr/>
        <a:lstStyle/>
        <a:p>
          <a:r>
            <a:rPr lang="en-US" b="1"/>
            <a:t>CSV / TSV File Considerations</a:t>
          </a:r>
          <a:endParaRPr lang="en-US"/>
        </a:p>
      </dgm:t>
    </dgm:pt>
    <dgm:pt modelId="{FC7AA08A-DB13-4997-9E50-1490F7C3271E}" cxnId="{38DEBC32-A2D9-4339-B8D6-178BA95C1692}" type="parTrans">
      <dgm:prSet/>
      <dgm:spPr/>
      <dgm:t>
        <a:bodyPr/>
        <a:lstStyle/>
        <a:p>
          <a:endParaRPr lang="en-US"/>
        </a:p>
      </dgm:t>
    </dgm:pt>
    <dgm:pt modelId="{A6FF99BC-04FE-4CA2-A7FC-FB2FE808828E}" cxnId="{38DEBC32-A2D9-4339-B8D6-178BA95C1692}" type="sibTrans">
      <dgm:prSet/>
      <dgm:spPr/>
      <dgm:t>
        <a:bodyPr/>
        <a:lstStyle/>
        <a:p>
          <a:endParaRPr lang="en-US"/>
        </a:p>
      </dgm:t>
    </dgm:pt>
    <dgm:pt modelId="{00D1C155-1F96-4436-8274-26C0B6055FD3}">
      <dgm:prSet/>
      <dgm:spPr/>
      <dgm:t>
        <a:bodyPr/>
        <a:lstStyle/>
        <a:p>
          <a:r>
            <a:rPr lang="en-US"/>
            <a:t>Uncompressed Files, Compressed Files (gzip,bzip2 etc)</a:t>
          </a:r>
        </a:p>
      </dgm:t>
    </dgm:pt>
    <dgm:pt modelId="{8927D19E-A63F-497E-8F36-73647DE8F625}" cxnId="{B250F269-E6F6-4CF1-BF35-405E8974F817}" type="parTrans">
      <dgm:prSet/>
      <dgm:spPr/>
      <dgm:t>
        <a:bodyPr/>
        <a:lstStyle/>
        <a:p>
          <a:endParaRPr lang="en-US"/>
        </a:p>
      </dgm:t>
    </dgm:pt>
    <dgm:pt modelId="{87145D7D-1210-4D05-958F-B7ED0B05564E}" cxnId="{B250F269-E6F6-4CF1-BF35-405E8974F817}" type="sibTrans">
      <dgm:prSet/>
      <dgm:spPr/>
      <dgm:t>
        <a:bodyPr/>
        <a:lstStyle/>
        <a:p>
          <a:endParaRPr lang="en-US"/>
        </a:p>
      </dgm:t>
    </dgm:pt>
    <dgm:pt modelId="{21A5D8E1-4905-4BE8-A5B0-B021A07E9F31}">
      <dgm:prSet/>
      <dgm:spPr/>
      <dgm:t>
        <a:bodyPr/>
        <a:lstStyle/>
        <a:p>
          <a:r>
            <a:rPr lang="en-US"/>
            <a:t>Unencrypted 128 or 256 , Encrypted -- Security Key needs to be given which was used for encryption </a:t>
          </a:r>
        </a:p>
      </dgm:t>
    </dgm:pt>
    <dgm:pt modelId="{719D0ACD-56C8-4203-B2FD-DD1D6212A429}" cxnId="{9048F0AA-01A4-4AB1-BC42-BE2B34DA3DAF}" type="parTrans">
      <dgm:prSet/>
      <dgm:spPr/>
      <dgm:t>
        <a:bodyPr/>
        <a:lstStyle/>
        <a:p>
          <a:endParaRPr lang="en-US"/>
        </a:p>
      </dgm:t>
    </dgm:pt>
    <dgm:pt modelId="{C7F2FD76-F694-4DB8-950D-9EF89F1D844F}" cxnId="{9048F0AA-01A4-4AB1-BC42-BE2B34DA3DAF}" type="sibTrans">
      <dgm:prSet/>
      <dgm:spPr/>
      <dgm:t>
        <a:bodyPr/>
        <a:lstStyle/>
        <a:p>
          <a:endParaRPr lang="en-US"/>
        </a:p>
      </dgm:t>
    </dgm:pt>
    <dgm:pt modelId="{E275C7B1-F920-4AEB-97E3-0BF5097054C2}">
      <dgm:prSet/>
      <dgm:spPr/>
      <dgm:t>
        <a:bodyPr/>
        <a:lstStyle/>
        <a:p>
          <a:r>
            <a:rPr lang="en-US"/>
            <a:t>Data File size 10mb to 100 mb compressed</a:t>
          </a:r>
        </a:p>
      </dgm:t>
    </dgm:pt>
    <dgm:pt modelId="{5ED0721C-54E0-4B18-9661-E1B0D2C2C986}" cxnId="{EDB5C8EE-ACEE-46B5-9E60-6740A13BD2DA}" type="parTrans">
      <dgm:prSet/>
      <dgm:spPr/>
      <dgm:t>
        <a:bodyPr/>
        <a:lstStyle/>
        <a:p>
          <a:endParaRPr lang="en-US"/>
        </a:p>
      </dgm:t>
    </dgm:pt>
    <dgm:pt modelId="{EA9C7636-4FEE-4B83-91EB-1BBAB9485C38}" cxnId="{EDB5C8EE-ACEE-46B5-9E60-6740A13BD2DA}" type="sibTrans">
      <dgm:prSet/>
      <dgm:spPr/>
      <dgm:t>
        <a:bodyPr/>
        <a:lstStyle/>
        <a:p>
          <a:endParaRPr lang="en-US"/>
        </a:p>
      </dgm:t>
    </dgm:pt>
    <dgm:pt modelId="{1CA8186B-7442-4080-AFAE-7F2F16D23F57}">
      <dgm:prSet/>
      <dgm:spPr/>
      <dgm:t>
        <a:bodyPr/>
        <a:lstStyle/>
        <a:p>
          <a:r>
            <a:rPr lang="en-US"/>
            <a:t>Split -if its a big file</a:t>
          </a:r>
        </a:p>
      </dgm:t>
    </dgm:pt>
    <dgm:pt modelId="{1D23359B-BFB9-4B9B-AF59-F4FC79B2C56D}" cxnId="{42C09324-0A41-4D64-867C-5C052B781324}" type="parTrans">
      <dgm:prSet/>
      <dgm:spPr/>
      <dgm:t>
        <a:bodyPr/>
        <a:lstStyle/>
        <a:p>
          <a:endParaRPr lang="en-US"/>
        </a:p>
      </dgm:t>
    </dgm:pt>
    <dgm:pt modelId="{9005255C-6F25-43D1-B149-CD5FB5150C1D}" cxnId="{42C09324-0A41-4D64-867C-5C052B781324}" type="sibTrans">
      <dgm:prSet/>
      <dgm:spPr/>
      <dgm:t>
        <a:bodyPr/>
        <a:lstStyle/>
        <a:p>
          <a:endParaRPr lang="en-US"/>
        </a:p>
      </dgm:t>
    </dgm:pt>
    <dgm:pt modelId="{5E06564F-53CC-4941-84E5-D7E0C7ABF1FC}">
      <dgm:prSet/>
      <dgm:spPr/>
      <dgm:t>
        <a:bodyPr/>
        <a:lstStyle/>
        <a:p>
          <a:r>
            <a:rPr lang="en-US"/>
            <a:t>Numeric Data - No Commas</a:t>
          </a:r>
        </a:p>
      </dgm:t>
    </dgm:pt>
    <dgm:pt modelId="{C3222474-5FF3-4877-A225-01125447F60B}" cxnId="{2C49C370-5B36-43BE-B9C3-D0B6E61A1E33}" type="parTrans">
      <dgm:prSet/>
      <dgm:spPr/>
      <dgm:t>
        <a:bodyPr/>
        <a:lstStyle/>
        <a:p>
          <a:endParaRPr lang="en-US"/>
        </a:p>
      </dgm:t>
    </dgm:pt>
    <dgm:pt modelId="{26F8C025-723B-4F04-855A-A2A5EAC3BE26}" cxnId="{2C49C370-5B36-43BE-B9C3-D0B6E61A1E33}" type="sibTrans">
      <dgm:prSet/>
      <dgm:spPr/>
      <dgm:t>
        <a:bodyPr/>
        <a:lstStyle/>
        <a:p>
          <a:endParaRPr lang="en-US"/>
        </a:p>
      </dgm:t>
    </dgm:pt>
    <dgm:pt modelId="{D513F64A-A4AC-411E-BE2C-38CE11E29BB9}">
      <dgm:prSet/>
      <dgm:spPr/>
      <dgm:t>
        <a:bodyPr/>
        <a:lstStyle/>
        <a:p>
          <a:r>
            <a:rPr lang="en-US" b="1"/>
            <a:t>Semi Structured </a:t>
          </a:r>
          <a:endParaRPr lang="en-US"/>
        </a:p>
      </dgm:t>
    </dgm:pt>
    <dgm:pt modelId="{ECF6D1D7-8459-447C-A206-F90F754C4377}" cxnId="{3AC51639-D022-4D57-9ED5-4CA3F8F38A69}" type="parTrans">
      <dgm:prSet/>
      <dgm:spPr/>
      <dgm:t>
        <a:bodyPr/>
        <a:lstStyle/>
        <a:p>
          <a:endParaRPr lang="en-US"/>
        </a:p>
      </dgm:t>
    </dgm:pt>
    <dgm:pt modelId="{CDEFF15D-7D70-4D87-8A03-9B1D792348FE}" cxnId="{3AC51639-D022-4D57-9ED5-4CA3F8F38A69}" type="sibTrans">
      <dgm:prSet/>
      <dgm:spPr/>
      <dgm:t>
        <a:bodyPr/>
        <a:lstStyle/>
        <a:p>
          <a:endParaRPr lang="en-US"/>
        </a:p>
      </dgm:t>
    </dgm:pt>
    <dgm:pt modelId="{83D8E90F-3990-4662-BC3E-2AEB63B6B0B9}">
      <dgm:prSet/>
      <dgm:spPr/>
      <dgm:t>
        <a:bodyPr/>
        <a:lstStyle/>
        <a:p>
          <a:r>
            <a:rPr lang="en-US"/>
            <a:t>Variant - 16 mb</a:t>
          </a:r>
        </a:p>
      </dgm:t>
    </dgm:pt>
    <dgm:pt modelId="{7E1C23C5-2B52-4D16-95ED-486D8A1523FA}" cxnId="{F00F5A05-A051-42C5-A949-A18BD2A8ED9C}" type="parTrans">
      <dgm:prSet/>
      <dgm:spPr/>
      <dgm:t>
        <a:bodyPr/>
        <a:lstStyle/>
        <a:p>
          <a:endParaRPr lang="en-US"/>
        </a:p>
      </dgm:t>
    </dgm:pt>
    <dgm:pt modelId="{075BCF9C-7518-4ECD-A2EA-5C475982D4D8}" cxnId="{F00F5A05-A051-42C5-A949-A18BD2A8ED9C}" type="sibTrans">
      <dgm:prSet/>
      <dgm:spPr/>
      <dgm:t>
        <a:bodyPr/>
        <a:lstStyle/>
        <a:p>
          <a:endParaRPr lang="en-US"/>
        </a:p>
      </dgm:t>
    </dgm:pt>
    <dgm:pt modelId="{93DCE85B-3BBF-4E3C-A7C0-CEE9F3AD80F1}">
      <dgm:prSet/>
      <dgm:spPr/>
      <dgm:t>
        <a:bodyPr/>
        <a:lstStyle/>
        <a:p>
          <a:r>
            <a:rPr lang="en-US"/>
            <a:t>Json, XML file Size 16 mb</a:t>
          </a:r>
        </a:p>
      </dgm:t>
    </dgm:pt>
    <dgm:pt modelId="{10565ACA-9492-4F83-AB56-174D1D178C9D}" cxnId="{CFA47390-A60F-4F6C-BCB2-430C3B0D45AB}" type="parTrans">
      <dgm:prSet/>
      <dgm:spPr/>
      <dgm:t>
        <a:bodyPr/>
        <a:lstStyle/>
        <a:p>
          <a:endParaRPr lang="en-US"/>
        </a:p>
      </dgm:t>
    </dgm:pt>
    <dgm:pt modelId="{465B8369-7180-4648-8548-89969E65EA51}" cxnId="{CFA47390-A60F-4F6C-BCB2-430C3B0D45AB}" type="sibTrans">
      <dgm:prSet/>
      <dgm:spPr/>
      <dgm:t>
        <a:bodyPr/>
        <a:lstStyle/>
        <a:p>
          <a:endParaRPr lang="en-US"/>
        </a:p>
      </dgm:t>
    </dgm:pt>
    <dgm:pt modelId="{0A006328-9196-48F1-B3FB-4C44348F3DB4}">
      <dgm:prSet/>
      <dgm:spPr/>
      <dgm:t>
        <a:bodyPr/>
        <a:lstStyle/>
        <a:p>
          <a:r>
            <a:rPr lang="en-US"/>
            <a:t>Limitation</a:t>
          </a:r>
        </a:p>
      </dgm:t>
    </dgm:pt>
    <dgm:pt modelId="{99020E89-4448-4311-AADE-35793CFE1FAC}" cxnId="{72A034A5-7B49-4051-B277-5F297B11EED6}" type="parTrans">
      <dgm:prSet/>
      <dgm:spPr/>
      <dgm:t>
        <a:bodyPr/>
        <a:lstStyle/>
        <a:p>
          <a:endParaRPr lang="en-US"/>
        </a:p>
      </dgm:t>
    </dgm:pt>
    <dgm:pt modelId="{D644BB18-7FC9-4C11-995C-69DAB55E5294}" cxnId="{72A034A5-7B49-4051-B277-5F297B11EED6}" type="sibTrans">
      <dgm:prSet/>
      <dgm:spPr/>
      <dgm:t>
        <a:bodyPr/>
        <a:lstStyle/>
        <a:p>
          <a:endParaRPr lang="en-US"/>
        </a:p>
      </dgm:t>
    </dgm:pt>
    <dgm:pt modelId="{79066FD8-0F6C-43FA-BE40-658455772B16}">
      <dgm:prSet/>
      <dgm:spPr/>
      <dgm:t>
        <a:bodyPr/>
        <a:lstStyle/>
        <a:p>
          <a:r>
            <a:rPr lang="en-US"/>
            <a:t>Values having null are not pulled into a column</a:t>
          </a:r>
        </a:p>
      </dgm:t>
    </dgm:pt>
    <dgm:pt modelId="{57919930-3752-480C-90DF-F9943F33783E}" cxnId="{7B42DD5D-657E-403C-9C5B-82A4DBF92230}" type="parTrans">
      <dgm:prSet/>
      <dgm:spPr/>
      <dgm:t>
        <a:bodyPr/>
        <a:lstStyle/>
        <a:p>
          <a:endParaRPr lang="en-US"/>
        </a:p>
      </dgm:t>
    </dgm:pt>
    <dgm:pt modelId="{896337C3-183D-4852-AC27-6FD2308A6A1C}" cxnId="{7B42DD5D-657E-403C-9C5B-82A4DBF92230}" type="sibTrans">
      <dgm:prSet/>
      <dgm:spPr/>
      <dgm:t>
        <a:bodyPr/>
        <a:lstStyle/>
        <a:p>
          <a:endParaRPr lang="en-US"/>
        </a:p>
      </dgm:t>
    </dgm:pt>
    <dgm:pt modelId="{C4CFA2A5-ED9A-4D0E-BFA5-60EC0A763A32}">
      <dgm:prSet/>
      <dgm:spPr/>
      <dgm:t>
        <a:bodyPr/>
        <a:lstStyle/>
        <a:p>
          <a:r>
            <a:rPr lang="en-US"/>
            <a:t>STRIP_NULL_VALUES to TRUE </a:t>
          </a:r>
        </a:p>
      </dgm:t>
    </dgm:pt>
    <dgm:pt modelId="{D8570FAE-0C9B-40E0-8C18-13AFADC85362}" cxnId="{2EDC525E-3062-4C0E-889C-6778D786760C}" type="parTrans">
      <dgm:prSet/>
      <dgm:spPr/>
      <dgm:t>
        <a:bodyPr/>
        <a:lstStyle/>
        <a:p>
          <a:endParaRPr lang="en-US"/>
        </a:p>
      </dgm:t>
    </dgm:pt>
    <dgm:pt modelId="{6B691BA6-4A34-4738-8ECC-3B70C6688496}" cxnId="{2EDC525E-3062-4C0E-889C-6778D786760C}" type="sibTrans">
      <dgm:prSet/>
      <dgm:spPr/>
      <dgm:t>
        <a:bodyPr/>
        <a:lstStyle/>
        <a:p>
          <a:endParaRPr lang="en-US"/>
        </a:p>
      </dgm:t>
    </dgm:pt>
    <dgm:pt modelId="{1BE8058D-6653-4AAE-A50C-842998FC67A1}">
      <dgm:prSet/>
      <dgm:spPr/>
      <dgm:t>
        <a:bodyPr/>
        <a:lstStyle/>
        <a:p>
          <a:r>
            <a:rPr lang="en-US"/>
            <a:t>Multiple Data Types</a:t>
          </a:r>
        </a:p>
      </dgm:t>
    </dgm:pt>
    <dgm:pt modelId="{8043F462-BC5C-420D-8FF0-4F8AAA726792}" cxnId="{7ACA40A0-B8A6-49D8-9157-EC08439F6040}" type="parTrans">
      <dgm:prSet/>
      <dgm:spPr/>
      <dgm:t>
        <a:bodyPr/>
        <a:lstStyle/>
        <a:p>
          <a:endParaRPr lang="en-US"/>
        </a:p>
      </dgm:t>
    </dgm:pt>
    <dgm:pt modelId="{2B3189E2-2119-43C5-99F6-293BCB9687CD}" cxnId="{7ACA40A0-B8A6-49D8-9157-EC08439F6040}" type="sibTrans">
      <dgm:prSet/>
      <dgm:spPr/>
      <dgm:t>
        <a:bodyPr/>
        <a:lstStyle/>
        <a:p>
          <a:endParaRPr lang="en-US"/>
        </a:p>
      </dgm:t>
    </dgm:pt>
    <dgm:pt modelId="{16AE01E1-EC79-4873-91FB-5F7A43F1EAB6}">
      <dgm:prSet/>
      <dgm:spPr/>
      <dgm:t>
        <a:bodyPr/>
        <a:lstStyle/>
        <a:p>
          <a:r>
            <a:rPr lang="en-US" b="1"/>
            <a:t>Parquet File </a:t>
          </a:r>
          <a:endParaRPr lang="en-US"/>
        </a:p>
      </dgm:t>
    </dgm:pt>
    <dgm:pt modelId="{2BE1BD57-7BE2-4900-B3F1-9719F513099C}" cxnId="{2F4E43E1-F96A-4CBE-816E-01488296845D}" type="parTrans">
      <dgm:prSet/>
      <dgm:spPr/>
      <dgm:t>
        <a:bodyPr/>
        <a:lstStyle/>
        <a:p>
          <a:endParaRPr lang="en-US"/>
        </a:p>
      </dgm:t>
    </dgm:pt>
    <dgm:pt modelId="{FEC8DCC8-06CC-4DDA-884B-5FD2F07668E9}" cxnId="{2F4E43E1-F96A-4CBE-816E-01488296845D}" type="sibTrans">
      <dgm:prSet/>
      <dgm:spPr/>
      <dgm:t>
        <a:bodyPr/>
        <a:lstStyle/>
        <a:p>
          <a:endParaRPr lang="en-US"/>
        </a:p>
      </dgm:t>
    </dgm:pt>
    <dgm:pt modelId="{6D1E5591-3677-4BD2-9204-42E5B3170416}">
      <dgm:prSet/>
      <dgm:spPr/>
      <dgm:t>
        <a:bodyPr/>
        <a:lstStyle/>
        <a:p>
          <a:r>
            <a:rPr lang="en-US"/>
            <a:t>Optimal File Size 1 gb compressed</a:t>
          </a:r>
        </a:p>
      </dgm:t>
    </dgm:pt>
    <dgm:pt modelId="{2D7AFBA7-649C-471E-A425-4E3E71088C9D}" cxnId="{41FF4EC3-092A-41D1-AC8A-5FF0BB27636F}" type="parTrans">
      <dgm:prSet/>
      <dgm:spPr/>
      <dgm:t>
        <a:bodyPr/>
        <a:lstStyle/>
        <a:p>
          <a:endParaRPr lang="en-US"/>
        </a:p>
      </dgm:t>
    </dgm:pt>
    <dgm:pt modelId="{461103D1-1A8F-4D7F-A78C-1F5E669154E9}" cxnId="{41FF4EC3-092A-41D1-AC8A-5FF0BB27636F}" type="sibTrans">
      <dgm:prSet/>
      <dgm:spPr/>
      <dgm:t>
        <a:bodyPr/>
        <a:lstStyle/>
        <a:p>
          <a:endParaRPr lang="en-US"/>
        </a:p>
      </dgm:t>
    </dgm:pt>
    <dgm:pt modelId="{79D64722-BE6F-407E-AC44-C4ACF41343AE}">
      <dgm:prSet/>
      <dgm:spPr/>
      <dgm:t>
        <a:bodyPr/>
        <a:lstStyle/>
        <a:p>
          <a:r>
            <a:rPr lang="en-US" b="1"/>
            <a:t>Transformation </a:t>
          </a:r>
          <a:endParaRPr lang="en-US"/>
        </a:p>
      </dgm:t>
    </dgm:pt>
    <dgm:pt modelId="{9CEB61F8-A377-474D-BF5E-BFE402DE0320}" cxnId="{BDCC7A85-B57D-45DD-9FD1-B8FFBF0C5F78}" type="parTrans">
      <dgm:prSet/>
      <dgm:spPr/>
      <dgm:t>
        <a:bodyPr/>
        <a:lstStyle/>
        <a:p>
          <a:endParaRPr lang="en-US"/>
        </a:p>
      </dgm:t>
    </dgm:pt>
    <dgm:pt modelId="{6E083206-A50B-48C5-9F62-26FC0F7943F3}" cxnId="{BDCC7A85-B57D-45DD-9FD1-B8FFBF0C5F78}" type="sibTrans">
      <dgm:prSet/>
      <dgm:spPr/>
      <dgm:t>
        <a:bodyPr/>
        <a:lstStyle/>
        <a:p>
          <a:endParaRPr lang="en-US"/>
        </a:p>
      </dgm:t>
    </dgm:pt>
    <dgm:pt modelId="{70B0CCCC-D001-49E0-89AC-EF130E33C53D}">
      <dgm:prSet/>
      <dgm:spPr/>
      <dgm:t>
        <a:bodyPr/>
        <a:lstStyle/>
        <a:p>
          <a:r>
            <a:rPr lang="en-US"/>
            <a:t>Date Time -- Transform @ Source, Transform while loading</a:t>
          </a:r>
        </a:p>
      </dgm:t>
    </dgm:pt>
    <dgm:pt modelId="{92F072D0-742E-416D-9D53-4D9E41A9A2EE}" cxnId="{0947C416-9FD4-4E4D-88FE-BBD826716F00}" type="parTrans">
      <dgm:prSet/>
      <dgm:spPr/>
      <dgm:t>
        <a:bodyPr/>
        <a:lstStyle/>
        <a:p>
          <a:endParaRPr lang="en-US"/>
        </a:p>
      </dgm:t>
    </dgm:pt>
    <dgm:pt modelId="{94BA4BED-4376-4F5C-B5BF-7366413B26CE}" cxnId="{0947C416-9FD4-4E4D-88FE-BBD826716F00}" type="sibTrans">
      <dgm:prSet/>
      <dgm:spPr/>
      <dgm:t>
        <a:bodyPr/>
        <a:lstStyle/>
        <a:p>
          <a:endParaRPr lang="en-US"/>
        </a:p>
      </dgm:t>
    </dgm:pt>
    <dgm:pt modelId="{D9CFECE6-1DAF-48AE-B32A-6D12528D76E6}">
      <dgm:prSet/>
      <dgm:spPr/>
      <dgm:t>
        <a:bodyPr/>
        <a:lstStyle/>
        <a:p>
          <a:r>
            <a:rPr lang="en-US" b="1"/>
            <a:t>Metadata</a:t>
          </a:r>
          <a:endParaRPr lang="en-US"/>
        </a:p>
      </dgm:t>
    </dgm:pt>
    <dgm:pt modelId="{C86EE0B3-AB15-4640-BA4E-6FC733820FEB}" cxnId="{A4E96C4B-662A-4FD6-A7FE-91E9EA3E9157}" type="parTrans">
      <dgm:prSet/>
      <dgm:spPr/>
      <dgm:t>
        <a:bodyPr/>
        <a:lstStyle/>
        <a:p>
          <a:endParaRPr lang="en-US"/>
        </a:p>
      </dgm:t>
    </dgm:pt>
    <dgm:pt modelId="{4517B8FE-07EA-4BB9-928D-762A9956FC2A}" cxnId="{A4E96C4B-662A-4FD6-A7FE-91E9EA3E9157}" type="sibTrans">
      <dgm:prSet/>
      <dgm:spPr/>
      <dgm:t>
        <a:bodyPr/>
        <a:lstStyle/>
        <a:p>
          <a:endParaRPr lang="en-US"/>
        </a:p>
      </dgm:t>
    </dgm:pt>
    <dgm:pt modelId="{839C9C07-5460-4E23-8D26-1CA467B473BE}">
      <dgm:prSet/>
      <dgm:spPr/>
      <dgm:t>
        <a:bodyPr/>
        <a:lstStyle/>
        <a:p>
          <a:r>
            <a:rPr lang="en-US"/>
            <a:t>Load Metadata  - File Load metadata expires after 64 days. If the LAST_MODIFIED date for a staged data file is less than or equal to 64 days, the COPY command can determine its load status for a given table and prevent reloading (and data duplication).  With Force Option We can load the file once again bypassing the metadata.  LOAD_UNCERTAIN_FILES can be set true for loading the expired files.</a:t>
          </a:r>
        </a:p>
      </dgm:t>
    </dgm:pt>
    <dgm:pt modelId="{966584BE-6164-4CED-91E8-97FA167FF598}" cxnId="{01002A3F-F185-4914-95F3-1EAAB01C0D6D}" type="parTrans">
      <dgm:prSet/>
      <dgm:spPr/>
      <dgm:t>
        <a:bodyPr/>
        <a:lstStyle/>
        <a:p>
          <a:endParaRPr lang="en-US"/>
        </a:p>
      </dgm:t>
    </dgm:pt>
    <dgm:pt modelId="{B5CEA87F-C183-454F-A3D7-062F918FF7BF}" cxnId="{01002A3F-F185-4914-95F3-1EAAB01C0D6D}" type="sibTrans">
      <dgm:prSet/>
      <dgm:spPr/>
      <dgm:t>
        <a:bodyPr/>
        <a:lstStyle/>
        <a:p>
          <a:endParaRPr lang="en-US"/>
        </a:p>
      </dgm:t>
    </dgm:pt>
    <dgm:pt modelId="{B0BC44C5-6DE9-4250-A5C8-771A41B34A7D}" type="pres">
      <dgm:prSet presAssocID="{141175D7-4A8E-4BF6-8AC9-277D65F2A29B}" presName="root" presStyleCnt="0">
        <dgm:presLayoutVars>
          <dgm:dir/>
          <dgm:resizeHandles val="exact"/>
        </dgm:presLayoutVars>
      </dgm:prSet>
      <dgm:spPr/>
    </dgm:pt>
    <dgm:pt modelId="{2CE9E972-97A6-47AC-B8C0-13AB10BBDC0B}" type="pres">
      <dgm:prSet presAssocID="{64469FCE-51DB-49F0-BBC4-F0E8CBD4F017}" presName="compNode" presStyleCnt="0"/>
      <dgm:spPr/>
    </dgm:pt>
    <dgm:pt modelId="{FC432BA4-1717-4749-96BC-075A776A0B2E}" type="pres">
      <dgm:prSet presAssocID="{64469FCE-51DB-49F0-BBC4-F0E8CBD4F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2A0E511-FA6B-4998-A6B8-87BF785DA110}" type="pres">
      <dgm:prSet presAssocID="{64469FCE-51DB-49F0-BBC4-F0E8CBD4F017}" presName="iconSpace" presStyleCnt="0"/>
      <dgm:spPr/>
    </dgm:pt>
    <dgm:pt modelId="{11FC8AD9-CBFC-49A9-8B72-81E51B23F290}" type="pres">
      <dgm:prSet presAssocID="{64469FCE-51DB-49F0-BBC4-F0E8CBD4F017}" presName="parTx" presStyleLbl="revTx" presStyleIdx="0" presStyleCnt="10">
        <dgm:presLayoutVars>
          <dgm:chMax val="0"/>
          <dgm:chPref val="0"/>
        </dgm:presLayoutVars>
      </dgm:prSet>
      <dgm:spPr/>
    </dgm:pt>
    <dgm:pt modelId="{2DEBA3D7-C53B-4B65-B88D-18B69805FDAA}" type="pres">
      <dgm:prSet presAssocID="{64469FCE-51DB-49F0-BBC4-F0E8CBD4F017}" presName="txSpace" presStyleCnt="0"/>
      <dgm:spPr/>
    </dgm:pt>
    <dgm:pt modelId="{BC58D19B-1EBF-4523-B16A-87C469044042}" type="pres">
      <dgm:prSet presAssocID="{64469FCE-51DB-49F0-BBC4-F0E8CBD4F017}" presName="desTx" presStyleLbl="revTx" presStyleIdx="1" presStyleCnt="10">
        <dgm:presLayoutVars/>
      </dgm:prSet>
      <dgm:spPr/>
    </dgm:pt>
    <dgm:pt modelId="{41D471E7-6873-4F6A-9E50-4846DF8934C6}" type="pres">
      <dgm:prSet presAssocID="{A6FF99BC-04FE-4CA2-A7FC-FB2FE808828E}" presName="sibTrans" presStyleCnt="0"/>
      <dgm:spPr/>
    </dgm:pt>
    <dgm:pt modelId="{7EAF09D3-7C3E-4C36-9ECA-4141B151C868}" type="pres">
      <dgm:prSet presAssocID="{D513F64A-A4AC-411E-BE2C-38CE11E29BB9}" presName="compNode" presStyleCnt="0"/>
      <dgm:spPr/>
    </dgm:pt>
    <dgm:pt modelId="{43BC8122-96E9-4667-BB9E-363BD0BEB8D7}" type="pres">
      <dgm:prSet presAssocID="{D513F64A-A4AC-411E-BE2C-38CE11E29B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B7CE1D05-E2F5-44C2-878D-A2DC11CB52BD}" type="pres">
      <dgm:prSet presAssocID="{D513F64A-A4AC-411E-BE2C-38CE11E29BB9}" presName="iconSpace" presStyleCnt="0"/>
      <dgm:spPr/>
    </dgm:pt>
    <dgm:pt modelId="{427463A5-B0C9-4C11-8E51-4FDAB83DD0CA}" type="pres">
      <dgm:prSet presAssocID="{D513F64A-A4AC-411E-BE2C-38CE11E29BB9}" presName="parTx" presStyleLbl="revTx" presStyleIdx="2" presStyleCnt="10">
        <dgm:presLayoutVars>
          <dgm:chMax val="0"/>
          <dgm:chPref val="0"/>
        </dgm:presLayoutVars>
      </dgm:prSet>
      <dgm:spPr/>
    </dgm:pt>
    <dgm:pt modelId="{E7E1DA0A-B5BC-46D8-983B-2480C353E800}" type="pres">
      <dgm:prSet presAssocID="{D513F64A-A4AC-411E-BE2C-38CE11E29BB9}" presName="txSpace" presStyleCnt="0"/>
      <dgm:spPr/>
    </dgm:pt>
    <dgm:pt modelId="{668CA70E-C9A0-4715-89A3-058663AB3E4C}" type="pres">
      <dgm:prSet presAssocID="{D513F64A-A4AC-411E-BE2C-38CE11E29BB9}" presName="desTx" presStyleLbl="revTx" presStyleIdx="3" presStyleCnt="10">
        <dgm:presLayoutVars/>
      </dgm:prSet>
      <dgm:spPr/>
    </dgm:pt>
    <dgm:pt modelId="{285BF69D-115A-4167-8E1A-A0ED3FC481C6}" type="pres">
      <dgm:prSet presAssocID="{CDEFF15D-7D70-4D87-8A03-9B1D792348FE}" presName="sibTrans" presStyleCnt="0"/>
      <dgm:spPr/>
    </dgm:pt>
    <dgm:pt modelId="{847D321C-A774-4654-914A-B88A52D0FE9E}" type="pres">
      <dgm:prSet presAssocID="{16AE01E1-EC79-4873-91FB-5F7A43F1EAB6}" presName="compNode" presStyleCnt="0"/>
      <dgm:spPr/>
    </dgm:pt>
    <dgm:pt modelId="{9AE832EC-2759-4341-B6BB-3F7129C04371}" type="pres">
      <dgm:prSet presAssocID="{16AE01E1-EC79-4873-91FB-5F7A43F1EAB6}"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E300E0EB-97F3-4096-82CF-A06A07F5C0D5}" type="pres">
      <dgm:prSet presAssocID="{16AE01E1-EC79-4873-91FB-5F7A43F1EAB6}" presName="iconSpace" presStyleCnt="0"/>
      <dgm:spPr/>
    </dgm:pt>
    <dgm:pt modelId="{D1317231-48E2-4F2E-B50F-98CB1E67AA0C}" type="pres">
      <dgm:prSet presAssocID="{16AE01E1-EC79-4873-91FB-5F7A43F1EAB6}" presName="parTx" presStyleLbl="revTx" presStyleIdx="4" presStyleCnt="10">
        <dgm:presLayoutVars>
          <dgm:chMax val="0"/>
          <dgm:chPref val="0"/>
        </dgm:presLayoutVars>
      </dgm:prSet>
      <dgm:spPr/>
    </dgm:pt>
    <dgm:pt modelId="{6B7819D7-C070-4461-9EE8-5ED91CDFCDE7}" type="pres">
      <dgm:prSet presAssocID="{16AE01E1-EC79-4873-91FB-5F7A43F1EAB6}" presName="txSpace" presStyleCnt="0"/>
      <dgm:spPr/>
    </dgm:pt>
    <dgm:pt modelId="{8C908EE7-1A4F-4828-B45F-57E44879AA93}" type="pres">
      <dgm:prSet presAssocID="{16AE01E1-EC79-4873-91FB-5F7A43F1EAB6}" presName="desTx" presStyleLbl="revTx" presStyleIdx="5" presStyleCnt="10">
        <dgm:presLayoutVars/>
      </dgm:prSet>
      <dgm:spPr/>
    </dgm:pt>
    <dgm:pt modelId="{A7E8A0AC-3912-4D5F-8A7C-3A5850DDE83E}" type="pres">
      <dgm:prSet presAssocID="{FEC8DCC8-06CC-4DDA-884B-5FD2F07668E9}" presName="sibTrans" presStyleCnt="0"/>
      <dgm:spPr/>
    </dgm:pt>
    <dgm:pt modelId="{D79BDDC5-C3DB-45C9-A2E9-CC9152AFC4E7}" type="pres">
      <dgm:prSet presAssocID="{79D64722-BE6F-407E-AC44-C4ACF41343AE}" presName="compNode" presStyleCnt="0"/>
      <dgm:spPr/>
    </dgm:pt>
    <dgm:pt modelId="{39B13949-5E87-4A7C-9C70-6AAF0E80306F}" type="pres">
      <dgm:prSet presAssocID="{79D64722-BE6F-407E-AC44-C4ACF41343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21318F2A-D640-4CC1-B093-C429F2907B5D}" type="pres">
      <dgm:prSet presAssocID="{79D64722-BE6F-407E-AC44-C4ACF41343AE}" presName="iconSpace" presStyleCnt="0"/>
      <dgm:spPr/>
    </dgm:pt>
    <dgm:pt modelId="{9A66910A-77F3-4FBC-9A26-88B27AD27C8A}" type="pres">
      <dgm:prSet presAssocID="{79D64722-BE6F-407E-AC44-C4ACF41343AE}" presName="parTx" presStyleLbl="revTx" presStyleIdx="6" presStyleCnt="10">
        <dgm:presLayoutVars>
          <dgm:chMax val="0"/>
          <dgm:chPref val="0"/>
        </dgm:presLayoutVars>
      </dgm:prSet>
      <dgm:spPr/>
    </dgm:pt>
    <dgm:pt modelId="{10DB6F25-7225-4BA8-9B6D-F0A8D94D07F9}" type="pres">
      <dgm:prSet presAssocID="{79D64722-BE6F-407E-AC44-C4ACF41343AE}" presName="txSpace" presStyleCnt="0"/>
      <dgm:spPr/>
    </dgm:pt>
    <dgm:pt modelId="{0ECEE6F6-9068-46E7-8D2C-A7D1DA87A365}" type="pres">
      <dgm:prSet presAssocID="{79D64722-BE6F-407E-AC44-C4ACF41343AE}" presName="desTx" presStyleLbl="revTx" presStyleIdx="7" presStyleCnt="10">
        <dgm:presLayoutVars/>
      </dgm:prSet>
      <dgm:spPr/>
    </dgm:pt>
    <dgm:pt modelId="{4FD329C3-F305-470C-91F0-67151ABBDC59}" type="pres">
      <dgm:prSet presAssocID="{6E083206-A50B-48C5-9F62-26FC0F7943F3}" presName="sibTrans" presStyleCnt="0"/>
      <dgm:spPr/>
    </dgm:pt>
    <dgm:pt modelId="{5647111C-6801-4CB5-BFAE-9C69666C4B52}" type="pres">
      <dgm:prSet presAssocID="{D9CFECE6-1DAF-48AE-B32A-6D12528D76E6}" presName="compNode" presStyleCnt="0"/>
      <dgm:spPr/>
    </dgm:pt>
    <dgm:pt modelId="{2206849B-FD58-4808-8BCA-90A7FA058B85}" type="pres">
      <dgm:prSet presAssocID="{D9CFECE6-1DAF-48AE-B32A-6D12528D76E6}"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B9347139-E5F5-4D14-8F36-B5100305AC50}" type="pres">
      <dgm:prSet presAssocID="{D9CFECE6-1DAF-48AE-B32A-6D12528D76E6}" presName="iconSpace" presStyleCnt="0"/>
      <dgm:spPr/>
    </dgm:pt>
    <dgm:pt modelId="{E9C82D3E-A4C9-40E5-974D-7E38FC3C6931}" type="pres">
      <dgm:prSet presAssocID="{D9CFECE6-1DAF-48AE-B32A-6D12528D76E6}" presName="parTx" presStyleLbl="revTx" presStyleIdx="8" presStyleCnt="10">
        <dgm:presLayoutVars>
          <dgm:chMax val="0"/>
          <dgm:chPref val="0"/>
        </dgm:presLayoutVars>
      </dgm:prSet>
      <dgm:spPr/>
    </dgm:pt>
    <dgm:pt modelId="{927789B0-EE6E-44CE-A15D-5F5D7BABF6E1}" type="pres">
      <dgm:prSet presAssocID="{D9CFECE6-1DAF-48AE-B32A-6D12528D76E6}" presName="txSpace" presStyleCnt="0"/>
      <dgm:spPr/>
    </dgm:pt>
    <dgm:pt modelId="{98A254B5-3917-4FD0-9717-1DC34B151437}" type="pres">
      <dgm:prSet presAssocID="{D9CFECE6-1DAF-48AE-B32A-6D12528D76E6}" presName="desTx" presStyleLbl="revTx" presStyleIdx="9" presStyleCnt="10">
        <dgm:presLayoutVars/>
      </dgm:prSet>
      <dgm:spPr/>
    </dgm:pt>
  </dgm:ptLst>
  <dgm:cxnLst>
    <dgm:cxn modelId="{F00F5A05-A051-42C5-A949-A18BD2A8ED9C}" srcId="{D513F64A-A4AC-411E-BE2C-38CE11E29BB9}" destId="{83D8E90F-3990-4662-BC3E-2AEB63B6B0B9}" srcOrd="0" destOrd="0" parTransId="{7E1C23C5-2B52-4D16-95ED-486D8A1523FA}" sibTransId="{075BCF9C-7518-4ECD-A2EA-5C475982D4D8}"/>
    <dgm:cxn modelId="{0947C416-9FD4-4E4D-88FE-BBD826716F00}" srcId="{79D64722-BE6F-407E-AC44-C4ACF41343AE}" destId="{70B0CCCC-D001-49E0-89AC-EF130E33C53D}" srcOrd="0" destOrd="0" parTransId="{92F072D0-742E-416D-9D53-4D9E41A9A2EE}" sibTransId="{94BA4BED-4376-4F5C-B5BF-7366413B26CE}"/>
    <dgm:cxn modelId="{42C09324-0A41-4D64-867C-5C052B781324}" srcId="{64469FCE-51DB-49F0-BBC4-F0E8CBD4F017}" destId="{1CA8186B-7442-4080-AFAE-7F2F16D23F57}" srcOrd="3" destOrd="0" parTransId="{1D23359B-BFB9-4B9B-AF59-F4FC79B2C56D}" sibTransId="{9005255C-6F25-43D1-B149-CD5FB5150C1D}"/>
    <dgm:cxn modelId="{5B97472F-8A2A-4D4D-93EC-AA6CF9FAE422}" type="presOf" srcId="{C4CFA2A5-ED9A-4D0E-BFA5-60EC0A763A32}" destId="{668CA70E-C9A0-4715-89A3-058663AB3E4C}" srcOrd="0" destOrd="4" presId="urn:microsoft.com/office/officeart/2018/2/layout/IconLabelDescriptionList"/>
    <dgm:cxn modelId="{38DEBC32-A2D9-4339-B8D6-178BA95C1692}" srcId="{141175D7-4A8E-4BF6-8AC9-277D65F2A29B}" destId="{64469FCE-51DB-49F0-BBC4-F0E8CBD4F017}" srcOrd="0" destOrd="0" parTransId="{FC7AA08A-DB13-4997-9E50-1490F7C3271E}" sibTransId="{A6FF99BC-04FE-4CA2-A7FC-FB2FE808828E}"/>
    <dgm:cxn modelId="{3AC51639-D022-4D57-9ED5-4CA3F8F38A69}" srcId="{141175D7-4A8E-4BF6-8AC9-277D65F2A29B}" destId="{D513F64A-A4AC-411E-BE2C-38CE11E29BB9}" srcOrd="1" destOrd="0" parTransId="{ECF6D1D7-8459-447C-A206-F90F754C4377}" sibTransId="{CDEFF15D-7D70-4D87-8A03-9B1D792348FE}"/>
    <dgm:cxn modelId="{C8CCF03B-80B1-4187-B0E9-57F47502EB24}" type="presOf" srcId="{79D64722-BE6F-407E-AC44-C4ACF41343AE}" destId="{9A66910A-77F3-4FBC-9A26-88B27AD27C8A}" srcOrd="0" destOrd="0" presId="urn:microsoft.com/office/officeart/2018/2/layout/IconLabelDescriptionList"/>
    <dgm:cxn modelId="{01002A3F-F185-4914-95F3-1EAAB01C0D6D}" srcId="{D9CFECE6-1DAF-48AE-B32A-6D12528D76E6}" destId="{839C9C07-5460-4E23-8D26-1CA467B473BE}" srcOrd="0" destOrd="0" parTransId="{966584BE-6164-4CED-91E8-97FA167FF598}" sibTransId="{B5CEA87F-C183-454F-A3D7-062F918FF7BF}"/>
    <dgm:cxn modelId="{7B42DD5D-657E-403C-9C5B-82A4DBF92230}" srcId="{D513F64A-A4AC-411E-BE2C-38CE11E29BB9}" destId="{79066FD8-0F6C-43FA-BE40-658455772B16}" srcOrd="3" destOrd="0" parTransId="{57919930-3752-480C-90DF-F9943F33783E}" sibTransId="{896337C3-183D-4852-AC27-6FD2308A6A1C}"/>
    <dgm:cxn modelId="{2EDC525E-3062-4C0E-889C-6778D786760C}" srcId="{D513F64A-A4AC-411E-BE2C-38CE11E29BB9}" destId="{C4CFA2A5-ED9A-4D0E-BFA5-60EC0A763A32}" srcOrd="4" destOrd="0" parTransId="{D8570FAE-0C9B-40E0-8C18-13AFADC85362}" sibTransId="{6B691BA6-4A34-4738-8ECC-3B70C6688496}"/>
    <dgm:cxn modelId="{72437941-9DE7-4060-B214-72F7DA6CAFA9}" type="presOf" srcId="{D9CFECE6-1DAF-48AE-B32A-6D12528D76E6}" destId="{E9C82D3E-A4C9-40E5-974D-7E38FC3C6931}" srcOrd="0" destOrd="0" presId="urn:microsoft.com/office/officeart/2018/2/layout/IconLabelDescriptionList"/>
    <dgm:cxn modelId="{B250F269-E6F6-4CF1-BF35-405E8974F817}" srcId="{64469FCE-51DB-49F0-BBC4-F0E8CBD4F017}" destId="{00D1C155-1F96-4436-8274-26C0B6055FD3}" srcOrd="0" destOrd="0" parTransId="{8927D19E-A63F-497E-8F36-73647DE8F625}" sibTransId="{87145D7D-1210-4D05-958F-B7ED0B05564E}"/>
    <dgm:cxn modelId="{A4E96C4B-662A-4FD6-A7FE-91E9EA3E9157}" srcId="{141175D7-4A8E-4BF6-8AC9-277D65F2A29B}" destId="{D9CFECE6-1DAF-48AE-B32A-6D12528D76E6}" srcOrd="4" destOrd="0" parTransId="{C86EE0B3-AB15-4640-BA4E-6FC733820FEB}" sibTransId="{4517B8FE-07EA-4BB9-928D-762A9956FC2A}"/>
    <dgm:cxn modelId="{5FD8D16F-3BE4-4294-96F3-E525D2C971FF}" type="presOf" srcId="{D513F64A-A4AC-411E-BE2C-38CE11E29BB9}" destId="{427463A5-B0C9-4C11-8E51-4FDAB83DD0CA}" srcOrd="0" destOrd="0" presId="urn:microsoft.com/office/officeart/2018/2/layout/IconLabelDescriptionList"/>
    <dgm:cxn modelId="{2C49C370-5B36-43BE-B9C3-D0B6E61A1E33}" srcId="{64469FCE-51DB-49F0-BBC4-F0E8CBD4F017}" destId="{5E06564F-53CC-4941-84E5-D7E0C7ABF1FC}" srcOrd="4" destOrd="0" parTransId="{C3222474-5FF3-4877-A225-01125447F60B}" sibTransId="{26F8C025-723B-4F04-855A-A2A5EAC3BE26}"/>
    <dgm:cxn modelId="{AEBE2454-A2FA-47F0-8BAD-A9CBD90AE61C}" type="presOf" srcId="{141175D7-4A8E-4BF6-8AC9-277D65F2A29B}" destId="{B0BC44C5-6DE9-4250-A5C8-771A41B34A7D}" srcOrd="0" destOrd="0" presId="urn:microsoft.com/office/officeart/2018/2/layout/IconLabelDescriptionList"/>
    <dgm:cxn modelId="{58B27474-944D-49F8-91C9-5E1724FDEDF6}" type="presOf" srcId="{21A5D8E1-4905-4BE8-A5B0-B021A07E9F31}" destId="{BC58D19B-1EBF-4523-B16A-87C469044042}" srcOrd="0" destOrd="1" presId="urn:microsoft.com/office/officeart/2018/2/layout/IconLabelDescriptionList"/>
    <dgm:cxn modelId="{3A396055-705D-4B18-A231-641AFF4B89E8}" type="presOf" srcId="{93DCE85B-3BBF-4E3C-A7C0-CEE9F3AD80F1}" destId="{668CA70E-C9A0-4715-89A3-058663AB3E4C}" srcOrd="0" destOrd="1" presId="urn:microsoft.com/office/officeart/2018/2/layout/IconLabelDescriptionList"/>
    <dgm:cxn modelId="{6F293D7C-7838-46E0-91C5-F08C6440D9C1}" type="presOf" srcId="{79066FD8-0F6C-43FA-BE40-658455772B16}" destId="{668CA70E-C9A0-4715-89A3-058663AB3E4C}" srcOrd="0" destOrd="3" presId="urn:microsoft.com/office/officeart/2018/2/layout/IconLabelDescriptionList"/>
    <dgm:cxn modelId="{BDCC7A85-B57D-45DD-9FD1-B8FFBF0C5F78}" srcId="{141175D7-4A8E-4BF6-8AC9-277D65F2A29B}" destId="{79D64722-BE6F-407E-AC44-C4ACF41343AE}" srcOrd="3" destOrd="0" parTransId="{9CEB61F8-A377-474D-BF5E-BFE402DE0320}" sibTransId="{6E083206-A50B-48C5-9F62-26FC0F7943F3}"/>
    <dgm:cxn modelId="{CFA47390-A60F-4F6C-BCB2-430C3B0D45AB}" srcId="{D513F64A-A4AC-411E-BE2C-38CE11E29BB9}" destId="{93DCE85B-3BBF-4E3C-A7C0-CEE9F3AD80F1}" srcOrd="1" destOrd="0" parTransId="{10565ACA-9492-4F83-AB56-174D1D178C9D}" sibTransId="{465B8369-7180-4648-8548-89969E65EA51}"/>
    <dgm:cxn modelId="{59FF0393-AF66-4E7E-973E-45AB95018345}" type="presOf" srcId="{1BE8058D-6653-4AAE-A50C-842998FC67A1}" destId="{668CA70E-C9A0-4715-89A3-058663AB3E4C}" srcOrd="0" destOrd="5" presId="urn:microsoft.com/office/officeart/2018/2/layout/IconLabelDescriptionList"/>
    <dgm:cxn modelId="{691C9494-D29D-4502-B252-E88FDD1F44C7}" type="presOf" srcId="{00D1C155-1F96-4436-8274-26C0B6055FD3}" destId="{BC58D19B-1EBF-4523-B16A-87C469044042}" srcOrd="0" destOrd="0" presId="urn:microsoft.com/office/officeart/2018/2/layout/IconLabelDescriptionList"/>
    <dgm:cxn modelId="{2F161399-8412-4301-88A1-3B495C8885E7}" type="presOf" srcId="{1CA8186B-7442-4080-AFAE-7F2F16D23F57}" destId="{BC58D19B-1EBF-4523-B16A-87C469044042}" srcOrd="0" destOrd="3" presId="urn:microsoft.com/office/officeart/2018/2/layout/IconLabelDescriptionList"/>
    <dgm:cxn modelId="{B65F4C99-AD4D-4B43-8844-D11AC3EAF3F9}" type="presOf" srcId="{70B0CCCC-D001-49E0-89AC-EF130E33C53D}" destId="{0ECEE6F6-9068-46E7-8D2C-A7D1DA87A365}" srcOrd="0" destOrd="0" presId="urn:microsoft.com/office/officeart/2018/2/layout/IconLabelDescriptionList"/>
    <dgm:cxn modelId="{FA168F9C-FD38-48CF-8447-E70112B64ADA}" type="presOf" srcId="{0A006328-9196-48F1-B3FB-4C44348F3DB4}" destId="{668CA70E-C9A0-4715-89A3-058663AB3E4C}" srcOrd="0" destOrd="2" presId="urn:microsoft.com/office/officeart/2018/2/layout/IconLabelDescriptionList"/>
    <dgm:cxn modelId="{7ACA40A0-B8A6-49D8-9157-EC08439F6040}" srcId="{D513F64A-A4AC-411E-BE2C-38CE11E29BB9}" destId="{1BE8058D-6653-4AAE-A50C-842998FC67A1}" srcOrd="5" destOrd="0" parTransId="{8043F462-BC5C-420D-8FF0-4F8AAA726792}" sibTransId="{2B3189E2-2119-43C5-99F6-293BCB9687CD}"/>
    <dgm:cxn modelId="{72A034A5-7B49-4051-B277-5F297B11EED6}" srcId="{D513F64A-A4AC-411E-BE2C-38CE11E29BB9}" destId="{0A006328-9196-48F1-B3FB-4C44348F3DB4}" srcOrd="2" destOrd="0" parTransId="{99020E89-4448-4311-AADE-35793CFE1FAC}" sibTransId="{D644BB18-7FC9-4C11-995C-69DAB55E5294}"/>
    <dgm:cxn modelId="{9048F0AA-01A4-4AB1-BC42-BE2B34DA3DAF}" srcId="{64469FCE-51DB-49F0-BBC4-F0E8CBD4F017}" destId="{21A5D8E1-4905-4BE8-A5B0-B021A07E9F31}" srcOrd="1" destOrd="0" parTransId="{719D0ACD-56C8-4203-B2FD-DD1D6212A429}" sibTransId="{C7F2FD76-F694-4DB8-950D-9EF89F1D844F}"/>
    <dgm:cxn modelId="{D1AC7FAB-0976-4C9D-97B7-A5106C6016A6}" type="presOf" srcId="{83D8E90F-3990-4662-BC3E-2AEB63B6B0B9}" destId="{668CA70E-C9A0-4715-89A3-058663AB3E4C}" srcOrd="0" destOrd="0" presId="urn:microsoft.com/office/officeart/2018/2/layout/IconLabelDescriptionList"/>
    <dgm:cxn modelId="{3966DABD-2A0B-4B55-A061-7ED2E0A295F9}" type="presOf" srcId="{16AE01E1-EC79-4873-91FB-5F7A43F1EAB6}" destId="{D1317231-48E2-4F2E-B50F-98CB1E67AA0C}" srcOrd="0" destOrd="0" presId="urn:microsoft.com/office/officeart/2018/2/layout/IconLabelDescriptionList"/>
    <dgm:cxn modelId="{41FF4EC3-092A-41D1-AC8A-5FF0BB27636F}" srcId="{16AE01E1-EC79-4873-91FB-5F7A43F1EAB6}" destId="{6D1E5591-3677-4BD2-9204-42E5B3170416}" srcOrd="0" destOrd="0" parTransId="{2D7AFBA7-649C-471E-A425-4E3E71088C9D}" sibTransId="{461103D1-1A8F-4D7F-A78C-1F5E669154E9}"/>
    <dgm:cxn modelId="{0868E8D6-5E58-403F-BCF1-BAD4A8C830A1}" type="presOf" srcId="{64469FCE-51DB-49F0-BBC4-F0E8CBD4F017}" destId="{11FC8AD9-CBFC-49A9-8B72-81E51B23F290}" srcOrd="0" destOrd="0" presId="urn:microsoft.com/office/officeart/2018/2/layout/IconLabelDescriptionList"/>
    <dgm:cxn modelId="{95D555D9-5FCB-466A-B88B-BA4849E24EC9}" type="presOf" srcId="{5E06564F-53CC-4941-84E5-D7E0C7ABF1FC}" destId="{BC58D19B-1EBF-4523-B16A-87C469044042}" srcOrd="0" destOrd="4" presId="urn:microsoft.com/office/officeart/2018/2/layout/IconLabelDescriptionList"/>
    <dgm:cxn modelId="{2F4E43E1-F96A-4CBE-816E-01488296845D}" srcId="{141175D7-4A8E-4BF6-8AC9-277D65F2A29B}" destId="{16AE01E1-EC79-4873-91FB-5F7A43F1EAB6}" srcOrd="2" destOrd="0" parTransId="{2BE1BD57-7BE2-4900-B3F1-9719F513099C}" sibTransId="{FEC8DCC8-06CC-4DDA-884B-5FD2F07668E9}"/>
    <dgm:cxn modelId="{E0CC51E8-A5C7-487A-8F94-9D1EC759952F}" type="presOf" srcId="{839C9C07-5460-4E23-8D26-1CA467B473BE}" destId="{98A254B5-3917-4FD0-9717-1DC34B151437}" srcOrd="0" destOrd="0" presId="urn:microsoft.com/office/officeart/2018/2/layout/IconLabelDescriptionList"/>
    <dgm:cxn modelId="{EDB5C8EE-ACEE-46B5-9E60-6740A13BD2DA}" srcId="{64469FCE-51DB-49F0-BBC4-F0E8CBD4F017}" destId="{E275C7B1-F920-4AEB-97E3-0BF5097054C2}" srcOrd="2" destOrd="0" parTransId="{5ED0721C-54E0-4B18-9661-E1B0D2C2C986}" sibTransId="{EA9C7636-4FEE-4B83-91EB-1BBAB9485C38}"/>
    <dgm:cxn modelId="{F61A5AF3-4F31-4183-ABFD-626D28FF6550}" type="presOf" srcId="{6D1E5591-3677-4BD2-9204-42E5B3170416}" destId="{8C908EE7-1A4F-4828-B45F-57E44879AA93}" srcOrd="0" destOrd="0" presId="urn:microsoft.com/office/officeart/2018/2/layout/IconLabelDescriptionList"/>
    <dgm:cxn modelId="{CDD4D4FA-C7A3-4B3F-9CA4-D25FBD78D6D2}" type="presOf" srcId="{E275C7B1-F920-4AEB-97E3-0BF5097054C2}" destId="{BC58D19B-1EBF-4523-B16A-87C469044042}" srcOrd="0" destOrd="2" presId="urn:microsoft.com/office/officeart/2018/2/layout/IconLabelDescriptionList"/>
    <dgm:cxn modelId="{918CECD5-425D-4F80-9D9B-60277100508F}" type="presParOf" srcId="{B0BC44C5-6DE9-4250-A5C8-771A41B34A7D}" destId="{2CE9E972-97A6-47AC-B8C0-13AB10BBDC0B}" srcOrd="0" destOrd="0" presId="urn:microsoft.com/office/officeart/2018/2/layout/IconLabelDescriptionList"/>
    <dgm:cxn modelId="{615A426E-2604-4E0D-A977-6750D615EB1D}" type="presParOf" srcId="{2CE9E972-97A6-47AC-B8C0-13AB10BBDC0B}" destId="{FC432BA4-1717-4749-96BC-075A776A0B2E}" srcOrd="0" destOrd="0" presId="urn:microsoft.com/office/officeart/2018/2/layout/IconLabelDescriptionList"/>
    <dgm:cxn modelId="{9D3D46A9-D9E4-4C9E-9DE1-A66CAEE40583}" type="presParOf" srcId="{2CE9E972-97A6-47AC-B8C0-13AB10BBDC0B}" destId="{02A0E511-FA6B-4998-A6B8-87BF785DA110}" srcOrd="1" destOrd="0" presId="urn:microsoft.com/office/officeart/2018/2/layout/IconLabelDescriptionList"/>
    <dgm:cxn modelId="{236AD13C-3461-4C59-AC04-75F12C6B9258}" type="presParOf" srcId="{2CE9E972-97A6-47AC-B8C0-13AB10BBDC0B}" destId="{11FC8AD9-CBFC-49A9-8B72-81E51B23F290}" srcOrd="2" destOrd="0" presId="urn:microsoft.com/office/officeart/2018/2/layout/IconLabelDescriptionList"/>
    <dgm:cxn modelId="{8322B1EB-F754-4375-9BAA-18AE4349A6BD}" type="presParOf" srcId="{2CE9E972-97A6-47AC-B8C0-13AB10BBDC0B}" destId="{2DEBA3D7-C53B-4B65-B88D-18B69805FDAA}" srcOrd="3" destOrd="0" presId="urn:microsoft.com/office/officeart/2018/2/layout/IconLabelDescriptionList"/>
    <dgm:cxn modelId="{69B6D349-028B-4506-9FD1-26D6DB722C11}" type="presParOf" srcId="{2CE9E972-97A6-47AC-B8C0-13AB10BBDC0B}" destId="{BC58D19B-1EBF-4523-B16A-87C469044042}" srcOrd="4" destOrd="0" presId="urn:microsoft.com/office/officeart/2018/2/layout/IconLabelDescriptionList"/>
    <dgm:cxn modelId="{47F6BDF8-1ACB-4427-8AF9-A77E08E5B268}" type="presParOf" srcId="{B0BC44C5-6DE9-4250-A5C8-771A41B34A7D}" destId="{41D471E7-6873-4F6A-9E50-4846DF8934C6}" srcOrd="1" destOrd="0" presId="urn:microsoft.com/office/officeart/2018/2/layout/IconLabelDescriptionList"/>
    <dgm:cxn modelId="{2A85A947-E7BB-4CE1-B079-DA10FCA414F6}" type="presParOf" srcId="{B0BC44C5-6DE9-4250-A5C8-771A41B34A7D}" destId="{7EAF09D3-7C3E-4C36-9ECA-4141B151C868}" srcOrd="2" destOrd="0" presId="urn:microsoft.com/office/officeart/2018/2/layout/IconLabelDescriptionList"/>
    <dgm:cxn modelId="{09241018-AC59-4FBE-A6D4-E7026AFF2CA6}" type="presParOf" srcId="{7EAF09D3-7C3E-4C36-9ECA-4141B151C868}" destId="{43BC8122-96E9-4667-BB9E-363BD0BEB8D7}" srcOrd="0" destOrd="0" presId="urn:microsoft.com/office/officeart/2018/2/layout/IconLabelDescriptionList"/>
    <dgm:cxn modelId="{BAF464BC-EFA0-428B-8228-497DB8FD87D4}" type="presParOf" srcId="{7EAF09D3-7C3E-4C36-9ECA-4141B151C868}" destId="{B7CE1D05-E2F5-44C2-878D-A2DC11CB52BD}" srcOrd="1" destOrd="0" presId="urn:microsoft.com/office/officeart/2018/2/layout/IconLabelDescriptionList"/>
    <dgm:cxn modelId="{6064BE9C-191B-47B5-A896-9E54C5D09FAE}" type="presParOf" srcId="{7EAF09D3-7C3E-4C36-9ECA-4141B151C868}" destId="{427463A5-B0C9-4C11-8E51-4FDAB83DD0CA}" srcOrd="2" destOrd="0" presId="urn:microsoft.com/office/officeart/2018/2/layout/IconLabelDescriptionList"/>
    <dgm:cxn modelId="{2C24BCAE-2DD0-4434-8216-D9E9B3826CFA}" type="presParOf" srcId="{7EAF09D3-7C3E-4C36-9ECA-4141B151C868}" destId="{E7E1DA0A-B5BC-46D8-983B-2480C353E800}" srcOrd="3" destOrd="0" presId="urn:microsoft.com/office/officeart/2018/2/layout/IconLabelDescriptionList"/>
    <dgm:cxn modelId="{2DAABE52-923D-42ED-99E0-FDA21BDE9BB5}" type="presParOf" srcId="{7EAF09D3-7C3E-4C36-9ECA-4141B151C868}" destId="{668CA70E-C9A0-4715-89A3-058663AB3E4C}" srcOrd="4" destOrd="0" presId="urn:microsoft.com/office/officeart/2018/2/layout/IconLabelDescriptionList"/>
    <dgm:cxn modelId="{6A9DD784-445C-4D6E-AF97-FA4AC31C2A7F}" type="presParOf" srcId="{B0BC44C5-6DE9-4250-A5C8-771A41B34A7D}" destId="{285BF69D-115A-4167-8E1A-A0ED3FC481C6}" srcOrd="3" destOrd="0" presId="urn:microsoft.com/office/officeart/2018/2/layout/IconLabelDescriptionList"/>
    <dgm:cxn modelId="{C9F913B2-97E6-4CEE-8A83-50AC8DC55830}" type="presParOf" srcId="{B0BC44C5-6DE9-4250-A5C8-771A41B34A7D}" destId="{847D321C-A774-4654-914A-B88A52D0FE9E}" srcOrd="4" destOrd="0" presId="urn:microsoft.com/office/officeart/2018/2/layout/IconLabelDescriptionList"/>
    <dgm:cxn modelId="{C971818D-873E-4599-89DE-083FF9979D22}" type="presParOf" srcId="{847D321C-A774-4654-914A-B88A52D0FE9E}" destId="{9AE832EC-2759-4341-B6BB-3F7129C04371}" srcOrd="0" destOrd="0" presId="urn:microsoft.com/office/officeart/2018/2/layout/IconLabelDescriptionList"/>
    <dgm:cxn modelId="{062206C1-95D5-44E7-A591-3A8B614A6A15}" type="presParOf" srcId="{847D321C-A774-4654-914A-B88A52D0FE9E}" destId="{E300E0EB-97F3-4096-82CF-A06A07F5C0D5}" srcOrd="1" destOrd="0" presId="urn:microsoft.com/office/officeart/2018/2/layout/IconLabelDescriptionList"/>
    <dgm:cxn modelId="{9E2F9C1E-6D2A-439A-99EF-A6F4B3187B53}" type="presParOf" srcId="{847D321C-A774-4654-914A-B88A52D0FE9E}" destId="{D1317231-48E2-4F2E-B50F-98CB1E67AA0C}" srcOrd="2" destOrd="0" presId="urn:microsoft.com/office/officeart/2018/2/layout/IconLabelDescriptionList"/>
    <dgm:cxn modelId="{E31B5A4E-0A26-43CF-83A5-53CCE88DF022}" type="presParOf" srcId="{847D321C-A774-4654-914A-B88A52D0FE9E}" destId="{6B7819D7-C070-4461-9EE8-5ED91CDFCDE7}" srcOrd="3" destOrd="0" presId="urn:microsoft.com/office/officeart/2018/2/layout/IconLabelDescriptionList"/>
    <dgm:cxn modelId="{09B75076-B535-4D1D-B8EE-91E850CF053D}" type="presParOf" srcId="{847D321C-A774-4654-914A-B88A52D0FE9E}" destId="{8C908EE7-1A4F-4828-B45F-57E44879AA93}" srcOrd="4" destOrd="0" presId="urn:microsoft.com/office/officeart/2018/2/layout/IconLabelDescriptionList"/>
    <dgm:cxn modelId="{E93A39CC-A525-4DFC-9C8E-963D089108B7}" type="presParOf" srcId="{B0BC44C5-6DE9-4250-A5C8-771A41B34A7D}" destId="{A7E8A0AC-3912-4D5F-8A7C-3A5850DDE83E}" srcOrd="5" destOrd="0" presId="urn:microsoft.com/office/officeart/2018/2/layout/IconLabelDescriptionList"/>
    <dgm:cxn modelId="{294E26D1-E006-4D0B-9179-5A7BB66CDEAB}" type="presParOf" srcId="{B0BC44C5-6DE9-4250-A5C8-771A41B34A7D}" destId="{D79BDDC5-C3DB-45C9-A2E9-CC9152AFC4E7}" srcOrd="6" destOrd="0" presId="urn:microsoft.com/office/officeart/2018/2/layout/IconLabelDescriptionList"/>
    <dgm:cxn modelId="{4CB02D07-FBE7-4070-8A82-F4D200472133}" type="presParOf" srcId="{D79BDDC5-C3DB-45C9-A2E9-CC9152AFC4E7}" destId="{39B13949-5E87-4A7C-9C70-6AAF0E80306F}" srcOrd="0" destOrd="0" presId="urn:microsoft.com/office/officeart/2018/2/layout/IconLabelDescriptionList"/>
    <dgm:cxn modelId="{43595B19-94C8-41DA-AD07-165A951FCF45}" type="presParOf" srcId="{D79BDDC5-C3DB-45C9-A2E9-CC9152AFC4E7}" destId="{21318F2A-D640-4CC1-B093-C429F2907B5D}" srcOrd="1" destOrd="0" presId="urn:microsoft.com/office/officeart/2018/2/layout/IconLabelDescriptionList"/>
    <dgm:cxn modelId="{3667C74B-1593-4F9E-8E63-EFE91255E91B}" type="presParOf" srcId="{D79BDDC5-C3DB-45C9-A2E9-CC9152AFC4E7}" destId="{9A66910A-77F3-4FBC-9A26-88B27AD27C8A}" srcOrd="2" destOrd="0" presId="urn:microsoft.com/office/officeart/2018/2/layout/IconLabelDescriptionList"/>
    <dgm:cxn modelId="{F47C77FD-3766-42B8-A59F-1F2849836018}" type="presParOf" srcId="{D79BDDC5-C3DB-45C9-A2E9-CC9152AFC4E7}" destId="{10DB6F25-7225-4BA8-9B6D-F0A8D94D07F9}" srcOrd="3" destOrd="0" presId="urn:microsoft.com/office/officeart/2018/2/layout/IconLabelDescriptionList"/>
    <dgm:cxn modelId="{EA76F4EF-5B69-4782-957F-3195E2022365}" type="presParOf" srcId="{D79BDDC5-C3DB-45C9-A2E9-CC9152AFC4E7}" destId="{0ECEE6F6-9068-46E7-8D2C-A7D1DA87A365}" srcOrd="4" destOrd="0" presId="urn:microsoft.com/office/officeart/2018/2/layout/IconLabelDescriptionList"/>
    <dgm:cxn modelId="{F84614FD-46CB-40F5-A79F-CCE5744E9077}" type="presParOf" srcId="{B0BC44C5-6DE9-4250-A5C8-771A41B34A7D}" destId="{4FD329C3-F305-470C-91F0-67151ABBDC59}" srcOrd="7" destOrd="0" presId="urn:microsoft.com/office/officeart/2018/2/layout/IconLabelDescriptionList"/>
    <dgm:cxn modelId="{32C1EC2F-EAC1-4BE7-9B6F-4C70E7BCCFA4}" type="presParOf" srcId="{B0BC44C5-6DE9-4250-A5C8-771A41B34A7D}" destId="{5647111C-6801-4CB5-BFAE-9C69666C4B52}" srcOrd="8" destOrd="0" presId="urn:microsoft.com/office/officeart/2018/2/layout/IconLabelDescriptionList"/>
    <dgm:cxn modelId="{17E9A4C6-1178-40BC-9E16-0AA8F3A04C1C}" type="presParOf" srcId="{5647111C-6801-4CB5-BFAE-9C69666C4B52}" destId="{2206849B-FD58-4808-8BCA-90A7FA058B85}" srcOrd="0" destOrd="0" presId="urn:microsoft.com/office/officeart/2018/2/layout/IconLabelDescriptionList"/>
    <dgm:cxn modelId="{BC5DAC4E-FA2D-44E1-B652-CC9DB2E6F699}" type="presParOf" srcId="{5647111C-6801-4CB5-BFAE-9C69666C4B52}" destId="{B9347139-E5F5-4D14-8F36-B5100305AC50}" srcOrd="1" destOrd="0" presId="urn:microsoft.com/office/officeart/2018/2/layout/IconLabelDescriptionList"/>
    <dgm:cxn modelId="{3D77BEF0-D76C-42BA-9982-6BDD0404D589}" type="presParOf" srcId="{5647111C-6801-4CB5-BFAE-9C69666C4B52}" destId="{E9C82D3E-A4C9-40E5-974D-7E38FC3C6931}" srcOrd="2" destOrd="0" presId="urn:microsoft.com/office/officeart/2018/2/layout/IconLabelDescriptionList"/>
    <dgm:cxn modelId="{580E6D0D-2FFF-4BFB-AB0E-69083323F799}" type="presParOf" srcId="{5647111C-6801-4CB5-BFAE-9C69666C4B52}" destId="{927789B0-EE6E-44CE-A15D-5F5D7BABF6E1}" srcOrd="3" destOrd="0" presId="urn:microsoft.com/office/officeart/2018/2/layout/IconLabelDescriptionList"/>
    <dgm:cxn modelId="{5F7307BE-5DC0-4CFA-91C5-2FC02DE1C658}" type="presParOf" srcId="{5647111C-6801-4CB5-BFAE-9C69666C4B52}" destId="{98A254B5-3917-4FD0-9717-1DC34B151437}"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3F11A2-50E4-4370-9C4A-EC318D7D922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DE7194-0E31-4148-B16D-382C2355B085}">
      <dgm:prSet/>
      <dgm:spPr/>
      <dgm:t>
        <a:bodyPr/>
        <a:lstStyle/>
        <a:p>
          <a:r>
            <a:rPr lang="en-US"/>
            <a:t>Sort on ingestion: Data is automatically partitioned in SF on natural ingestion order. Sorting an S3 bucket (using something like syncsort) before bulk load via copy could be way faster than inserting with an ORDER BY</a:t>
          </a:r>
        </a:p>
      </dgm:t>
    </dgm:pt>
    <dgm:pt modelId="{0983C1D9-8A06-41A8-9B5B-EADBAA3C66C3}" cxnId="{8F952584-2D85-4E20-AD44-36773B021EB6}" type="parTrans">
      <dgm:prSet/>
      <dgm:spPr/>
      <dgm:t>
        <a:bodyPr/>
        <a:lstStyle/>
        <a:p>
          <a:endParaRPr lang="en-US"/>
        </a:p>
      </dgm:t>
    </dgm:pt>
    <dgm:pt modelId="{4194F6AC-43A3-4AD0-BF23-5288F8E85E39}" cxnId="{8F952584-2D85-4E20-AD44-36773B021EB6}" type="sibTrans">
      <dgm:prSet/>
      <dgm:spPr/>
      <dgm:t>
        <a:bodyPr/>
        <a:lstStyle/>
        <a:p>
          <a:endParaRPr lang="en-US"/>
        </a:p>
      </dgm:t>
    </dgm:pt>
    <dgm:pt modelId="{4888573D-83C3-4733-B0B7-948FA8BA3991}">
      <dgm:prSet/>
      <dgm:spPr/>
      <dgm:t>
        <a:bodyPr/>
        <a:lstStyle/>
        <a:p>
          <a:r>
            <a:rPr lang="en-US"/>
            <a:t>CSV (Gzipped) is the best format for loading to SF (2–3x faster than Parquet or ORC)</a:t>
          </a:r>
        </a:p>
      </dgm:t>
    </dgm:pt>
    <dgm:pt modelId="{355A28D8-EFB7-4ADE-9AF4-F90ABBC73C04}" cxnId="{FE95B891-4E2F-42FC-AEE0-AA41FDAFF48C}" type="parTrans">
      <dgm:prSet/>
      <dgm:spPr/>
      <dgm:t>
        <a:bodyPr/>
        <a:lstStyle/>
        <a:p>
          <a:endParaRPr lang="en-US"/>
        </a:p>
      </dgm:t>
    </dgm:pt>
    <dgm:pt modelId="{16FCAEB9-C5E9-4564-8850-35118FBCC12B}" cxnId="{FE95B891-4E2F-42FC-AEE0-AA41FDAFF48C}" type="sibTrans">
      <dgm:prSet/>
      <dgm:spPr/>
      <dgm:t>
        <a:bodyPr/>
        <a:lstStyle/>
        <a:p>
          <a:endParaRPr lang="en-US"/>
        </a:p>
      </dgm:t>
    </dgm:pt>
    <dgm:pt modelId="{A6360FA8-7236-4706-8957-85261A5EDC98}">
      <dgm:prSet/>
      <dgm:spPr/>
      <dgm:t>
        <a:bodyPr/>
        <a:lstStyle/>
        <a:p>
          <a:r>
            <a:rPr lang="en-US"/>
            <a:t>Use COPY INTO instead of INSERT because it utilizes the more efficient bulk loading processes.</a:t>
          </a:r>
        </a:p>
      </dgm:t>
    </dgm:pt>
    <dgm:pt modelId="{6F34229A-CEEC-4D75-BDD6-9E1480A3E18E}" cxnId="{FD64C9EE-5620-4178-B554-FCD065DBD1F6}" type="parTrans">
      <dgm:prSet/>
      <dgm:spPr/>
      <dgm:t>
        <a:bodyPr/>
        <a:lstStyle/>
        <a:p>
          <a:endParaRPr lang="en-US"/>
        </a:p>
      </dgm:t>
    </dgm:pt>
    <dgm:pt modelId="{CD01ACD0-21BA-4C31-AC28-FAAF0B9FD4C1}" cxnId="{FD64C9EE-5620-4178-B554-FCD065DBD1F6}" type="sibTrans">
      <dgm:prSet/>
      <dgm:spPr/>
      <dgm:t>
        <a:bodyPr/>
        <a:lstStyle/>
        <a:p>
          <a:endParaRPr lang="en-US"/>
        </a:p>
      </dgm:t>
    </dgm:pt>
    <dgm:pt modelId="{8133D73B-0963-4C57-9D14-8A9D8055B629}" type="pres">
      <dgm:prSet presAssocID="{C53F11A2-50E4-4370-9C4A-EC318D7D9226}" presName="linear" presStyleCnt="0">
        <dgm:presLayoutVars>
          <dgm:animLvl val="lvl"/>
          <dgm:resizeHandles val="exact"/>
        </dgm:presLayoutVars>
      </dgm:prSet>
      <dgm:spPr/>
    </dgm:pt>
    <dgm:pt modelId="{64973C2E-A1F2-4F12-895D-398F3AE584A3}" type="pres">
      <dgm:prSet presAssocID="{75DE7194-0E31-4148-B16D-382C2355B085}" presName="parentText" presStyleLbl="node1" presStyleIdx="0" presStyleCnt="3">
        <dgm:presLayoutVars>
          <dgm:chMax val="0"/>
          <dgm:bulletEnabled val="1"/>
        </dgm:presLayoutVars>
      </dgm:prSet>
      <dgm:spPr/>
    </dgm:pt>
    <dgm:pt modelId="{FAE1D627-F867-40D5-AB8B-0F336C624C8B}" type="pres">
      <dgm:prSet presAssocID="{4194F6AC-43A3-4AD0-BF23-5288F8E85E39}" presName="spacer" presStyleCnt="0"/>
      <dgm:spPr/>
    </dgm:pt>
    <dgm:pt modelId="{85068BBE-74D4-42B8-91D6-C755B9193828}" type="pres">
      <dgm:prSet presAssocID="{4888573D-83C3-4733-B0B7-948FA8BA3991}" presName="parentText" presStyleLbl="node1" presStyleIdx="1" presStyleCnt="3">
        <dgm:presLayoutVars>
          <dgm:chMax val="0"/>
          <dgm:bulletEnabled val="1"/>
        </dgm:presLayoutVars>
      </dgm:prSet>
      <dgm:spPr/>
    </dgm:pt>
    <dgm:pt modelId="{298D6150-458C-41ED-A8D4-65A127BAB97E}" type="pres">
      <dgm:prSet presAssocID="{16FCAEB9-C5E9-4564-8850-35118FBCC12B}" presName="spacer" presStyleCnt="0"/>
      <dgm:spPr/>
    </dgm:pt>
    <dgm:pt modelId="{6F81FD58-869B-4A1C-B5E1-DE1A518C7CB9}" type="pres">
      <dgm:prSet presAssocID="{A6360FA8-7236-4706-8957-85261A5EDC98}" presName="parentText" presStyleLbl="node1" presStyleIdx="2" presStyleCnt="3">
        <dgm:presLayoutVars>
          <dgm:chMax val="0"/>
          <dgm:bulletEnabled val="1"/>
        </dgm:presLayoutVars>
      </dgm:prSet>
      <dgm:spPr/>
    </dgm:pt>
  </dgm:ptLst>
  <dgm:cxnLst>
    <dgm:cxn modelId="{F718AA10-5AD3-4DF4-BE79-36BBD94FDED5}" type="presOf" srcId="{C53F11A2-50E4-4370-9C4A-EC318D7D9226}" destId="{8133D73B-0963-4C57-9D14-8A9D8055B629}" srcOrd="0" destOrd="0" presId="urn:microsoft.com/office/officeart/2005/8/layout/vList2"/>
    <dgm:cxn modelId="{24F2401B-A2BD-4817-9C71-0500E9C4FF52}" type="presOf" srcId="{A6360FA8-7236-4706-8957-85261A5EDC98}" destId="{6F81FD58-869B-4A1C-B5E1-DE1A518C7CB9}" srcOrd="0" destOrd="0" presId="urn:microsoft.com/office/officeart/2005/8/layout/vList2"/>
    <dgm:cxn modelId="{8F952584-2D85-4E20-AD44-36773B021EB6}" srcId="{C53F11A2-50E4-4370-9C4A-EC318D7D9226}" destId="{75DE7194-0E31-4148-B16D-382C2355B085}" srcOrd="0" destOrd="0" parTransId="{0983C1D9-8A06-41A8-9B5B-EADBAA3C66C3}" sibTransId="{4194F6AC-43A3-4AD0-BF23-5288F8E85E39}"/>
    <dgm:cxn modelId="{8563A088-EB7C-4680-8D38-01F78190A67E}" type="presOf" srcId="{4888573D-83C3-4733-B0B7-948FA8BA3991}" destId="{85068BBE-74D4-42B8-91D6-C755B9193828}" srcOrd="0" destOrd="0" presId="urn:microsoft.com/office/officeart/2005/8/layout/vList2"/>
    <dgm:cxn modelId="{FE95B891-4E2F-42FC-AEE0-AA41FDAFF48C}" srcId="{C53F11A2-50E4-4370-9C4A-EC318D7D9226}" destId="{4888573D-83C3-4733-B0B7-948FA8BA3991}" srcOrd="1" destOrd="0" parTransId="{355A28D8-EFB7-4ADE-9AF4-F90ABBC73C04}" sibTransId="{16FCAEB9-C5E9-4564-8850-35118FBCC12B}"/>
    <dgm:cxn modelId="{01733CD5-BC4D-4EA8-8178-E7C6D4EBC1D2}" type="presOf" srcId="{75DE7194-0E31-4148-B16D-382C2355B085}" destId="{64973C2E-A1F2-4F12-895D-398F3AE584A3}" srcOrd="0" destOrd="0" presId="urn:microsoft.com/office/officeart/2005/8/layout/vList2"/>
    <dgm:cxn modelId="{FD64C9EE-5620-4178-B554-FCD065DBD1F6}" srcId="{C53F11A2-50E4-4370-9C4A-EC318D7D9226}" destId="{A6360FA8-7236-4706-8957-85261A5EDC98}" srcOrd="2" destOrd="0" parTransId="{6F34229A-CEEC-4D75-BDD6-9E1480A3E18E}" sibTransId="{CD01ACD0-21BA-4C31-AC28-FAAF0B9FD4C1}"/>
    <dgm:cxn modelId="{7EC9BBA4-B0B7-4C27-AD3D-F9BBDF378632}" type="presParOf" srcId="{8133D73B-0963-4C57-9D14-8A9D8055B629}" destId="{64973C2E-A1F2-4F12-895D-398F3AE584A3}" srcOrd="0" destOrd="0" presId="urn:microsoft.com/office/officeart/2005/8/layout/vList2"/>
    <dgm:cxn modelId="{CC486A16-C4D7-40BC-AF5A-51F9E90DF0BF}" type="presParOf" srcId="{8133D73B-0963-4C57-9D14-8A9D8055B629}" destId="{FAE1D627-F867-40D5-AB8B-0F336C624C8B}" srcOrd="1" destOrd="0" presId="urn:microsoft.com/office/officeart/2005/8/layout/vList2"/>
    <dgm:cxn modelId="{A92DA585-F015-45B0-B27C-D55B86244D49}" type="presParOf" srcId="{8133D73B-0963-4C57-9D14-8A9D8055B629}" destId="{85068BBE-74D4-42B8-91D6-C755B9193828}" srcOrd="2" destOrd="0" presId="urn:microsoft.com/office/officeart/2005/8/layout/vList2"/>
    <dgm:cxn modelId="{9BC18F28-D274-41F5-9630-0CE278153696}" type="presParOf" srcId="{8133D73B-0963-4C57-9D14-8A9D8055B629}" destId="{298D6150-458C-41ED-A8D4-65A127BAB97E}" srcOrd="3" destOrd="0" presId="urn:microsoft.com/office/officeart/2005/8/layout/vList2"/>
    <dgm:cxn modelId="{1423CEEB-D6ED-4435-BFFB-F89FD556736F}" type="presParOf" srcId="{8133D73B-0963-4C57-9D14-8A9D8055B629}" destId="{6F81FD58-869B-4A1C-B5E1-DE1A518C7CB9}"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415EB-49D7-4249-BE1D-6592370A93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B52AE9-96FE-427E-8FE4-A277E04CBFA2}">
      <dgm:prSet/>
      <dgm:spPr/>
      <dgm:t>
        <a:bodyPr/>
        <a:lstStyle/>
        <a:p>
          <a:pPr>
            <a:lnSpc>
              <a:spcPct val="100000"/>
            </a:lnSpc>
          </a:pPr>
          <a:r>
            <a:rPr lang="en-US" dirty="0"/>
            <a:t>Snowflake Data Loading</a:t>
          </a:r>
        </a:p>
      </dgm:t>
    </dgm:pt>
    <dgm:pt modelId="{13F207DF-AACC-4611-AD06-4DFD25756BBA}" cxnId="{1456522D-3E2B-45D9-BE70-860DCDF669AD}" type="parTrans">
      <dgm:prSet/>
      <dgm:spPr/>
      <dgm:t>
        <a:bodyPr/>
        <a:lstStyle/>
        <a:p>
          <a:endParaRPr lang="en-US"/>
        </a:p>
      </dgm:t>
    </dgm:pt>
    <dgm:pt modelId="{32CB2B56-B2B6-42ED-8F01-4D0CDCFF7A7D}" cxnId="{1456522D-3E2B-45D9-BE70-860DCDF669AD}" type="sibTrans">
      <dgm:prSet/>
      <dgm:spPr/>
      <dgm:t>
        <a:bodyPr/>
        <a:lstStyle/>
        <a:p>
          <a:endParaRPr lang="en-US"/>
        </a:p>
      </dgm:t>
    </dgm:pt>
    <dgm:pt modelId="{4F1A9E5A-22B1-46DF-845E-112FAD353126}">
      <dgm:prSet custT="1"/>
      <dgm:spPr/>
      <dgm:t>
        <a:bodyPr/>
        <a:lstStyle/>
        <a:p>
          <a:pPr>
            <a:lnSpc>
              <a:spcPct val="100000"/>
            </a:lnSpc>
            <a:buFont typeface="Arial" panose="020B0604020202020204" pitchFamily="34" charset="0"/>
            <a:buChar char="•"/>
          </a:pPr>
          <a:r>
            <a:rPr lang="en-US" sz="2400" dirty="0"/>
            <a:t>Limited Data</a:t>
          </a:r>
        </a:p>
      </dgm:t>
    </dgm:pt>
    <dgm:pt modelId="{0BDC0C58-C3F5-4A81-8B3A-2967351F5B45}" cxnId="{A42A7868-8519-4E01-897E-EE166C7B0D52}" type="parTrans">
      <dgm:prSet/>
      <dgm:spPr/>
      <dgm:t>
        <a:bodyPr/>
        <a:lstStyle/>
        <a:p>
          <a:endParaRPr lang="en-US"/>
        </a:p>
      </dgm:t>
    </dgm:pt>
    <dgm:pt modelId="{DC2D3710-0706-4C2A-97B2-1FCCB605A5AB}" cxnId="{A42A7868-8519-4E01-897E-EE166C7B0D52}" type="sibTrans">
      <dgm:prSet/>
      <dgm:spPr/>
      <dgm:t>
        <a:bodyPr/>
        <a:lstStyle/>
        <a:p>
          <a:endParaRPr lang="en-US"/>
        </a:p>
      </dgm:t>
    </dgm:pt>
    <dgm:pt modelId="{90CECF73-3091-48D0-8416-10A29CB0E6E8}">
      <dgm:prSet custT="1"/>
      <dgm:spPr/>
      <dgm:t>
        <a:bodyPr/>
        <a:lstStyle/>
        <a:p>
          <a:pPr>
            <a:lnSpc>
              <a:spcPct val="100000"/>
            </a:lnSpc>
            <a:buFont typeface="Arial" panose="020B0604020202020204" pitchFamily="34" charset="0"/>
            <a:buChar char="•"/>
          </a:pPr>
          <a:r>
            <a:rPr lang="en-US" sz="2400" dirty="0"/>
            <a:t>Bulk Data</a:t>
          </a:r>
        </a:p>
      </dgm:t>
    </dgm:pt>
    <dgm:pt modelId="{3377DB1D-0338-44AC-BCFA-423C18F4C43A}" cxnId="{1AFB778E-0B74-46FD-9EC8-0A908FBD0201}" type="parTrans">
      <dgm:prSet/>
      <dgm:spPr/>
      <dgm:t>
        <a:bodyPr/>
        <a:lstStyle/>
        <a:p>
          <a:endParaRPr lang="en-US"/>
        </a:p>
      </dgm:t>
    </dgm:pt>
    <dgm:pt modelId="{DE0FD1B5-A7E9-4B1C-934C-5A34EDB96823}" cxnId="{1AFB778E-0B74-46FD-9EC8-0A908FBD0201}" type="sibTrans">
      <dgm:prSet/>
      <dgm:spPr/>
      <dgm:t>
        <a:bodyPr/>
        <a:lstStyle/>
        <a:p>
          <a:endParaRPr lang="en-US"/>
        </a:p>
      </dgm:t>
    </dgm:pt>
    <dgm:pt modelId="{E8C7CB7E-06EE-408C-B301-BB2E5BAA0F0D}">
      <dgm:prSet custT="1"/>
      <dgm:spPr/>
      <dgm:t>
        <a:bodyPr/>
        <a:lstStyle/>
        <a:p>
          <a:pPr>
            <a:lnSpc>
              <a:spcPct val="100000"/>
            </a:lnSpc>
            <a:buFont typeface="Arial" panose="020B0604020202020204" pitchFamily="34" charset="0"/>
            <a:buChar char="•"/>
          </a:pPr>
          <a:r>
            <a:rPr lang="en-US" sz="2400" dirty="0"/>
            <a:t>Continuous Data</a:t>
          </a:r>
        </a:p>
      </dgm:t>
    </dgm:pt>
    <dgm:pt modelId="{D42152C3-E590-4657-ADDA-2CFBF5B2587A}" cxnId="{FF21E260-FC21-4443-A3D5-5CE3E2E2D91B}" type="parTrans">
      <dgm:prSet/>
      <dgm:spPr/>
      <dgm:t>
        <a:bodyPr/>
        <a:lstStyle/>
        <a:p>
          <a:endParaRPr lang="en-US"/>
        </a:p>
      </dgm:t>
    </dgm:pt>
    <dgm:pt modelId="{7D8FA435-D9DB-4FFE-A406-EE847277919A}" cxnId="{FF21E260-FC21-4443-A3D5-5CE3E2E2D91B}" type="sibTrans">
      <dgm:prSet/>
      <dgm:spPr/>
      <dgm:t>
        <a:bodyPr/>
        <a:lstStyle/>
        <a:p>
          <a:endParaRPr lang="en-US"/>
        </a:p>
      </dgm:t>
    </dgm:pt>
    <dgm:pt modelId="{8339B6B6-F6DE-4864-A0BC-613F3CFDB536}">
      <dgm:prSet/>
      <dgm:spPr/>
      <dgm:t>
        <a:bodyPr/>
        <a:lstStyle/>
        <a:p>
          <a:pPr>
            <a:lnSpc>
              <a:spcPct val="100000"/>
            </a:lnSpc>
          </a:pPr>
          <a:r>
            <a:rPr lang="en-US" dirty="0"/>
            <a:t>Limited Data </a:t>
          </a:r>
        </a:p>
      </dgm:t>
    </dgm:pt>
    <dgm:pt modelId="{3E3801FC-DDF9-4D9B-BDFB-8BCB17F92898}" cxnId="{5ADD6E06-62CF-4636-971C-53933E0A9377}" type="parTrans">
      <dgm:prSet/>
      <dgm:spPr/>
      <dgm:t>
        <a:bodyPr/>
        <a:lstStyle/>
        <a:p>
          <a:endParaRPr lang="en-US"/>
        </a:p>
      </dgm:t>
    </dgm:pt>
    <dgm:pt modelId="{1A3A9FC8-6B66-4A3B-AA05-17FEEA89F157}" cxnId="{5ADD6E06-62CF-4636-971C-53933E0A9377}" type="sibTrans">
      <dgm:prSet/>
      <dgm:spPr/>
      <dgm:t>
        <a:bodyPr/>
        <a:lstStyle/>
        <a:p>
          <a:endParaRPr lang="en-US"/>
        </a:p>
      </dgm:t>
    </dgm:pt>
    <dgm:pt modelId="{2622D10F-BE67-4B74-9A56-A7AD2514E602}">
      <dgm:prSet custT="1"/>
      <dgm:spPr/>
      <dgm:t>
        <a:bodyPr/>
        <a:lstStyle/>
        <a:p>
          <a:pPr>
            <a:lnSpc>
              <a:spcPct val="100000"/>
            </a:lnSpc>
          </a:pPr>
          <a:r>
            <a:rPr lang="en-US" sz="1800" dirty="0"/>
            <a:t>Done usually using Web UI</a:t>
          </a:r>
        </a:p>
      </dgm:t>
    </dgm:pt>
    <dgm:pt modelId="{552AE665-1AAD-4A57-B6C2-E9A8EA35208A}" cxnId="{182A7C4B-43E2-49EF-8FD2-5E53FB2964AC}" type="parTrans">
      <dgm:prSet/>
      <dgm:spPr/>
      <dgm:t>
        <a:bodyPr/>
        <a:lstStyle/>
        <a:p>
          <a:endParaRPr lang="en-US"/>
        </a:p>
      </dgm:t>
    </dgm:pt>
    <dgm:pt modelId="{F96BB798-4583-49F1-83D3-3BB290276174}" cxnId="{182A7C4B-43E2-49EF-8FD2-5E53FB2964AC}" type="sibTrans">
      <dgm:prSet/>
      <dgm:spPr/>
      <dgm:t>
        <a:bodyPr/>
        <a:lstStyle/>
        <a:p>
          <a:endParaRPr lang="en-US"/>
        </a:p>
      </dgm:t>
    </dgm:pt>
    <dgm:pt modelId="{E75E6DE3-ABBC-4807-9A55-96D4541DE3E8}">
      <dgm:prSet custT="1"/>
      <dgm:spPr/>
      <dgm:t>
        <a:bodyPr/>
        <a:lstStyle/>
        <a:p>
          <a:pPr>
            <a:lnSpc>
              <a:spcPct val="100000"/>
            </a:lnSpc>
          </a:pPr>
          <a:r>
            <a:rPr lang="en-US" sz="1800" dirty="0"/>
            <a:t>Small Sets of Data Loading using GUI Interface</a:t>
          </a:r>
        </a:p>
      </dgm:t>
    </dgm:pt>
    <dgm:pt modelId="{87757F40-4FA1-49C1-8E60-829CDEAF3E13}" cxnId="{381CBC28-3D41-4DDD-BE60-5C91D0B3868F}" type="parTrans">
      <dgm:prSet/>
      <dgm:spPr/>
      <dgm:t>
        <a:bodyPr/>
        <a:lstStyle/>
        <a:p>
          <a:endParaRPr lang="en-US"/>
        </a:p>
      </dgm:t>
    </dgm:pt>
    <dgm:pt modelId="{32D34638-F793-4587-A3E8-386E4394692A}" cxnId="{381CBC28-3D41-4DDD-BE60-5C91D0B3868F}" type="sibTrans">
      <dgm:prSet/>
      <dgm:spPr/>
      <dgm:t>
        <a:bodyPr/>
        <a:lstStyle/>
        <a:p>
          <a:endParaRPr lang="en-US"/>
        </a:p>
      </dgm:t>
    </dgm:pt>
    <dgm:pt modelId="{844AA422-CF3E-405B-A96B-18DF7E23099D}">
      <dgm:prSet/>
      <dgm:spPr/>
      <dgm:t>
        <a:bodyPr/>
        <a:lstStyle/>
        <a:p>
          <a:pPr>
            <a:lnSpc>
              <a:spcPct val="100000"/>
            </a:lnSpc>
          </a:pPr>
          <a:r>
            <a:rPr lang="en-US" dirty="0"/>
            <a:t>Bulk Data </a:t>
          </a:r>
        </a:p>
      </dgm:t>
    </dgm:pt>
    <dgm:pt modelId="{9C2BD095-D2FD-4796-91C0-6CC675ABB770}" cxnId="{A74B7AF3-48A0-4F27-B95A-57C31962B64F}" type="parTrans">
      <dgm:prSet/>
      <dgm:spPr/>
      <dgm:t>
        <a:bodyPr/>
        <a:lstStyle/>
        <a:p>
          <a:endParaRPr lang="en-US"/>
        </a:p>
      </dgm:t>
    </dgm:pt>
    <dgm:pt modelId="{9538E79C-8C12-4AEC-AA40-03C1A9B811CA}" cxnId="{A74B7AF3-48A0-4F27-B95A-57C31962B64F}" type="sibTrans">
      <dgm:prSet/>
      <dgm:spPr/>
      <dgm:t>
        <a:bodyPr/>
        <a:lstStyle/>
        <a:p>
          <a:endParaRPr lang="en-US"/>
        </a:p>
      </dgm:t>
    </dgm:pt>
    <dgm:pt modelId="{EC3E3EBD-B940-4337-A845-3E428661DF0C}">
      <dgm:prSet custT="1"/>
      <dgm:spPr/>
      <dgm:t>
        <a:bodyPr/>
        <a:lstStyle/>
        <a:p>
          <a:pPr>
            <a:lnSpc>
              <a:spcPct val="100000"/>
            </a:lnSpc>
          </a:pPr>
          <a:r>
            <a:rPr lang="en-US" sz="2000" dirty="0"/>
            <a:t>Done Usually Using </a:t>
          </a:r>
          <a:r>
            <a:rPr lang="en-US" sz="2000" dirty="0" err="1"/>
            <a:t>Snowsql</a:t>
          </a:r>
          <a:r>
            <a:rPr lang="en-US" sz="2000" dirty="0"/>
            <a:t> </a:t>
          </a:r>
        </a:p>
      </dgm:t>
    </dgm:pt>
    <dgm:pt modelId="{2B1F4C88-541D-4EF0-B839-91BED43EDB46}" cxnId="{EDE3FE3C-F1D5-47CC-BBA1-E6C782CB4BEC}" type="parTrans">
      <dgm:prSet/>
      <dgm:spPr/>
      <dgm:t>
        <a:bodyPr/>
        <a:lstStyle/>
        <a:p>
          <a:endParaRPr lang="en-US"/>
        </a:p>
      </dgm:t>
    </dgm:pt>
    <dgm:pt modelId="{DF2E0921-D97F-4AF7-B72D-634B8E6C923C}" cxnId="{EDE3FE3C-F1D5-47CC-BBA1-E6C782CB4BEC}" type="sibTrans">
      <dgm:prSet/>
      <dgm:spPr/>
      <dgm:t>
        <a:bodyPr/>
        <a:lstStyle/>
        <a:p>
          <a:endParaRPr lang="en-US"/>
        </a:p>
      </dgm:t>
    </dgm:pt>
    <dgm:pt modelId="{F342423A-B973-4FC4-8F2F-E21CFA3C04FB}">
      <dgm:prSet custT="1"/>
      <dgm:spPr/>
      <dgm:t>
        <a:bodyPr/>
        <a:lstStyle/>
        <a:p>
          <a:pPr>
            <a:lnSpc>
              <a:spcPct val="100000"/>
            </a:lnSpc>
          </a:pPr>
          <a:r>
            <a:rPr lang="en-US" sz="2000" dirty="0"/>
            <a:t>Using ETL Tools</a:t>
          </a:r>
        </a:p>
      </dgm:t>
    </dgm:pt>
    <dgm:pt modelId="{6B76906E-0F0B-47FB-A357-9875108A068C}" cxnId="{843E8BE3-8784-4E5A-952C-879175DD3F6D}" type="parTrans">
      <dgm:prSet/>
      <dgm:spPr/>
      <dgm:t>
        <a:bodyPr/>
        <a:lstStyle/>
        <a:p>
          <a:endParaRPr lang="en-US"/>
        </a:p>
      </dgm:t>
    </dgm:pt>
    <dgm:pt modelId="{3C3211E9-17F0-4E60-922F-E66B7EA555AE}" cxnId="{843E8BE3-8784-4E5A-952C-879175DD3F6D}" type="sibTrans">
      <dgm:prSet/>
      <dgm:spPr/>
      <dgm:t>
        <a:bodyPr/>
        <a:lstStyle/>
        <a:p>
          <a:endParaRPr lang="en-US"/>
        </a:p>
      </dgm:t>
    </dgm:pt>
    <dgm:pt modelId="{0FE9EB27-1633-4FEB-83CA-6538D1858B38}">
      <dgm:prSet custT="1"/>
      <dgm:spPr/>
      <dgm:t>
        <a:bodyPr/>
        <a:lstStyle/>
        <a:p>
          <a:pPr>
            <a:lnSpc>
              <a:spcPct val="100000"/>
            </a:lnSpc>
          </a:pPr>
          <a:r>
            <a:rPr lang="en-US" sz="2000" dirty="0"/>
            <a:t>Large Files, Parallel Processing</a:t>
          </a:r>
        </a:p>
      </dgm:t>
    </dgm:pt>
    <dgm:pt modelId="{EC734256-BC10-43FD-A849-7F1EB1B21A81}" cxnId="{25833153-72E7-4E4A-9E79-3558B5A0AA67}" type="parTrans">
      <dgm:prSet/>
      <dgm:spPr/>
      <dgm:t>
        <a:bodyPr/>
        <a:lstStyle/>
        <a:p>
          <a:endParaRPr lang="en-US"/>
        </a:p>
      </dgm:t>
    </dgm:pt>
    <dgm:pt modelId="{F3A3B322-48EC-44B3-96D4-FB6B1A094AE0}" cxnId="{25833153-72E7-4E4A-9E79-3558B5A0AA67}" type="sibTrans">
      <dgm:prSet/>
      <dgm:spPr/>
      <dgm:t>
        <a:bodyPr/>
        <a:lstStyle/>
        <a:p>
          <a:endParaRPr lang="en-US"/>
        </a:p>
      </dgm:t>
    </dgm:pt>
    <dgm:pt modelId="{0243D325-414D-422D-AB05-348FA39CF111}">
      <dgm:prSet/>
      <dgm:spPr/>
      <dgm:t>
        <a:bodyPr/>
        <a:lstStyle/>
        <a:p>
          <a:pPr>
            <a:lnSpc>
              <a:spcPct val="100000"/>
            </a:lnSpc>
          </a:pPr>
          <a:r>
            <a:rPr lang="en-US" dirty="0"/>
            <a:t>Continuous Data </a:t>
          </a:r>
        </a:p>
      </dgm:t>
    </dgm:pt>
    <dgm:pt modelId="{0511B95A-EECC-4FDA-BFD8-11FDC07115A5}" cxnId="{AD627B71-101D-4D3C-B1AE-064C6BDA7BBC}" type="parTrans">
      <dgm:prSet/>
      <dgm:spPr/>
      <dgm:t>
        <a:bodyPr/>
        <a:lstStyle/>
        <a:p>
          <a:endParaRPr lang="en-US"/>
        </a:p>
      </dgm:t>
    </dgm:pt>
    <dgm:pt modelId="{16DBF3B6-847A-40C4-A201-3DC5F7A58849}" cxnId="{AD627B71-101D-4D3C-B1AE-064C6BDA7BBC}" type="sibTrans">
      <dgm:prSet/>
      <dgm:spPr/>
      <dgm:t>
        <a:bodyPr/>
        <a:lstStyle/>
        <a:p>
          <a:endParaRPr lang="en-US"/>
        </a:p>
      </dgm:t>
    </dgm:pt>
    <dgm:pt modelId="{1F94D2A6-887E-4532-9171-8D248DC23314}">
      <dgm:prSet custT="1"/>
      <dgm:spPr/>
      <dgm:t>
        <a:bodyPr/>
        <a:lstStyle/>
        <a:p>
          <a:pPr>
            <a:lnSpc>
              <a:spcPct val="100000"/>
            </a:lnSpc>
          </a:pPr>
          <a:r>
            <a:rPr lang="en-US" sz="1800" dirty="0"/>
            <a:t>Loading Continuous Stream Data into Snowflake – Using </a:t>
          </a:r>
          <a:r>
            <a:rPr lang="en-US" sz="1800" dirty="0" err="1"/>
            <a:t>Snowpipe</a:t>
          </a:r>
          <a:endParaRPr lang="en-US" sz="1800" dirty="0"/>
        </a:p>
      </dgm:t>
    </dgm:pt>
    <dgm:pt modelId="{947E8054-F0DD-4BFF-952E-D2DA86D31960}" cxnId="{7235C890-F209-43D8-BF52-BFE0CC382DD2}" type="parTrans">
      <dgm:prSet/>
      <dgm:spPr/>
      <dgm:t>
        <a:bodyPr/>
        <a:lstStyle/>
        <a:p>
          <a:endParaRPr lang="en-US"/>
        </a:p>
      </dgm:t>
    </dgm:pt>
    <dgm:pt modelId="{472AC3B1-C26B-494C-A9C3-D7EBFA1343F8}" cxnId="{7235C890-F209-43D8-BF52-BFE0CC382DD2}" type="sibTrans">
      <dgm:prSet/>
      <dgm:spPr/>
      <dgm:t>
        <a:bodyPr/>
        <a:lstStyle/>
        <a:p>
          <a:endParaRPr lang="en-US"/>
        </a:p>
      </dgm:t>
    </dgm:pt>
    <dgm:pt modelId="{AC5DE179-F842-499F-9CA6-8C03EE46750F}" type="pres">
      <dgm:prSet presAssocID="{841415EB-49D7-4249-BE1D-6592370A9332}" presName="root" presStyleCnt="0">
        <dgm:presLayoutVars>
          <dgm:dir/>
          <dgm:resizeHandles val="exact"/>
        </dgm:presLayoutVars>
      </dgm:prSet>
      <dgm:spPr/>
    </dgm:pt>
    <dgm:pt modelId="{02A89B82-5662-472E-8B82-465610E2F82F}" type="pres">
      <dgm:prSet presAssocID="{99B52AE9-96FE-427E-8FE4-A277E04CBFA2}" presName="compNode" presStyleCnt="0"/>
      <dgm:spPr/>
    </dgm:pt>
    <dgm:pt modelId="{5824A23D-D5C6-471D-BE17-CC7080AAFC13}" type="pres">
      <dgm:prSet presAssocID="{99B52AE9-96FE-427E-8FE4-A277E04CBFA2}" presName="bgRect" presStyleLbl="bgShp" presStyleIdx="0" presStyleCnt="4" custScaleY="140073" custLinFactNeighborX="0" custLinFactNeighborY="-61"/>
      <dgm:spPr/>
    </dgm:pt>
    <dgm:pt modelId="{746FB205-0349-4689-A86B-79DD6B7B9616}" type="pres">
      <dgm:prSet presAssocID="{99B52AE9-96FE-427E-8FE4-A277E04CBFA2}"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A15E8177-D93D-45D6-BA82-A5ED7BB0FDAF}" type="pres">
      <dgm:prSet presAssocID="{99B52AE9-96FE-427E-8FE4-A277E04CBFA2}" presName="spaceRect" presStyleCnt="0"/>
      <dgm:spPr/>
    </dgm:pt>
    <dgm:pt modelId="{93525715-C736-43C6-8EFE-A7E85BA93FEF}" type="pres">
      <dgm:prSet presAssocID="{99B52AE9-96FE-427E-8FE4-A277E04CBFA2}" presName="parTx" presStyleLbl="revTx" presStyleIdx="0" presStyleCnt="8" custScaleX="84193" custLinFactNeighborX="-9800">
        <dgm:presLayoutVars>
          <dgm:chMax val="0"/>
          <dgm:chPref val="0"/>
        </dgm:presLayoutVars>
      </dgm:prSet>
      <dgm:spPr/>
    </dgm:pt>
    <dgm:pt modelId="{0DB7AA1E-A6B7-4F8A-9BB2-61CDADBB27A8}" type="pres">
      <dgm:prSet presAssocID="{99B52AE9-96FE-427E-8FE4-A277E04CBFA2}" presName="desTx" presStyleLbl="revTx" presStyleIdx="1" presStyleCnt="8" custScaleX="106319">
        <dgm:presLayoutVars/>
      </dgm:prSet>
      <dgm:spPr/>
    </dgm:pt>
    <dgm:pt modelId="{9BDAB3A4-7B36-4F4A-A73F-E697BEAE0711}" type="pres">
      <dgm:prSet presAssocID="{32CB2B56-B2B6-42ED-8F01-4D0CDCFF7A7D}" presName="sibTrans" presStyleCnt="0"/>
      <dgm:spPr/>
    </dgm:pt>
    <dgm:pt modelId="{F8243932-87A2-4A7B-A197-EDDA723AC90E}" type="pres">
      <dgm:prSet presAssocID="{8339B6B6-F6DE-4864-A0BC-613F3CFDB536}" presName="compNode" presStyleCnt="0"/>
      <dgm:spPr/>
    </dgm:pt>
    <dgm:pt modelId="{8E99C8E4-611D-4844-8085-2B665C7EAEE6}" type="pres">
      <dgm:prSet presAssocID="{8339B6B6-F6DE-4864-A0BC-613F3CFDB536}" presName="bgRect" presStyleLbl="bgShp" presStyleIdx="1" presStyleCnt="4" custScaleY="144442"/>
      <dgm:spPr/>
    </dgm:pt>
    <dgm:pt modelId="{335BB199-DB1E-454F-960E-5320FDE2677D}" type="pres">
      <dgm:prSet presAssocID="{8339B6B6-F6DE-4864-A0BC-613F3CFDB536}"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4878210-B4E9-47B7-9C09-1A1B9FCA2EAA}" type="pres">
      <dgm:prSet presAssocID="{8339B6B6-F6DE-4864-A0BC-613F3CFDB536}" presName="spaceRect" presStyleCnt="0"/>
      <dgm:spPr/>
    </dgm:pt>
    <dgm:pt modelId="{620029EF-74F5-4C98-A86E-FC2A981BB6D6}" type="pres">
      <dgm:prSet presAssocID="{8339B6B6-F6DE-4864-A0BC-613F3CFDB536}" presName="parTx" presStyleLbl="revTx" presStyleIdx="2" presStyleCnt="8">
        <dgm:presLayoutVars>
          <dgm:chMax val="0"/>
          <dgm:chPref val="0"/>
        </dgm:presLayoutVars>
      </dgm:prSet>
      <dgm:spPr/>
    </dgm:pt>
    <dgm:pt modelId="{37DAD77D-1049-4471-B197-43C4D34EC5B0}" type="pres">
      <dgm:prSet presAssocID="{8339B6B6-F6DE-4864-A0BC-613F3CFDB536}" presName="desTx" presStyleLbl="revTx" presStyleIdx="3" presStyleCnt="8" custLinFactNeighborX="-19571" custLinFactNeighborY="-6866">
        <dgm:presLayoutVars/>
      </dgm:prSet>
      <dgm:spPr/>
    </dgm:pt>
    <dgm:pt modelId="{A9CCA0F3-A267-4F3E-9561-3D78D77994AD}" type="pres">
      <dgm:prSet presAssocID="{1A3A9FC8-6B66-4A3B-AA05-17FEEA89F157}" presName="sibTrans" presStyleCnt="0"/>
      <dgm:spPr/>
    </dgm:pt>
    <dgm:pt modelId="{41EA5566-13D6-469A-BA13-752D640100C5}" type="pres">
      <dgm:prSet presAssocID="{844AA422-CF3E-405B-A96B-18DF7E23099D}" presName="compNode" presStyleCnt="0"/>
      <dgm:spPr/>
    </dgm:pt>
    <dgm:pt modelId="{4C9EA1A9-67BD-4B19-84EF-09280BC2B8B3}" type="pres">
      <dgm:prSet presAssocID="{844AA422-CF3E-405B-A96B-18DF7E23099D}" presName="bgRect" presStyleLbl="bgShp" presStyleIdx="2" presStyleCnt="4" custScaleY="107606"/>
      <dgm:spPr/>
    </dgm:pt>
    <dgm:pt modelId="{BD3272FE-9556-457C-9998-677F3CEF4401}" type="pres">
      <dgm:prSet presAssocID="{844AA422-CF3E-405B-A96B-18DF7E2309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8CA60D51-BDDC-4753-BCCD-E033B6797399}" type="pres">
      <dgm:prSet presAssocID="{844AA422-CF3E-405B-A96B-18DF7E23099D}" presName="spaceRect" presStyleCnt="0"/>
      <dgm:spPr/>
    </dgm:pt>
    <dgm:pt modelId="{B00212A6-987C-42F8-B986-B01CD3D37A1A}" type="pres">
      <dgm:prSet presAssocID="{844AA422-CF3E-405B-A96B-18DF7E23099D}" presName="parTx" presStyleLbl="revTx" presStyleIdx="4" presStyleCnt="8" custScaleX="63047" custLinFactNeighborX="-16458" custLinFactNeighborY="-1831">
        <dgm:presLayoutVars>
          <dgm:chMax val="0"/>
          <dgm:chPref val="0"/>
        </dgm:presLayoutVars>
      </dgm:prSet>
      <dgm:spPr/>
    </dgm:pt>
    <dgm:pt modelId="{B8F9AA73-FA83-432F-A301-382C31E24479}" type="pres">
      <dgm:prSet presAssocID="{844AA422-CF3E-405B-A96B-18DF7E23099D}" presName="desTx" presStyleLbl="revTx" presStyleIdx="5" presStyleCnt="8" custScaleX="114188" custLinFactNeighborX="31245" custLinFactNeighborY="916">
        <dgm:presLayoutVars/>
      </dgm:prSet>
      <dgm:spPr/>
    </dgm:pt>
    <dgm:pt modelId="{CC4CBE5D-D674-4A8B-B860-03F1834E9B69}" type="pres">
      <dgm:prSet presAssocID="{9538E79C-8C12-4AEC-AA40-03C1A9B811CA}" presName="sibTrans" presStyleCnt="0"/>
      <dgm:spPr/>
    </dgm:pt>
    <dgm:pt modelId="{1B95E277-D4D2-496C-AFE7-A6C5124B51CD}" type="pres">
      <dgm:prSet presAssocID="{0243D325-414D-422D-AB05-348FA39CF111}" presName="compNode" presStyleCnt="0"/>
      <dgm:spPr/>
    </dgm:pt>
    <dgm:pt modelId="{6A141063-36DA-448E-A4C5-103DE6B7813E}" type="pres">
      <dgm:prSet presAssocID="{0243D325-414D-422D-AB05-348FA39CF111}" presName="bgRect" presStyleLbl="bgShp" presStyleIdx="3" presStyleCnt="4" custLinFactNeighborX="-4150" custLinFactNeighborY="22302"/>
      <dgm:spPr/>
    </dgm:pt>
    <dgm:pt modelId="{1B972830-063F-484D-AE17-CB6295C985B5}" type="pres">
      <dgm:prSet presAssocID="{0243D325-414D-422D-AB05-348FA39CF1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B6D86FD2-7BC9-4923-B166-1C1E2A2E6E2C}" type="pres">
      <dgm:prSet presAssocID="{0243D325-414D-422D-AB05-348FA39CF111}" presName="spaceRect" presStyleCnt="0"/>
      <dgm:spPr/>
    </dgm:pt>
    <dgm:pt modelId="{1E9A10AA-4370-4F5A-9DFE-08D378202D7D}" type="pres">
      <dgm:prSet presAssocID="{0243D325-414D-422D-AB05-348FA39CF111}" presName="parTx" presStyleLbl="revTx" presStyleIdx="6" presStyleCnt="8">
        <dgm:presLayoutVars>
          <dgm:chMax val="0"/>
          <dgm:chPref val="0"/>
        </dgm:presLayoutVars>
      </dgm:prSet>
      <dgm:spPr/>
    </dgm:pt>
    <dgm:pt modelId="{DCE62F87-E585-4AAF-94FF-0ED7CFB8DC90}" type="pres">
      <dgm:prSet presAssocID="{0243D325-414D-422D-AB05-348FA39CF111}" presName="desTx" presStyleLbl="revTx" presStyleIdx="7" presStyleCnt="8" custScaleX="108471" custScaleY="83203" custLinFactNeighborX="-16462" custLinFactNeighborY="12273">
        <dgm:presLayoutVars/>
      </dgm:prSet>
      <dgm:spPr/>
    </dgm:pt>
  </dgm:ptLst>
  <dgm:cxnLst>
    <dgm:cxn modelId="{4EFCB201-5501-4077-A185-8956A9F5880B}" type="presOf" srcId="{2622D10F-BE67-4B74-9A56-A7AD2514E602}" destId="{37DAD77D-1049-4471-B197-43C4D34EC5B0}" srcOrd="0" destOrd="0" presId="urn:microsoft.com/office/officeart/2018/2/layout/IconVerticalSolidList"/>
    <dgm:cxn modelId="{5ADD6E06-62CF-4636-971C-53933E0A9377}" srcId="{841415EB-49D7-4249-BE1D-6592370A9332}" destId="{8339B6B6-F6DE-4864-A0BC-613F3CFDB536}" srcOrd="1" destOrd="0" parTransId="{3E3801FC-DDF9-4D9B-BDFB-8BCB17F92898}" sibTransId="{1A3A9FC8-6B66-4A3B-AA05-17FEEA89F157}"/>
    <dgm:cxn modelId="{5313CD07-7359-4D7F-A8B1-242F7E99F879}" type="presOf" srcId="{99B52AE9-96FE-427E-8FE4-A277E04CBFA2}" destId="{93525715-C736-43C6-8EFE-A7E85BA93FEF}" srcOrd="0" destOrd="0" presId="urn:microsoft.com/office/officeart/2018/2/layout/IconVerticalSolidList"/>
    <dgm:cxn modelId="{DE049C18-F1ED-4CD7-9E48-DD5CD6FE0FF1}" type="presOf" srcId="{0FE9EB27-1633-4FEB-83CA-6538D1858B38}" destId="{B8F9AA73-FA83-432F-A301-382C31E24479}" srcOrd="0" destOrd="2" presId="urn:microsoft.com/office/officeart/2018/2/layout/IconVerticalSolidList"/>
    <dgm:cxn modelId="{32549824-CE10-450C-9FA2-D4AF13EB40F1}" type="presOf" srcId="{844AA422-CF3E-405B-A96B-18DF7E23099D}" destId="{B00212A6-987C-42F8-B986-B01CD3D37A1A}" srcOrd="0" destOrd="0" presId="urn:microsoft.com/office/officeart/2018/2/layout/IconVerticalSolidList"/>
    <dgm:cxn modelId="{381CBC28-3D41-4DDD-BE60-5C91D0B3868F}" srcId="{8339B6B6-F6DE-4864-A0BC-613F3CFDB536}" destId="{E75E6DE3-ABBC-4807-9A55-96D4541DE3E8}" srcOrd="1" destOrd="0" parTransId="{87757F40-4FA1-49C1-8E60-829CDEAF3E13}" sibTransId="{32D34638-F793-4587-A3E8-386E4394692A}"/>
    <dgm:cxn modelId="{1456522D-3E2B-45D9-BE70-860DCDF669AD}" srcId="{841415EB-49D7-4249-BE1D-6592370A9332}" destId="{99B52AE9-96FE-427E-8FE4-A277E04CBFA2}" srcOrd="0" destOrd="0" parTransId="{13F207DF-AACC-4611-AD06-4DFD25756BBA}" sibTransId="{32CB2B56-B2B6-42ED-8F01-4D0CDCFF7A7D}"/>
    <dgm:cxn modelId="{EDE3FE3C-F1D5-47CC-BBA1-E6C782CB4BEC}" srcId="{844AA422-CF3E-405B-A96B-18DF7E23099D}" destId="{EC3E3EBD-B940-4337-A845-3E428661DF0C}" srcOrd="0" destOrd="0" parTransId="{2B1F4C88-541D-4EF0-B839-91BED43EDB46}" sibTransId="{DF2E0921-D97F-4AF7-B72D-634B8E6C923C}"/>
    <dgm:cxn modelId="{FF21E260-FC21-4443-A3D5-5CE3E2E2D91B}" srcId="{99B52AE9-96FE-427E-8FE4-A277E04CBFA2}" destId="{E8C7CB7E-06EE-408C-B301-BB2E5BAA0F0D}" srcOrd="2" destOrd="0" parTransId="{D42152C3-E590-4657-ADDA-2CFBF5B2587A}" sibTransId="{7D8FA435-D9DB-4FFE-A406-EE847277919A}"/>
    <dgm:cxn modelId="{A42A7868-8519-4E01-897E-EE166C7B0D52}" srcId="{99B52AE9-96FE-427E-8FE4-A277E04CBFA2}" destId="{4F1A9E5A-22B1-46DF-845E-112FAD353126}" srcOrd="0" destOrd="0" parTransId="{0BDC0C58-C3F5-4A81-8B3A-2967351F5B45}" sibTransId="{DC2D3710-0706-4C2A-97B2-1FCCB605A5AB}"/>
    <dgm:cxn modelId="{182A7C4B-43E2-49EF-8FD2-5E53FB2964AC}" srcId="{8339B6B6-F6DE-4864-A0BC-613F3CFDB536}" destId="{2622D10F-BE67-4B74-9A56-A7AD2514E602}" srcOrd="0" destOrd="0" parTransId="{552AE665-1AAD-4A57-B6C2-E9A8EA35208A}" sibTransId="{F96BB798-4583-49F1-83D3-3BB290276174}"/>
    <dgm:cxn modelId="{AD627B71-101D-4D3C-B1AE-064C6BDA7BBC}" srcId="{841415EB-49D7-4249-BE1D-6592370A9332}" destId="{0243D325-414D-422D-AB05-348FA39CF111}" srcOrd="3" destOrd="0" parTransId="{0511B95A-EECC-4FDA-BFD8-11FDC07115A5}" sibTransId="{16DBF3B6-847A-40C4-A201-3DC5F7A58849}"/>
    <dgm:cxn modelId="{87D78871-5CDB-4C3E-B206-F6C2ACDDB4E9}" type="presOf" srcId="{EC3E3EBD-B940-4337-A845-3E428661DF0C}" destId="{B8F9AA73-FA83-432F-A301-382C31E24479}" srcOrd="0" destOrd="0" presId="urn:microsoft.com/office/officeart/2018/2/layout/IconVerticalSolidList"/>
    <dgm:cxn modelId="{25833153-72E7-4E4A-9E79-3558B5A0AA67}" srcId="{844AA422-CF3E-405B-A96B-18DF7E23099D}" destId="{0FE9EB27-1633-4FEB-83CA-6538D1858B38}" srcOrd="2" destOrd="0" parTransId="{EC734256-BC10-43FD-A849-7F1EB1B21A81}" sibTransId="{F3A3B322-48EC-44B3-96D4-FB6B1A094AE0}"/>
    <dgm:cxn modelId="{0F09828D-F294-4E32-812D-63BBCA9115E5}" type="presOf" srcId="{841415EB-49D7-4249-BE1D-6592370A9332}" destId="{AC5DE179-F842-499F-9CA6-8C03EE46750F}" srcOrd="0" destOrd="0" presId="urn:microsoft.com/office/officeart/2018/2/layout/IconVerticalSolidList"/>
    <dgm:cxn modelId="{1AFB778E-0B74-46FD-9EC8-0A908FBD0201}" srcId="{99B52AE9-96FE-427E-8FE4-A277E04CBFA2}" destId="{90CECF73-3091-48D0-8416-10A29CB0E6E8}" srcOrd="1" destOrd="0" parTransId="{3377DB1D-0338-44AC-BCFA-423C18F4C43A}" sibTransId="{DE0FD1B5-A7E9-4B1C-934C-5A34EDB96823}"/>
    <dgm:cxn modelId="{7235C890-F209-43D8-BF52-BFE0CC382DD2}" srcId="{0243D325-414D-422D-AB05-348FA39CF111}" destId="{1F94D2A6-887E-4532-9171-8D248DC23314}" srcOrd="0" destOrd="0" parTransId="{947E8054-F0DD-4BFF-952E-D2DA86D31960}" sibTransId="{472AC3B1-C26B-494C-A9C3-D7EBFA1343F8}"/>
    <dgm:cxn modelId="{D89EA095-881B-4E9A-9FB3-2CAB0E182406}" type="presOf" srcId="{E8C7CB7E-06EE-408C-B301-BB2E5BAA0F0D}" destId="{0DB7AA1E-A6B7-4F8A-9BB2-61CDADBB27A8}" srcOrd="0" destOrd="2" presId="urn:microsoft.com/office/officeart/2018/2/layout/IconVerticalSolidList"/>
    <dgm:cxn modelId="{2BF4B09A-FDDE-4B2D-8D2D-F94BDCAC764F}" type="presOf" srcId="{E75E6DE3-ABBC-4807-9A55-96D4541DE3E8}" destId="{37DAD77D-1049-4471-B197-43C4D34EC5B0}" srcOrd="0" destOrd="1" presId="urn:microsoft.com/office/officeart/2018/2/layout/IconVerticalSolidList"/>
    <dgm:cxn modelId="{F01EFDA5-6D79-478C-BEA6-5BB02CE74B8B}" type="presOf" srcId="{0243D325-414D-422D-AB05-348FA39CF111}" destId="{1E9A10AA-4370-4F5A-9DFE-08D378202D7D}" srcOrd="0" destOrd="0" presId="urn:microsoft.com/office/officeart/2018/2/layout/IconVerticalSolidList"/>
    <dgm:cxn modelId="{C8A549C6-5180-4B65-83F6-E8D8F37E26A5}" type="presOf" srcId="{8339B6B6-F6DE-4864-A0BC-613F3CFDB536}" destId="{620029EF-74F5-4C98-A86E-FC2A981BB6D6}" srcOrd="0" destOrd="0" presId="urn:microsoft.com/office/officeart/2018/2/layout/IconVerticalSolidList"/>
    <dgm:cxn modelId="{F938F3CE-2EEC-4E76-A7B0-9B14CF53F424}" type="presOf" srcId="{4F1A9E5A-22B1-46DF-845E-112FAD353126}" destId="{0DB7AA1E-A6B7-4F8A-9BB2-61CDADBB27A8}" srcOrd="0" destOrd="0" presId="urn:microsoft.com/office/officeart/2018/2/layout/IconVerticalSolidList"/>
    <dgm:cxn modelId="{ECC5BCD1-4541-4700-A7B3-05DE529866AA}" type="presOf" srcId="{1F94D2A6-887E-4532-9171-8D248DC23314}" destId="{DCE62F87-E585-4AAF-94FF-0ED7CFB8DC90}" srcOrd="0" destOrd="0" presId="urn:microsoft.com/office/officeart/2018/2/layout/IconVerticalSolidList"/>
    <dgm:cxn modelId="{B2077BD9-14AB-4D1D-AFB1-F120BE6F976A}" type="presOf" srcId="{90CECF73-3091-48D0-8416-10A29CB0E6E8}" destId="{0DB7AA1E-A6B7-4F8A-9BB2-61CDADBB27A8}" srcOrd="0" destOrd="1" presId="urn:microsoft.com/office/officeart/2018/2/layout/IconVerticalSolidList"/>
    <dgm:cxn modelId="{843E8BE3-8784-4E5A-952C-879175DD3F6D}" srcId="{844AA422-CF3E-405B-A96B-18DF7E23099D}" destId="{F342423A-B973-4FC4-8F2F-E21CFA3C04FB}" srcOrd="1" destOrd="0" parTransId="{6B76906E-0F0B-47FB-A357-9875108A068C}" sibTransId="{3C3211E9-17F0-4E60-922F-E66B7EA555AE}"/>
    <dgm:cxn modelId="{5C341DE8-51C8-47BC-B569-AD65582307A0}" type="presOf" srcId="{F342423A-B973-4FC4-8F2F-E21CFA3C04FB}" destId="{B8F9AA73-FA83-432F-A301-382C31E24479}" srcOrd="0" destOrd="1" presId="urn:microsoft.com/office/officeart/2018/2/layout/IconVerticalSolidList"/>
    <dgm:cxn modelId="{A74B7AF3-48A0-4F27-B95A-57C31962B64F}" srcId="{841415EB-49D7-4249-BE1D-6592370A9332}" destId="{844AA422-CF3E-405B-A96B-18DF7E23099D}" srcOrd="2" destOrd="0" parTransId="{9C2BD095-D2FD-4796-91C0-6CC675ABB770}" sibTransId="{9538E79C-8C12-4AEC-AA40-03C1A9B811CA}"/>
    <dgm:cxn modelId="{9169F0B4-3746-44E9-89A4-111FF307BB85}" type="presParOf" srcId="{AC5DE179-F842-499F-9CA6-8C03EE46750F}" destId="{02A89B82-5662-472E-8B82-465610E2F82F}" srcOrd="0" destOrd="0" presId="urn:microsoft.com/office/officeart/2018/2/layout/IconVerticalSolidList"/>
    <dgm:cxn modelId="{4DDD6294-9E59-4A15-8042-0D9597EB1136}" type="presParOf" srcId="{02A89B82-5662-472E-8B82-465610E2F82F}" destId="{5824A23D-D5C6-471D-BE17-CC7080AAFC13}" srcOrd="0" destOrd="0" presId="urn:microsoft.com/office/officeart/2018/2/layout/IconVerticalSolidList"/>
    <dgm:cxn modelId="{7D8C9F26-A913-41C4-A46C-0214F88B6819}" type="presParOf" srcId="{02A89B82-5662-472E-8B82-465610E2F82F}" destId="{746FB205-0349-4689-A86B-79DD6B7B9616}" srcOrd="1" destOrd="0" presId="urn:microsoft.com/office/officeart/2018/2/layout/IconVerticalSolidList"/>
    <dgm:cxn modelId="{4881DB18-97A5-431D-9016-374CFA289B16}" type="presParOf" srcId="{02A89B82-5662-472E-8B82-465610E2F82F}" destId="{A15E8177-D93D-45D6-BA82-A5ED7BB0FDAF}" srcOrd="2" destOrd="0" presId="urn:microsoft.com/office/officeart/2018/2/layout/IconVerticalSolidList"/>
    <dgm:cxn modelId="{BF6B68EA-D402-40E0-AF92-6AFE767F1B28}" type="presParOf" srcId="{02A89B82-5662-472E-8B82-465610E2F82F}" destId="{93525715-C736-43C6-8EFE-A7E85BA93FEF}" srcOrd="3" destOrd="0" presId="urn:microsoft.com/office/officeart/2018/2/layout/IconVerticalSolidList"/>
    <dgm:cxn modelId="{97F104E7-E2C4-47D0-84BD-AD59874A6D94}" type="presParOf" srcId="{02A89B82-5662-472E-8B82-465610E2F82F}" destId="{0DB7AA1E-A6B7-4F8A-9BB2-61CDADBB27A8}" srcOrd="4" destOrd="0" presId="urn:microsoft.com/office/officeart/2018/2/layout/IconVerticalSolidList"/>
    <dgm:cxn modelId="{70A9F391-717B-46E9-AF41-F2E00831F76A}" type="presParOf" srcId="{AC5DE179-F842-499F-9CA6-8C03EE46750F}" destId="{9BDAB3A4-7B36-4F4A-A73F-E697BEAE0711}" srcOrd="1" destOrd="0" presId="urn:microsoft.com/office/officeart/2018/2/layout/IconVerticalSolidList"/>
    <dgm:cxn modelId="{1F21847C-685E-4B00-8BBB-F50C8ECDEC00}" type="presParOf" srcId="{AC5DE179-F842-499F-9CA6-8C03EE46750F}" destId="{F8243932-87A2-4A7B-A197-EDDA723AC90E}" srcOrd="2" destOrd="0" presId="urn:microsoft.com/office/officeart/2018/2/layout/IconVerticalSolidList"/>
    <dgm:cxn modelId="{56F2F2C8-65DB-4C6D-9DF7-81340E3FE02D}" type="presParOf" srcId="{F8243932-87A2-4A7B-A197-EDDA723AC90E}" destId="{8E99C8E4-611D-4844-8085-2B665C7EAEE6}" srcOrd="0" destOrd="0" presId="urn:microsoft.com/office/officeart/2018/2/layout/IconVerticalSolidList"/>
    <dgm:cxn modelId="{70729171-A587-4692-9680-737D694BFAE9}" type="presParOf" srcId="{F8243932-87A2-4A7B-A197-EDDA723AC90E}" destId="{335BB199-DB1E-454F-960E-5320FDE2677D}" srcOrd="1" destOrd="0" presId="urn:microsoft.com/office/officeart/2018/2/layout/IconVerticalSolidList"/>
    <dgm:cxn modelId="{33417B63-4C63-45B1-9C43-E6F23277278D}" type="presParOf" srcId="{F8243932-87A2-4A7B-A197-EDDA723AC90E}" destId="{04878210-B4E9-47B7-9C09-1A1B9FCA2EAA}" srcOrd="2" destOrd="0" presId="urn:microsoft.com/office/officeart/2018/2/layout/IconVerticalSolidList"/>
    <dgm:cxn modelId="{D7C8C560-CE54-424B-92FF-FA2C679A9FAF}" type="presParOf" srcId="{F8243932-87A2-4A7B-A197-EDDA723AC90E}" destId="{620029EF-74F5-4C98-A86E-FC2A981BB6D6}" srcOrd="3" destOrd="0" presId="urn:microsoft.com/office/officeart/2018/2/layout/IconVerticalSolidList"/>
    <dgm:cxn modelId="{5D85D01B-118A-4F83-AC9B-879A6827223A}" type="presParOf" srcId="{F8243932-87A2-4A7B-A197-EDDA723AC90E}" destId="{37DAD77D-1049-4471-B197-43C4D34EC5B0}" srcOrd="4" destOrd="0" presId="urn:microsoft.com/office/officeart/2018/2/layout/IconVerticalSolidList"/>
    <dgm:cxn modelId="{56B39D78-6A07-4B06-8E93-A2C0851748F0}" type="presParOf" srcId="{AC5DE179-F842-499F-9CA6-8C03EE46750F}" destId="{A9CCA0F3-A267-4F3E-9561-3D78D77994AD}" srcOrd="3" destOrd="0" presId="urn:microsoft.com/office/officeart/2018/2/layout/IconVerticalSolidList"/>
    <dgm:cxn modelId="{96B57027-D534-494E-9CDD-FCEF630BDE12}" type="presParOf" srcId="{AC5DE179-F842-499F-9CA6-8C03EE46750F}" destId="{41EA5566-13D6-469A-BA13-752D640100C5}" srcOrd="4" destOrd="0" presId="urn:microsoft.com/office/officeart/2018/2/layout/IconVerticalSolidList"/>
    <dgm:cxn modelId="{36277695-75B9-4791-9093-A5FB68BD3B9B}" type="presParOf" srcId="{41EA5566-13D6-469A-BA13-752D640100C5}" destId="{4C9EA1A9-67BD-4B19-84EF-09280BC2B8B3}" srcOrd="0" destOrd="0" presId="urn:microsoft.com/office/officeart/2018/2/layout/IconVerticalSolidList"/>
    <dgm:cxn modelId="{B8F5B271-116E-44A2-9928-95583A608E19}" type="presParOf" srcId="{41EA5566-13D6-469A-BA13-752D640100C5}" destId="{BD3272FE-9556-457C-9998-677F3CEF4401}" srcOrd="1" destOrd="0" presId="urn:microsoft.com/office/officeart/2018/2/layout/IconVerticalSolidList"/>
    <dgm:cxn modelId="{C949D853-2C79-4E98-9FBF-C064F20470C3}" type="presParOf" srcId="{41EA5566-13D6-469A-BA13-752D640100C5}" destId="{8CA60D51-BDDC-4753-BCCD-E033B6797399}" srcOrd="2" destOrd="0" presId="urn:microsoft.com/office/officeart/2018/2/layout/IconVerticalSolidList"/>
    <dgm:cxn modelId="{C72BFBA0-DE09-49E0-8D48-8D39EF89EFEA}" type="presParOf" srcId="{41EA5566-13D6-469A-BA13-752D640100C5}" destId="{B00212A6-987C-42F8-B986-B01CD3D37A1A}" srcOrd="3" destOrd="0" presId="urn:microsoft.com/office/officeart/2018/2/layout/IconVerticalSolidList"/>
    <dgm:cxn modelId="{0CFA87E1-D939-4209-B9B2-7BBE52789450}" type="presParOf" srcId="{41EA5566-13D6-469A-BA13-752D640100C5}" destId="{B8F9AA73-FA83-432F-A301-382C31E24479}" srcOrd="4" destOrd="0" presId="urn:microsoft.com/office/officeart/2018/2/layout/IconVerticalSolidList"/>
    <dgm:cxn modelId="{F9DCD354-F686-4D17-942B-BB869675ACC1}" type="presParOf" srcId="{AC5DE179-F842-499F-9CA6-8C03EE46750F}" destId="{CC4CBE5D-D674-4A8B-B860-03F1834E9B69}" srcOrd="5" destOrd="0" presId="urn:microsoft.com/office/officeart/2018/2/layout/IconVerticalSolidList"/>
    <dgm:cxn modelId="{C97DEBB0-77EA-412D-8642-7C3BF4EB84E3}" type="presParOf" srcId="{AC5DE179-F842-499F-9CA6-8C03EE46750F}" destId="{1B95E277-D4D2-496C-AFE7-A6C5124B51CD}" srcOrd="6" destOrd="0" presId="urn:microsoft.com/office/officeart/2018/2/layout/IconVerticalSolidList"/>
    <dgm:cxn modelId="{6E1DD958-6B53-4FDB-BF10-1B3B028BA3E6}" type="presParOf" srcId="{1B95E277-D4D2-496C-AFE7-A6C5124B51CD}" destId="{6A141063-36DA-448E-A4C5-103DE6B7813E}" srcOrd="0" destOrd="0" presId="urn:microsoft.com/office/officeart/2018/2/layout/IconVerticalSolidList"/>
    <dgm:cxn modelId="{6525420D-03EA-4253-8850-C796B37BF92A}" type="presParOf" srcId="{1B95E277-D4D2-496C-AFE7-A6C5124B51CD}" destId="{1B972830-063F-484D-AE17-CB6295C985B5}" srcOrd="1" destOrd="0" presId="urn:microsoft.com/office/officeart/2018/2/layout/IconVerticalSolidList"/>
    <dgm:cxn modelId="{F903A73D-6EF0-4B98-97E9-C423729B642E}" type="presParOf" srcId="{1B95E277-D4D2-496C-AFE7-A6C5124B51CD}" destId="{B6D86FD2-7BC9-4923-B166-1C1E2A2E6E2C}" srcOrd="2" destOrd="0" presId="urn:microsoft.com/office/officeart/2018/2/layout/IconVerticalSolidList"/>
    <dgm:cxn modelId="{46EF1958-A10D-4192-8853-14D2E259F619}" type="presParOf" srcId="{1B95E277-D4D2-496C-AFE7-A6C5124B51CD}" destId="{1E9A10AA-4370-4F5A-9DFE-08D378202D7D}" srcOrd="3" destOrd="0" presId="urn:microsoft.com/office/officeart/2018/2/layout/IconVerticalSolidList"/>
    <dgm:cxn modelId="{BDB47A7F-B042-4865-A736-F6C74827038F}" type="presParOf" srcId="{1B95E277-D4D2-496C-AFE7-A6C5124B51CD}" destId="{DCE62F87-E585-4AAF-94FF-0ED7CFB8DC90}" srcOrd="4"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8F9FFA-7B82-4CF8-8DB2-9CA92A135728}"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17952030-48F4-4208-B886-3D2A215F0313}">
      <dgm:prSet/>
      <dgm:spPr/>
      <dgm:t>
        <a:bodyPr/>
        <a:lstStyle/>
        <a:p>
          <a:r>
            <a:rPr lang="en-US"/>
            <a:t>Table Stage</a:t>
          </a:r>
        </a:p>
      </dgm:t>
    </dgm:pt>
    <dgm:pt modelId="{70BB6404-9194-48DA-8D5A-497A7BD9A81F}" cxnId="{10BC1C95-191E-4C8E-8DC8-1FA4A633AF41}" type="parTrans">
      <dgm:prSet/>
      <dgm:spPr/>
      <dgm:t>
        <a:bodyPr/>
        <a:lstStyle/>
        <a:p>
          <a:endParaRPr lang="en-US"/>
        </a:p>
      </dgm:t>
    </dgm:pt>
    <dgm:pt modelId="{3E4EF70B-D39B-48D8-9997-C9B5A5E0C337}" cxnId="{10BC1C95-191E-4C8E-8DC8-1FA4A633AF41}" type="sibTrans">
      <dgm:prSet/>
      <dgm:spPr/>
      <dgm:t>
        <a:bodyPr/>
        <a:lstStyle/>
        <a:p>
          <a:endParaRPr lang="en-US"/>
        </a:p>
      </dgm:t>
    </dgm:pt>
    <dgm:pt modelId="{143EC475-ACCB-48F7-910D-EFDD5352251D}">
      <dgm:prSet phldr="0" custT="1"/>
      <dgm:spPr/>
      <dgm:t>
        <a:bodyPr vert="horz" wrap="square"/>
        <a:p>
          <a:pPr>
            <a:lnSpc>
              <a:spcPct val="100000"/>
            </a:lnSpc>
            <a:spcBef>
              <a:spcPct val="0"/>
            </a:spcBef>
            <a:spcAft>
              <a:spcPct val="15000"/>
            </a:spcAft>
          </a:pPr>
          <a:r>
            <a:rPr lang="en-US" sz="1600" dirty="0"/>
            <a:t>Each table has a Snowflake stage allocated to it by default for storing files</a:t>
          </a:r>
          <a:r>
            <a:rPr lang="en-US" sz="1600" dirty="0"/>
            <a:t/>
          </a:r>
          <a:endParaRPr lang="en-US" sz="1600" dirty="0"/>
        </a:p>
      </dgm:t>
    </dgm:pt>
    <dgm:pt modelId="{8FDDF4F1-E463-41C4-8D39-975F5B1BB32A}" cxnId="{996C51E6-65C7-4DD6-826D-FD6C4D23C460}" type="parTrans">
      <dgm:prSet/>
      <dgm:spPr/>
      <dgm:t>
        <a:bodyPr/>
        <a:lstStyle/>
        <a:p>
          <a:endParaRPr lang="en-US"/>
        </a:p>
      </dgm:t>
    </dgm:pt>
    <dgm:pt modelId="{DD8D37B2-20EA-4331-9BF2-98092AE9E07D}" cxnId="{996C51E6-65C7-4DD6-826D-FD6C4D23C460}" type="sibTrans">
      <dgm:prSet/>
      <dgm:spPr/>
      <dgm:t>
        <a:bodyPr/>
        <a:lstStyle/>
        <a:p>
          <a:endParaRPr lang="en-US"/>
        </a:p>
      </dgm:t>
    </dgm:pt>
    <dgm:pt modelId="{5D96780A-7C8E-44A6-926B-CDDCCE1DEC32}">
      <dgm:prSet phldr="0" custT="1"/>
      <dgm:spPr/>
      <dgm:t>
        <a:bodyPr vert="horz" wrap="square"/>
        <a:p>
          <a:pPr>
            <a:lnSpc>
              <a:spcPct val="100000"/>
            </a:lnSpc>
            <a:spcBef>
              <a:spcPct val="0"/>
            </a:spcBef>
            <a:spcAft>
              <a:spcPct val="15000"/>
            </a:spcAft>
          </a:pPr>
          <a:r>
            <a:rPr lang="en-US" sz="1600" dirty="0"/>
            <a:t>This stage is a convenient option if your files need to be accessible to multiple users and only need to be copied into a single table(#)</a:t>
          </a:r>
          <a:r>
            <a:rPr sz="1200"/>
            <a:t/>
          </a:r>
          <a:endParaRPr sz="1200"/>
        </a:p>
      </dgm:t>
    </dgm:pt>
    <dgm:pt modelId="{88C0AA57-724A-4E51-B38F-961B8C566A24}" cxnId="{0078BCCB-7B38-47C4-AB11-DE2A2AE73B85}" type="parTrans">
      <dgm:prSet/>
      <dgm:spPr/>
    </dgm:pt>
    <dgm:pt modelId="{7CE1B8DE-3BFC-49A4-AAE8-DA94B78CCCAC}" cxnId="{0078BCCB-7B38-47C4-AB11-DE2A2AE73B85}" type="sibTrans">
      <dgm:prSet/>
      <dgm:spPr/>
    </dgm:pt>
    <dgm:pt modelId="{8C07C51B-012E-4A15-84F4-699F0FFEA5DC}">
      <dgm:prSet/>
      <dgm:spPr/>
      <dgm:t>
        <a:bodyPr/>
        <a:lstStyle/>
        <a:p>
          <a:r>
            <a:rPr lang="en-US"/>
            <a:t>User Stage</a:t>
          </a:r>
          <a:endParaRPr lang="en-US" dirty="0"/>
        </a:p>
      </dgm:t>
    </dgm:pt>
    <dgm:pt modelId="{2E2032FD-4A5A-4D84-B209-73BE45924C53}" cxnId="{1407B660-BEBE-4C6F-ADD6-73888571462A}" type="parTrans">
      <dgm:prSet/>
      <dgm:spPr/>
      <dgm:t>
        <a:bodyPr/>
        <a:lstStyle/>
        <a:p>
          <a:endParaRPr lang="en-US"/>
        </a:p>
      </dgm:t>
    </dgm:pt>
    <dgm:pt modelId="{65D63912-C325-4FDA-9893-B66B0A849B3C}" cxnId="{1407B660-BEBE-4C6F-ADD6-73888571462A}" type="sibTrans">
      <dgm:prSet/>
      <dgm:spPr/>
      <dgm:t>
        <a:bodyPr/>
        <a:lstStyle/>
        <a:p>
          <a:endParaRPr lang="en-US"/>
        </a:p>
      </dgm:t>
    </dgm:pt>
    <dgm:pt modelId="{3C6BF77B-BFDC-427D-AD34-7F127637CF91}">
      <dgm:prSet phldr="0" custT="1"/>
      <dgm:spPr/>
      <dgm:t>
        <a:bodyPr vert="horz" wrap="square"/>
        <a:p>
          <a:pPr>
            <a:lnSpc>
              <a:spcPct val="100000"/>
            </a:lnSpc>
            <a:spcBef>
              <a:spcPct val="0"/>
            </a:spcBef>
            <a:spcAft>
              <a:spcPct val="15000"/>
            </a:spcAft>
          </a:pPr>
          <a:r>
            <a:rPr lang="en-US" sz="1600" dirty="0"/>
            <a:t>Each User has a stage allocated by default for storing Files</a:t>
          </a:r>
          <a:r>
            <a:rPr lang="en-US" sz="1600" dirty="0"/>
            <a:t/>
          </a:r>
          <a:endParaRPr lang="en-US" sz="1600" dirty="0"/>
        </a:p>
      </dgm:t>
    </dgm:pt>
    <dgm:pt modelId="{668CCA62-E075-440D-8872-9F4C6C5018E0}" cxnId="{D8922784-5491-4B09-B661-11135810C624}" type="parTrans">
      <dgm:prSet/>
      <dgm:spPr/>
      <dgm:t>
        <a:bodyPr/>
        <a:lstStyle/>
        <a:p>
          <a:endParaRPr lang="en-US"/>
        </a:p>
      </dgm:t>
    </dgm:pt>
    <dgm:pt modelId="{E049AA5F-DEBE-4B4D-8B3B-5FF0931BB744}" cxnId="{D8922784-5491-4B09-B661-11135810C624}" type="sibTrans">
      <dgm:prSet/>
      <dgm:spPr/>
      <dgm:t>
        <a:bodyPr/>
        <a:lstStyle/>
        <a:p>
          <a:endParaRPr lang="en-US"/>
        </a:p>
      </dgm:t>
    </dgm:pt>
    <dgm:pt modelId="{7D5B8753-4058-4553-9A78-91A30255A1AB}">
      <dgm:prSet phldr="0" custT="1"/>
      <dgm:spPr/>
      <dgm:t>
        <a:bodyPr vert="horz" wrap="square"/>
        <a:p>
          <a:pPr>
            <a:lnSpc>
              <a:spcPct val="100000"/>
            </a:lnSpc>
            <a:spcBef>
              <a:spcPct val="0"/>
            </a:spcBef>
            <a:spcAft>
              <a:spcPct val="15000"/>
            </a:spcAft>
          </a:pPr>
          <a:r>
            <a:rPr lang="en-US" sz="1600" dirty="0"/>
            <a:t>All the worksheets are stored in this stage</a:t>
          </a:r>
          <a:r>
            <a:rPr lang="en-US" sz="1600" dirty="0"/>
            <a:t/>
          </a:r>
          <a:endParaRPr lang="en-US" sz="1600" dirty="0"/>
        </a:p>
      </dgm:t>
    </dgm:pt>
    <dgm:pt modelId="{ED8307D2-5264-496E-BFF1-154C5930A5BC}" cxnId="{C73C6DA3-9C35-439B-8266-8CDAA1DEAD96}" type="parTrans">
      <dgm:prSet/>
      <dgm:spPr/>
    </dgm:pt>
    <dgm:pt modelId="{49183982-E03C-43A8-B006-5D06DEB7F8AC}" cxnId="{C73C6DA3-9C35-439B-8266-8CDAA1DEAD96}" type="sibTrans">
      <dgm:prSet/>
      <dgm:spPr/>
    </dgm:pt>
    <dgm:pt modelId="{B326E182-792C-47B3-BCAF-2C8046F61C07}">
      <dgm:prSet phldr="0" custT="1"/>
      <dgm:spPr/>
      <dgm:t>
        <a:bodyPr vert="horz" wrap="square"/>
        <a:p>
          <a:pPr>
            <a:lnSpc>
              <a:spcPct val="100000"/>
            </a:lnSpc>
            <a:spcBef>
              <a:spcPct val="0"/>
            </a:spcBef>
            <a:spcAft>
              <a:spcPct val="15000"/>
            </a:spcAft>
          </a:pPr>
          <a:r>
            <a:rPr lang="en-US" sz="1600" dirty="0"/>
            <a:t>Will be accessed by single user</a:t>
          </a:r>
          <a:r>
            <a:rPr lang="en-US" sz="1600" dirty="0"/>
            <a:t/>
          </a:r>
          <a:endParaRPr lang="en-US" sz="1600" dirty="0"/>
        </a:p>
      </dgm:t>
    </dgm:pt>
    <dgm:pt modelId="{5BA44897-0161-42A6-80E3-08B22EEFA363}" cxnId="{5012439B-C1D5-4AF2-99CD-0507975D9B9E}" type="parTrans">
      <dgm:prSet/>
      <dgm:spPr/>
    </dgm:pt>
    <dgm:pt modelId="{345060F7-11A5-4D5E-8725-8C3D80728C74}" cxnId="{5012439B-C1D5-4AF2-99CD-0507975D9B9E}" type="sibTrans">
      <dgm:prSet/>
      <dgm:spPr/>
    </dgm:pt>
    <dgm:pt modelId="{3171947D-ECF1-42D2-BDC7-A721A32D7CD7}">
      <dgm:prSet phldr="0" custT="1"/>
      <dgm:spPr/>
      <dgm:t>
        <a:bodyPr vert="horz" wrap="square"/>
        <a:p>
          <a:pPr>
            <a:lnSpc>
              <a:spcPct val="100000"/>
            </a:lnSpc>
            <a:spcBef>
              <a:spcPct val="0"/>
            </a:spcBef>
            <a:spcAft>
              <a:spcPct val="15000"/>
            </a:spcAft>
          </a:pPr>
          <a:r>
            <a:rPr lang="en-US" sz="1600" dirty="0"/>
            <a:t>Will be useful if the same file needs to be copied to multiple tables</a:t>
          </a:r>
          <a:r>
            <a:rPr lang="en-US" sz="1600" dirty="0"/>
            <a:t/>
          </a:r>
          <a:endParaRPr lang="en-US" sz="1600" dirty="0"/>
        </a:p>
      </dgm:t>
    </dgm:pt>
    <dgm:pt modelId="{54B78726-E035-48CA-8BE9-D92133FAE34B}" cxnId="{9E1721E0-8722-4F92-94FF-14832D88A36A}" type="parTrans">
      <dgm:prSet/>
      <dgm:spPr/>
    </dgm:pt>
    <dgm:pt modelId="{43F010C6-B49D-4FC9-B2B2-43E762383452}" cxnId="{9E1721E0-8722-4F92-94FF-14832D88A36A}" type="sibTrans">
      <dgm:prSet/>
      <dgm:spPr/>
    </dgm:pt>
    <dgm:pt modelId="{B602F194-E549-448A-A245-113B65CA3FAD}">
      <dgm:prSet phldr="0" custT="1"/>
      <dgm:spPr/>
      <dgm:t>
        <a:bodyPr vert="horz" wrap="square"/>
        <a:p>
          <a:pPr>
            <a:lnSpc>
              <a:spcPct val="100000"/>
            </a:lnSpc>
            <a:spcBef>
              <a:spcPct val="0"/>
            </a:spcBef>
            <a:spcAft>
              <a:spcPct val="15000"/>
            </a:spcAft>
          </a:pPr>
          <a:r>
            <a:rPr lang="en-US" sz="1600" dirty="0"/>
            <a:t>No Setting of File Format Options(~)</a:t>
          </a:r>
          <a:r>
            <a:rPr sz="1200"/>
            <a:t/>
          </a:r>
          <a:endParaRPr sz="1200"/>
        </a:p>
      </dgm:t>
    </dgm:pt>
    <dgm:pt modelId="{C13039A2-720A-4FD4-B497-66B926E47523}" cxnId="{E25CD2D7-417E-49BF-8130-7F0438F19824}" type="parTrans">
      <dgm:prSet/>
      <dgm:spPr/>
    </dgm:pt>
    <dgm:pt modelId="{B5CB72FF-410B-44A5-B088-AF6A51FF8F7A}" cxnId="{E25CD2D7-417E-49BF-8130-7F0438F19824}" type="sibTrans">
      <dgm:prSet/>
      <dgm:spPr/>
    </dgm:pt>
    <dgm:pt modelId="{185AE0A0-DE5F-4980-92B3-8F358F115E3A}">
      <dgm:prSet/>
      <dgm:spPr/>
      <dgm:t>
        <a:bodyPr/>
        <a:lstStyle/>
        <a:p>
          <a:r>
            <a:rPr lang="en-US"/>
            <a:t>Internal Named Stage</a:t>
          </a:r>
          <a:endParaRPr lang="en-US" dirty="0"/>
        </a:p>
      </dgm:t>
    </dgm:pt>
    <dgm:pt modelId="{5330E5FE-1A3C-4276-9FE3-6A023700283E}" cxnId="{A9389682-6671-42FC-9E3A-4F391777F453}" type="parTrans">
      <dgm:prSet/>
      <dgm:spPr/>
      <dgm:t>
        <a:bodyPr/>
        <a:lstStyle/>
        <a:p>
          <a:endParaRPr lang="en-US"/>
        </a:p>
      </dgm:t>
    </dgm:pt>
    <dgm:pt modelId="{0300AA18-C953-4FDC-90CC-DF5379E82B28}" cxnId="{A9389682-6671-42FC-9E3A-4F391777F453}" type="sibTrans">
      <dgm:prSet/>
      <dgm:spPr/>
      <dgm:t>
        <a:bodyPr/>
        <a:lstStyle/>
        <a:p>
          <a:endParaRPr lang="en-US"/>
        </a:p>
      </dgm:t>
    </dgm:pt>
    <dgm:pt modelId="{44DC56E7-03A1-4F1E-B70E-D44372F43B5C}">
      <dgm:prSet phldr="0" custT="0"/>
      <dgm:spPr/>
      <dgm:t>
        <a:bodyPr vert="horz" wrap="square"/>
        <a:p>
          <a:pPr>
            <a:lnSpc>
              <a:spcPct val="100000"/>
            </a:lnSpc>
            <a:spcBef>
              <a:spcPct val="0"/>
            </a:spcBef>
            <a:spcAft>
              <a:spcPct val="15000"/>
            </a:spcAft>
          </a:pPr>
          <a:r>
            <a:rPr lang="en-US" dirty="0"/>
            <a:t>Internal stages are named database objects that provide the greatest degree of flexibility for data loading</a:t>
          </a:r>
          <a:r>
            <a:rPr lang="en-US" dirty="0"/>
            <a:t/>
          </a:r>
          <a:endParaRPr lang="en-US" dirty="0"/>
        </a:p>
      </dgm:t>
    </dgm:pt>
    <dgm:pt modelId="{C89E5408-9D44-4093-9F88-B501374A924E}" cxnId="{F44587E1-A14C-4A35-AB54-8C5D7426BADC}" type="parTrans">
      <dgm:prSet/>
      <dgm:spPr/>
      <dgm:t>
        <a:bodyPr/>
        <a:lstStyle/>
        <a:p>
          <a:endParaRPr lang="en-US"/>
        </a:p>
      </dgm:t>
    </dgm:pt>
    <dgm:pt modelId="{58059728-95F5-4F1E-A2A6-38C8D0696C98}" cxnId="{F44587E1-A14C-4A35-AB54-8C5D7426BADC}" type="sibTrans">
      <dgm:prSet/>
      <dgm:spPr/>
      <dgm:t>
        <a:bodyPr/>
        <a:lstStyle/>
        <a:p>
          <a:endParaRPr lang="en-US"/>
        </a:p>
      </dgm:t>
    </dgm:pt>
    <dgm:pt modelId="{BD73D78C-8296-41F2-AE65-BD0CC914E6FD}">
      <dgm:prSet phldr="0" custT="0"/>
      <dgm:spPr/>
      <dgm:t>
        <a:bodyPr vert="horz" wrap="square"/>
        <a:p>
          <a:pPr>
            <a:lnSpc>
              <a:spcPct val="100000"/>
            </a:lnSpc>
            <a:spcBef>
              <a:spcPct val="0"/>
            </a:spcBef>
            <a:spcAft>
              <a:spcPct val="15000"/>
            </a:spcAft>
          </a:pPr>
          <a:r>
            <a:rPr lang="en-US" dirty="0"/>
            <a:t>Users with the appropriate privileges on the stage can load data into any table.</a:t>
          </a:r>
          <a:r>
            <a:rPr lang="en-US" dirty="0"/>
            <a:t/>
          </a:r>
          <a:endParaRPr lang="en-US" dirty="0"/>
        </a:p>
      </dgm:t>
    </dgm:pt>
    <dgm:pt modelId="{AFB39EBB-906B-4A5A-911D-BF515B03371A}" cxnId="{E5C7A1E5-4F8F-421F-88A9-99F70B718523}" type="parTrans">
      <dgm:prSet/>
      <dgm:spPr/>
    </dgm:pt>
    <dgm:pt modelId="{5C8AE53E-5B12-4258-8D25-7296D614AC39}" cxnId="{E5C7A1E5-4F8F-421F-88A9-99F70B718523}" type="sibTrans">
      <dgm:prSet/>
      <dgm:spPr/>
    </dgm:pt>
    <dgm:pt modelId="{24D51DD0-D035-4163-9496-71953525AB1E}">
      <dgm:prSet phldr="0" custT="0"/>
      <dgm:spPr/>
      <dgm:t>
        <a:bodyPr vert="horz" wrap="square"/>
        <a:p>
          <a:pPr>
            <a:lnSpc>
              <a:spcPct val="100000"/>
            </a:lnSpc>
            <a:spcBef>
              <a:spcPct val="0"/>
            </a:spcBef>
            <a:spcAft>
              <a:spcPct val="15000"/>
            </a:spcAft>
          </a:pPr>
          <a:r>
            <a:rPr lang="en-US" dirty="0"/>
            <a:t>Explicitly grant privileges on the stage to one or more roles before users with those roles can use the stage.</a:t>
          </a:r>
          <a:r>
            <a:rPr lang="en-US" dirty="0"/>
            <a:t/>
          </a:r>
          <a:endParaRPr lang="en-US" dirty="0"/>
        </a:p>
      </dgm:t>
    </dgm:pt>
    <dgm:pt modelId="{A9FBEC3C-1292-4B72-B65A-D649AE9C8025}" cxnId="{AE10220E-2937-44DE-A92E-2D8003F13E06}" type="parTrans">
      <dgm:prSet/>
      <dgm:spPr/>
    </dgm:pt>
    <dgm:pt modelId="{8C6FC6EC-253A-4BAF-ACC3-057770AD43FF}" cxnId="{AE10220E-2937-44DE-A92E-2D8003F13E06}" type="sibTrans">
      <dgm:prSet/>
      <dgm:spPr/>
    </dgm:pt>
    <dgm:pt modelId="{BABE4F5A-CAF4-41BE-8A90-6895E960E645}">
      <dgm:prSet phldr="0" custT="0"/>
      <dgm:spPr/>
      <dgm:t>
        <a:bodyPr vert="horz" wrap="square"/>
        <a:p>
          <a:pPr>
            <a:lnSpc>
              <a:spcPct val="100000"/>
            </a:lnSpc>
            <a:spcBef>
              <a:spcPct val="0"/>
            </a:spcBef>
            <a:spcAft>
              <a:spcPct val="15000"/>
            </a:spcAft>
          </a:pPr>
          <a:r>
            <a:rPr lang="en-US" dirty="0"/>
            <a:t>Internal Temporary Stage – Stays for 24 Hours(@)</a:t>
          </a:r>
          <a:r>
            <a:rPr/>
            <a:t/>
          </a:r>
          <a:endParaRPr/>
        </a:p>
      </dgm:t>
    </dgm:pt>
    <dgm:pt modelId="{BEE59CF6-BC13-43CB-8D9B-A68EAF83C9D4}" cxnId="{366B4004-9D58-4EF8-9608-2A9C1ED0BA64}" type="parTrans">
      <dgm:prSet/>
      <dgm:spPr/>
    </dgm:pt>
    <dgm:pt modelId="{C80D6E06-D9DE-4252-8B1D-26CB9BA1E546}" cxnId="{366B4004-9D58-4EF8-9608-2A9C1ED0BA64}" type="sibTrans">
      <dgm:prSet/>
      <dgm:spPr/>
    </dgm:pt>
    <dgm:pt modelId="{5057E953-6D12-4859-83F1-C367DCFDAD67}">
      <dgm:prSet/>
      <dgm:spPr/>
      <dgm:t>
        <a:bodyPr/>
        <a:lstStyle/>
        <a:p>
          <a:r>
            <a:rPr lang="en-US"/>
            <a:t>External Stage </a:t>
          </a:r>
          <a:endParaRPr lang="en-US" dirty="0"/>
        </a:p>
      </dgm:t>
    </dgm:pt>
    <dgm:pt modelId="{D7ADE551-931E-45C5-90F0-4E5565B054F8}" cxnId="{AE111BFF-A9CA-4043-BD35-D2BA2837419D}" type="parTrans">
      <dgm:prSet/>
      <dgm:spPr/>
      <dgm:t>
        <a:bodyPr/>
        <a:lstStyle/>
        <a:p>
          <a:endParaRPr lang="en-IN"/>
        </a:p>
      </dgm:t>
    </dgm:pt>
    <dgm:pt modelId="{33A1D612-2F0A-4F67-A471-EC4374F477A6}" cxnId="{AE111BFF-A9CA-4043-BD35-D2BA2837419D}" type="sibTrans">
      <dgm:prSet/>
      <dgm:spPr/>
      <dgm:t>
        <a:bodyPr/>
        <a:lstStyle/>
        <a:p>
          <a:endParaRPr lang="en-IN"/>
        </a:p>
      </dgm:t>
    </dgm:pt>
    <dgm:pt modelId="{9D3CC553-FFB1-4078-B70E-B01AD4D62E1C}">
      <dgm:prSet/>
      <dgm:spPr/>
      <dgm:t>
        <a:bodyPr/>
        <a:lstStyle/>
        <a:p>
          <a:pPr>
            <a:lnSpc>
              <a:spcPct val="100000"/>
            </a:lnSpc>
          </a:pPr>
          <a:r>
            <a:rPr lang="en-US" dirty="0"/>
            <a:t>Stage to connect to AWS S3, Azure Blob, GCP Storage</a:t>
          </a:r>
          <a:endParaRPr lang="en-IN" dirty="0"/>
        </a:p>
      </dgm:t>
    </dgm:pt>
    <dgm:pt modelId="{4E4844A4-5126-4ECA-938F-62AE70D6FF18}" cxnId="{C7786055-B2B6-4F19-920A-283D200AB655}" type="parTrans">
      <dgm:prSet/>
      <dgm:spPr/>
      <dgm:t>
        <a:bodyPr/>
        <a:lstStyle/>
        <a:p>
          <a:endParaRPr lang="en-IN"/>
        </a:p>
      </dgm:t>
    </dgm:pt>
    <dgm:pt modelId="{9C17E389-DE57-4E65-934D-480D0537246D}" cxnId="{C7786055-B2B6-4F19-920A-283D200AB655}" type="sibTrans">
      <dgm:prSet/>
      <dgm:spPr/>
      <dgm:t>
        <a:bodyPr/>
        <a:lstStyle/>
        <a:p>
          <a:endParaRPr lang="en-IN"/>
        </a:p>
      </dgm:t>
    </dgm:pt>
    <dgm:pt modelId="{AA77971F-FD43-4ABC-B80F-4C68D7D787FA}" type="pres">
      <dgm:prSet presAssocID="{D48F9FFA-7B82-4CF8-8DB2-9CA92A135728}" presName="linearFlow" presStyleCnt="0">
        <dgm:presLayoutVars>
          <dgm:dir/>
          <dgm:animLvl val="lvl"/>
          <dgm:resizeHandles val="exact"/>
        </dgm:presLayoutVars>
      </dgm:prSet>
      <dgm:spPr/>
    </dgm:pt>
    <dgm:pt modelId="{A4FF7BF4-AE97-43C2-A6B3-8008F141BA45}" type="pres">
      <dgm:prSet presAssocID="{17952030-48F4-4208-B886-3D2A215F0313}" presName="composite" presStyleCnt="0"/>
      <dgm:spPr/>
    </dgm:pt>
    <dgm:pt modelId="{1D967E02-2358-41F0-8BBF-72F290201B75}" type="pres">
      <dgm:prSet presAssocID="{17952030-48F4-4208-B886-3D2A215F0313}" presName="parentText" presStyleLbl="alignNode1" presStyleIdx="0" presStyleCnt="4">
        <dgm:presLayoutVars>
          <dgm:chMax val="1"/>
          <dgm:bulletEnabled val="1"/>
        </dgm:presLayoutVars>
      </dgm:prSet>
      <dgm:spPr/>
    </dgm:pt>
    <dgm:pt modelId="{86E1BD89-BB7E-4A85-9B79-D252D01B7FA1}" type="pres">
      <dgm:prSet presAssocID="{17952030-48F4-4208-B886-3D2A215F0313}" presName="descendantText" presStyleLbl="alignAcc1" presStyleIdx="0" presStyleCnt="4" custScaleY="119964">
        <dgm:presLayoutVars>
          <dgm:bulletEnabled val="1"/>
        </dgm:presLayoutVars>
      </dgm:prSet>
      <dgm:spPr/>
    </dgm:pt>
    <dgm:pt modelId="{DAE7E223-0BE7-4CE1-B1AF-D54DCF3583EF}" type="pres">
      <dgm:prSet presAssocID="{3E4EF70B-D39B-48D8-9997-C9B5A5E0C337}" presName="sp" presStyleCnt="0"/>
      <dgm:spPr/>
    </dgm:pt>
    <dgm:pt modelId="{83CEFD5F-C0A7-43C4-8EDF-691C346C50A0}" type="pres">
      <dgm:prSet presAssocID="{8C07C51B-012E-4A15-84F4-699F0FFEA5DC}" presName="composite" presStyleCnt="0"/>
      <dgm:spPr/>
    </dgm:pt>
    <dgm:pt modelId="{B5A4849E-18E6-4C95-A293-21FF6784A387}" type="pres">
      <dgm:prSet presAssocID="{8C07C51B-012E-4A15-84F4-699F0FFEA5DC}" presName="parentText" presStyleLbl="alignNode1" presStyleIdx="1" presStyleCnt="4">
        <dgm:presLayoutVars>
          <dgm:chMax val="1"/>
          <dgm:bulletEnabled val="1"/>
        </dgm:presLayoutVars>
      </dgm:prSet>
      <dgm:spPr/>
    </dgm:pt>
    <dgm:pt modelId="{7ED2AFED-F399-4673-B7AE-BC3677FCA5C5}" type="pres">
      <dgm:prSet presAssocID="{8C07C51B-012E-4A15-84F4-699F0FFEA5DC}" presName="descendantText" presStyleLbl="alignAcc1" presStyleIdx="1" presStyleCnt="4" custScaleY="155505">
        <dgm:presLayoutVars>
          <dgm:bulletEnabled val="1"/>
        </dgm:presLayoutVars>
      </dgm:prSet>
      <dgm:spPr/>
    </dgm:pt>
    <dgm:pt modelId="{AFEAD1D3-6008-4844-B48C-750C74D50BF8}" type="pres">
      <dgm:prSet presAssocID="{65D63912-C325-4FDA-9893-B66B0A849B3C}" presName="sp" presStyleCnt="0"/>
      <dgm:spPr/>
    </dgm:pt>
    <dgm:pt modelId="{2D7E6286-1B2A-460D-B70A-0C39A7141672}" type="pres">
      <dgm:prSet presAssocID="{185AE0A0-DE5F-4980-92B3-8F358F115E3A}" presName="composite" presStyleCnt="0"/>
      <dgm:spPr/>
    </dgm:pt>
    <dgm:pt modelId="{6F5D9A38-DB8A-4CB3-AB10-49DD20F4B32B}" type="pres">
      <dgm:prSet presAssocID="{185AE0A0-DE5F-4980-92B3-8F358F115E3A}" presName="parentText" presStyleLbl="alignNode1" presStyleIdx="2" presStyleCnt="4" custLinFactNeighborX="3340" custLinFactNeighborY="-36290">
        <dgm:presLayoutVars>
          <dgm:chMax val="1"/>
          <dgm:bulletEnabled val="1"/>
        </dgm:presLayoutVars>
      </dgm:prSet>
      <dgm:spPr/>
    </dgm:pt>
    <dgm:pt modelId="{903A5270-F824-44AA-BF20-4DBD9CF58161}" type="pres">
      <dgm:prSet presAssocID="{185AE0A0-DE5F-4980-92B3-8F358F115E3A}" presName="descendantText" presStyleLbl="alignAcc1" presStyleIdx="2" presStyleCnt="4" custScaleY="225847">
        <dgm:presLayoutVars>
          <dgm:bulletEnabled val="1"/>
        </dgm:presLayoutVars>
      </dgm:prSet>
      <dgm:spPr/>
    </dgm:pt>
    <dgm:pt modelId="{E21B27D5-AB68-4A80-A8B9-866B93C95797}" type="pres">
      <dgm:prSet presAssocID="{0300AA18-C953-4FDC-90CC-DF5379E82B28}" presName="sp" presStyleCnt="0"/>
      <dgm:spPr/>
    </dgm:pt>
    <dgm:pt modelId="{3F41A7C8-0EC9-45A7-B6CF-AFFB648314A7}" type="pres">
      <dgm:prSet presAssocID="{5057E953-6D12-4859-83F1-C367DCFDAD67}" presName="composite" presStyleCnt="0"/>
      <dgm:spPr/>
    </dgm:pt>
    <dgm:pt modelId="{B38CAB24-C291-43F4-9F2C-2501F2C3BA26}" type="pres">
      <dgm:prSet presAssocID="{5057E953-6D12-4859-83F1-C367DCFDAD67}" presName="parentText" presStyleLbl="alignNode1" presStyleIdx="3" presStyleCnt="4">
        <dgm:presLayoutVars>
          <dgm:chMax val="1"/>
          <dgm:bulletEnabled val="1"/>
        </dgm:presLayoutVars>
      </dgm:prSet>
      <dgm:spPr/>
    </dgm:pt>
    <dgm:pt modelId="{F9DC9B02-5263-41FD-85F6-0ADF3ED5F2A7}" type="pres">
      <dgm:prSet presAssocID="{5057E953-6D12-4859-83F1-C367DCFDAD67}" presName="descendantText" presStyleLbl="alignAcc1" presStyleIdx="3" presStyleCnt="4" custLinFactNeighborX="528" custLinFactNeighborY="9374">
        <dgm:presLayoutVars>
          <dgm:bulletEnabled val="1"/>
        </dgm:presLayoutVars>
      </dgm:prSet>
      <dgm:spPr/>
    </dgm:pt>
  </dgm:ptLst>
  <dgm:cxnLst>
    <dgm:cxn modelId="{10BC1C95-191E-4C8E-8DC8-1FA4A633AF41}" srcId="{D48F9FFA-7B82-4CF8-8DB2-9CA92A135728}" destId="{17952030-48F4-4208-B886-3D2A215F0313}" srcOrd="0" destOrd="0" parTransId="{70BB6404-9194-48DA-8D5A-497A7BD9A81F}" sibTransId="{3E4EF70B-D39B-48D8-9997-C9B5A5E0C337}"/>
    <dgm:cxn modelId="{996C51E6-65C7-4DD6-826D-FD6C4D23C460}" srcId="{17952030-48F4-4208-B886-3D2A215F0313}" destId="{143EC475-ACCB-48F7-910D-EFDD5352251D}" srcOrd="0" destOrd="0" parTransId="{8FDDF4F1-E463-41C4-8D39-975F5B1BB32A}" sibTransId="{DD8D37B2-20EA-4331-9BF2-98092AE9E07D}"/>
    <dgm:cxn modelId="{0078BCCB-7B38-47C4-AB11-DE2A2AE73B85}" srcId="{17952030-48F4-4208-B886-3D2A215F0313}" destId="{5D96780A-7C8E-44A6-926B-CDDCCE1DEC32}" srcOrd="1" destOrd="0" parTransId="{88C0AA57-724A-4E51-B38F-961B8C566A24}" sibTransId="{7CE1B8DE-3BFC-49A4-AAE8-DA94B78CCCAC}"/>
    <dgm:cxn modelId="{1407B660-BEBE-4C6F-ADD6-73888571462A}" srcId="{D48F9FFA-7B82-4CF8-8DB2-9CA92A135728}" destId="{8C07C51B-012E-4A15-84F4-699F0FFEA5DC}" srcOrd="1" destOrd="0" parTransId="{2E2032FD-4A5A-4D84-B209-73BE45924C53}" sibTransId="{65D63912-C325-4FDA-9893-B66B0A849B3C}"/>
    <dgm:cxn modelId="{D8922784-5491-4B09-B661-11135810C624}" srcId="{8C07C51B-012E-4A15-84F4-699F0FFEA5DC}" destId="{3C6BF77B-BFDC-427D-AD34-7F127637CF91}" srcOrd="0" destOrd="1" parTransId="{668CCA62-E075-440D-8872-9F4C6C5018E0}" sibTransId="{E049AA5F-DEBE-4B4D-8B3B-5FF0931BB744}"/>
    <dgm:cxn modelId="{C73C6DA3-9C35-439B-8266-8CDAA1DEAD96}" srcId="{8C07C51B-012E-4A15-84F4-699F0FFEA5DC}" destId="{7D5B8753-4058-4553-9A78-91A30255A1AB}" srcOrd="1" destOrd="1" parTransId="{ED8307D2-5264-496E-BFF1-154C5930A5BC}" sibTransId="{49183982-E03C-43A8-B006-5D06DEB7F8AC}"/>
    <dgm:cxn modelId="{5012439B-C1D5-4AF2-99CD-0507975D9B9E}" srcId="{8C07C51B-012E-4A15-84F4-699F0FFEA5DC}" destId="{B326E182-792C-47B3-BCAF-2C8046F61C07}" srcOrd="2" destOrd="1" parTransId="{5BA44897-0161-42A6-80E3-08B22EEFA363}" sibTransId="{345060F7-11A5-4D5E-8725-8C3D80728C74}"/>
    <dgm:cxn modelId="{9E1721E0-8722-4F92-94FF-14832D88A36A}" srcId="{8C07C51B-012E-4A15-84F4-699F0FFEA5DC}" destId="{3171947D-ECF1-42D2-BDC7-A721A32D7CD7}" srcOrd="3" destOrd="1" parTransId="{54B78726-E035-48CA-8BE9-D92133FAE34B}" sibTransId="{43F010C6-B49D-4FC9-B2B2-43E762383452}"/>
    <dgm:cxn modelId="{E25CD2D7-417E-49BF-8130-7F0438F19824}" srcId="{8C07C51B-012E-4A15-84F4-699F0FFEA5DC}" destId="{B602F194-E549-448A-A245-113B65CA3FAD}" srcOrd="4" destOrd="1" parTransId="{C13039A2-720A-4FD4-B497-66B926E47523}" sibTransId="{B5CB72FF-410B-44A5-B088-AF6A51FF8F7A}"/>
    <dgm:cxn modelId="{A9389682-6671-42FC-9E3A-4F391777F453}" srcId="{D48F9FFA-7B82-4CF8-8DB2-9CA92A135728}" destId="{185AE0A0-DE5F-4980-92B3-8F358F115E3A}" srcOrd="2" destOrd="0" parTransId="{5330E5FE-1A3C-4276-9FE3-6A023700283E}" sibTransId="{0300AA18-C953-4FDC-90CC-DF5379E82B28}"/>
    <dgm:cxn modelId="{F44587E1-A14C-4A35-AB54-8C5D7426BADC}" srcId="{185AE0A0-DE5F-4980-92B3-8F358F115E3A}" destId="{44DC56E7-03A1-4F1E-B70E-D44372F43B5C}" srcOrd="0" destOrd="2" parTransId="{C89E5408-9D44-4093-9F88-B501374A924E}" sibTransId="{58059728-95F5-4F1E-A2A6-38C8D0696C98}"/>
    <dgm:cxn modelId="{E5C7A1E5-4F8F-421F-88A9-99F70B718523}" srcId="{185AE0A0-DE5F-4980-92B3-8F358F115E3A}" destId="{BD73D78C-8296-41F2-AE65-BD0CC914E6FD}" srcOrd="1" destOrd="2" parTransId="{AFB39EBB-906B-4A5A-911D-BF515B03371A}" sibTransId="{5C8AE53E-5B12-4258-8D25-7296D614AC39}"/>
    <dgm:cxn modelId="{AE10220E-2937-44DE-A92E-2D8003F13E06}" srcId="{185AE0A0-DE5F-4980-92B3-8F358F115E3A}" destId="{24D51DD0-D035-4163-9496-71953525AB1E}" srcOrd="2" destOrd="2" parTransId="{A9FBEC3C-1292-4B72-B65A-D649AE9C8025}" sibTransId="{8C6FC6EC-253A-4BAF-ACC3-057770AD43FF}"/>
    <dgm:cxn modelId="{366B4004-9D58-4EF8-9608-2A9C1ED0BA64}" srcId="{185AE0A0-DE5F-4980-92B3-8F358F115E3A}" destId="{BABE4F5A-CAF4-41BE-8A90-6895E960E645}" srcOrd="3" destOrd="2" parTransId="{BEE59CF6-BC13-43CB-8D9B-A68EAF83C9D4}" sibTransId="{C80D6E06-D9DE-4252-8B1D-26CB9BA1E546}"/>
    <dgm:cxn modelId="{AE111BFF-A9CA-4043-BD35-D2BA2837419D}" srcId="{D48F9FFA-7B82-4CF8-8DB2-9CA92A135728}" destId="{5057E953-6D12-4859-83F1-C367DCFDAD67}" srcOrd="3" destOrd="0" parTransId="{D7ADE551-931E-45C5-90F0-4E5565B054F8}" sibTransId="{33A1D612-2F0A-4F67-A471-EC4374F477A6}"/>
    <dgm:cxn modelId="{C7786055-B2B6-4F19-920A-283D200AB655}" srcId="{5057E953-6D12-4859-83F1-C367DCFDAD67}" destId="{9D3CC553-FFB1-4078-B70E-B01AD4D62E1C}" srcOrd="0" destOrd="3" parTransId="{4E4844A4-5126-4ECA-938F-62AE70D6FF18}" sibTransId="{9C17E389-DE57-4E65-934D-480D0537246D}"/>
    <dgm:cxn modelId="{4C03F904-6F77-405F-BE87-6E13FC4B3D85}" type="presOf" srcId="{D48F9FFA-7B82-4CF8-8DB2-9CA92A135728}" destId="{AA77971F-FD43-4ABC-B80F-4C68D7D787FA}" srcOrd="0" destOrd="0" presId="urn:microsoft.com/office/officeart/2005/8/layout/chevron2"/>
    <dgm:cxn modelId="{69EE2D13-B7E3-4C39-855A-9F3C39B6F40A}" type="presParOf" srcId="{AA77971F-FD43-4ABC-B80F-4C68D7D787FA}" destId="{A4FF7BF4-AE97-43C2-A6B3-8008F141BA45}" srcOrd="0" destOrd="0" presId="urn:microsoft.com/office/officeart/2005/8/layout/chevron2"/>
    <dgm:cxn modelId="{335C4895-ECEC-48E7-8415-210904EBDBFF}" type="presParOf" srcId="{A4FF7BF4-AE97-43C2-A6B3-8008F141BA45}" destId="{1D967E02-2358-41F0-8BBF-72F290201B75}" srcOrd="0" destOrd="0" presId="urn:microsoft.com/office/officeart/2005/8/layout/chevron2"/>
    <dgm:cxn modelId="{4BFD0DB2-E3FD-437F-A3CB-93AEB74BC13B}" type="presOf" srcId="{17952030-48F4-4208-B886-3D2A215F0313}" destId="{1D967E02-2358-41F0-8BBF-72F290201B75}" srcOrd="0" destOrd="0" presId="urn:microsoft.com/office/officeart/2005/8/layout/chevron2"/>
    <dgm:cxn modelId="{84BFAC72-5592-47C8-8666-4A9B1BFF909B}" type="presParOf" srcId="{A4FF7BF4-AE97-43C2-A6B3-8008F141BA45}" destId="{86E1BD89-BB7E-4A85-9B79-D252D01B7FA1}" srcOrd="1" destOrd="0" presId="urn:microsoft.com/office/officeart/2005/8/layout/chevron2"/>
    <dgm:cxn modelId="{D93B203E-8EEA-47E2-8882-01D58D49AA7F}" type="presOf" srcId="{143EC475-ACCB-48F7-910D-EFDD5352251D}" destId="{86E1BD89-BB7E-4A85-9B79-D252D01B7FA1}" srcOrd="0" destOrd="0" presId="urn:microsoft.com/office/officeart/2005/8/layout/chevron2"/>
    <dgm:cxn modelId="{6FE622B9-B004-4865-A163-9E8D25EAF2E7}" type="presOf" srcId="{5D96780A-7C8E-44A6-926B-CDDCCE1DEC32}" destId="{86E1BD89-BB7E-4A85-9B79-D252D01B7FA1}" srcOrd="0" destOrd="1" presId="urn:microsoft.com/office/officeart/2005/8/layout/chevron2"/>
    <dgm:cxn modelId="{218AAAC0-FA86-4C38-86F2-6D9513F213DA}" type="presParOf" srcId="{AA77971F-FD43-4ABC-B80F-4C68D7D787FA}" destId="{DAE7E223-0BE7-4CE1-B1AF-D54DCF3583EF}" srcOrd="1" destOrd="0" presId="urn:microsoft.com/office/officeart/2005/8/layout/chevron2"/>
    <dgm:cxn modelId="{03D86244-6226-41E0-828E-6F8404BDFF57}" type="presOf" srcId="{3E4EF70B-D39B-48D8-9997-C9B5A5E0C337}" destId="{DAE7E223-0BE7-4CE1-B1AF-D54DCF3583EF}" srcOrd="0" destOrd="0" presId="urn:microsoft.com/office/officeart/2005/8/layout/chevron2"/>
    <dgm:cxn modelId="{E9CFC0E2-19DC-4E71-884A-0838206A85A4}" type="presParOf" srcId="{AA77971F-FD43-4ABC-B80F-4C68D7D787FA}" destId="{83CEFD5F-C0A7-43C4-8EDF-691C346C50A0}" srcOrd="2" destOrd="0" presId="urn:microsoft.com/office/officeart/2005/8/layout/chevron2"/>
    <dgm:cxn modelId="{125FA566-27A4-4D3F-B6CD-4BB84AF3A8A0}" type="presParOf" srcId="{83CEFD5F-C0A7-43C4-8EDF-691C346C50A0}" destId="{B5A4849E-18E6-4C95-A293-21FF6784A387}" srcOrd="0" destOrd="2" presId="urn:microsoft.com/office/officeart/2005/8/layout/chevron2"/>
    <dgm:cxn modelId="{E6E5C177-6D7F-4D09-AE19-FCE2746B9C89}" type="presOf" srcId="{8C07C51B-012E-4A15-84F4-699F0FFEA5DC}" destId="{B5A4849E-18E6-4C95-A293-21FF6784A387}" srcOrd="0" destOrd="0" presId="urn:microsoft.com/office/officeart/2005/8/layout/chevron2"/>
    <dgm:cxn modelId="{4B098A9E-87E6-4FDD-9E3A-05A1F284360D}" type="presParOf" srcId="{83CEFD5F-C0A7-43C4-8EDF-691C346C50A0}" destId="{7ED2AFED-F399-4673-B7AE-BC3677FCA5C5}" srcOrd="1" destOrd="2" presId="urn:microsoft.com/office/officeart/2005/8/layout/chevron2"/>
    <dgm:cxn modelId="{8C8F7B41-0FDE-466F-B04B-864CC2ED6600}" type="presOf" srcId="{3C6BF77B-BFDC-427D-AD34-7F127637CF91}" destId="{7ED2AFED-F399-4673-B7AE-BC3677FCA5C5}" srcOrd="0" destOrd="0" presId="urn:microsoft.com/office/officeart/2005/8/layout/chevron2"/>
    <dgm:cxn modelId="{2EBD7226-604A-4F2C-A402-0A83E6530E87}" type="presOf" srcId="{7D5B8753-4058-4553-9A78-91A30255A1AB}" destId="{7ED2AFED-F399-4673-B7AE-BC3677FCA5C5}" srcOrd="0" destOrd="1" presId="urn:microsoft.com/office/officeart/2005/8/layout/chevron2"/>
    <dgm:cxn modelId="{06C726F4-71E5-4429-AE2D-EE56D34375C6}" type="presOf" srcId="{B326E182-792C-47B3-BCAF-2C8046F61C07}" destId="{7ED2AFED-F399-4673-B7AE-BC3677FCA5C5}" srcOrd="0" destOrd="2" presId="urn:microsoft.com/office/officeart/2005/8/layout/chevron2"/>
    <dgm:cxn modelId="{F4E5BB25-9FA1-4096-B5DC-AE6297523E76}" type="presOf" srcId="{3171947D-ECF1-42D2-BDC7-A721A32D7CD7}" destId="{7ED2AFED-F399-4673-B7AE-BC3677FCA5C5}" srcOrd="0" destOrd="3" presId="urn:microsoft.com/office/officeart/2005/8/layout/chevron2"/>
    <dgm:cxn modelId="{BFA806F7-601F-462B-8D18-554EA27225D4}" type="presOf" srcId="{B602F194-E549-448A-A245-113B65CA3FAD}" destId="{7ED2AFED-F399-4673-B7AE-BC3677FCA5C5}" srcOrd="0" destOrd="4" presId="urn:microsoft.com/office/officeart/2005/8/layout/chevron2"/>
    <dgm:cxn modelId="{DE337469-5DA3-4ED2-8CBC-06F2456E043A}" type="presParOf" srcId="{AA77971F-FD43-4ABC-B80F-4C68D7D787FA}" destId="{AFEAD1D3-6008-4844-B48C-750C74D50BF8}" srcOrd="3" destOrd="0" presId="urn:microsoft.com/office/officeart/2005/8/layout/chevron2"/>
    <dgm:cxn modelId="{2407F212-3B59-46A4-9900-BB78A0BAE8B6}" type="presOf" srcId="{65D63912-C325-4FDA-9893-B66B0A849B3C}" destId="{AFEAD1D3-6008-4844-B48C-750C74D50BF8}" srcOrd="0" destOrd="0" presId="urn:microsoft.com/office/officeart/2005/8/layout/chevron2"/>
    <dgm:cxn modelId="{83E7C9FF-FE66-4E6A-B6E3-E33E48A46162}" type="presParOf" srcId="{AA77971F-FD43-4ABC-B80F-4C68D7D787FA}" destId="{2D7E6286-1B2A-460D-B70A-0C39A7141672}" srcOrd="4" destOrd="0" presId="urn:microsoft.com/office/officeart/2005/8/layout/chevron2"/>
    <dgm:cxn modelId="{29E60C9A-AD4B-4BAB-9D26-AA357F3C2246}" type="presParOf" srcId="{2D7E6286-1B2A-460D-B70A-0C39A7141672}" destId="{6F5D9A38-DB8A-4CB3-AB10-49DD20F4B32B}" srcOrd="0" destOrd="4" presId="urn:microsoft.com/office/officeart/2005/8/layout/chevron2"/>
    <dgm:cxn modelId="{99BE0E96-A329-4B3A-B371-A6D11BEFA71E}" type="presOf" srcId="{185AE0A0-DE5F-4980-92B3-8F358F115E3A}" destId="{6F5D9A38-DB8A-4CB3-AB10-49DD20F4B32B}" srcOrd="0" destOrd="0" presId="urn:microsoft.com/office/officeart/2005/8/layout/chevron2"/>
    <dgm:cxn modelId="{74CABFED-41F4-41B7-BAC0-1CFBD0673DA4}" type="presParOf" srcId="{2D7E6286-1B2A-460D-B70A-0C39A7141672}" destId="{903A5270-F824-44AA-BF20-4DBD9CF58161}" srcOrd="1" destOrd="4" presId="urn:microsoft.com/office/officeart/2005/8/layout/chevron2"/>
    <dgm:cxn modelId="{9A00E6B9-F5DD-4DEB-A437-949DD284F091}" type="presOf" srcId="{44DC56E7-03A1-4F1E-B70E-D44372F43B5C}" destId="{903A5270-F824-44AA-BF20-4DBD9CF58161}" srcOrd="0" destOrd="0" presId="urn:microsoft.com/office/officeart/2005/8/layout/chevron2"/>
    <dgm:cxn modelId="{FDE7465F-6D14-48DD-AA64-CE4DAB0AFF2C}" type="presOf" srcId="{BD73D78C-8296-41F2-AE65-BD0CC914E6FD}" destId="{903A5270-F824-44AA-BF20-4DBD9CF58161}" srcOrd="0" destOrd="1" presId="urn:microsoft.com/office/officeart/2005/8/layout/chevron2"/>
    <dgm:cxn modelId="{E6915B55-2DAC-4DEB-BD12-65B0B2651C57}" type="presOf" srcId="{24D51DD0-D035-4163-9496-71953525AB1E}" destId="{903A5270-F824-44AA-BF20-4DBD9CF58161}" srcOrd="0" destOrd="2" presId="urn:microsoft.com/office/officeart/2005/8/layout/chevron2"/>
    <dgm:cxn modelId="{F55481CA-8313-451A-8E69-C0A2BEFD958D}" type="presOf" srcId="{BABE4F5A-CAF4-41BE-8A90-6895E960E645}" destId="{903A5270-F824-44AA-BF20-4DBD9CF58161}" srcOrd="0" destOrd="3" presId="urn:microsoft.com/office/officeart/2005/8/layout/chevron2"/>
    <dgm:cxn modelId="{292E4910-D460-4290-A1B9-C812D6C281C7}" type="presParOf" srcId="{AA77971F-FD43-4ABC-B80F-4C68D7D787FA}" destId="{E21B27D5-AB68-4A80-A8B9-866B93C95797}" srcOrd="5" destOrd="0" presId="urn:microsoft.com/office/officeart/2005/8/layout/chevron2"/>
    <dgm:cxn modelId="{0A2AD25D-5800-4FB7-A991-DEC0A08E27C4}" type="presOf" srcId="{0300AA18-C953-4FDC-90CC-DF5379E82B28}" destId="{E21B27D5-AB68-4A80-A8B9-866B93C95797}" srcOrd="0" destOrd="0" presId="urn:microsoft.com/office/officeart/2005/8/layout/chevron2"/>
    <dgm:cxn modelId="{C144C8D7-7BC9-47B8-ABE1-EB8909F29199}" type="presParOf" srcId="{AA77971F-FD43-4ABC-B80F-4C68D7D787FA}" destId="{3F41A7C8-0EC9-45A7-B6CF-AFFB648314A7}" srcOrd="6" destOrd="0" presId="urn:microsoft.com/office/officeart/2005/8/layout/chevron2"/>
    <dgm:cxn modelId="{CCE9E450-1AB1-482F-B845-FBDB4FD57102}" type="presParOf" srcId="{3F41A7C8-0EC9-45A7-B6CF-AFFB648314A7}" destId="{B38CAB24-C291-43F4-9F2C-2501F2C3BA26}" srcOrd="0" destOrd="6" presId="urn:microsoft.com/office/officeart/2005/8/layout/chevron2"/>
    <dgm:cxn modelId="{8FFEFA84-3896-4EC3-8619-66F97CBD3657}" type="presOf" srcId="{5057E953-6D12-4859-83F1-C367DCFDAD67}" destId="{B38CAB24-C291-43F4-9F2C-2501F2C3BA26}" srcOrd="0" destOrd="0" presId="urn:microsoft.com/office/officeart/2005/8/layout/chevron2"/>
    <dgm:cxn modelId="{D2E9DC9A-EB1C-4108-BE34-1AC4FC183814}" type="presParOf" srcId="{3F41A7C8-0EC9-45A7-B6CF-AFFB648314A7}" destId="{F9DC9B02-5263-41FD-85F6-0ADF3ED5F2A7}" srcOrd="1" destOrd="6" presId="urn:microsoft.com/office/officeart/2005/8/layout/chevron2"/>
    <dgm:cxn modelId="{53C0C3B7-AF9C-47BB-9ABE-92B0D46EE610}" type="presOf" srcId="{9D3CC553-FFB1-4078-B70E-B01AD4D62E1C}" destId="{F9DC9B02-5263-41FD-85F6-0ADF3ED5F2A7}"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79C090-AF4D-4965-BFCA-20EB5A4016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E92212-BFD4-49AC-A488-EE682367547A}">
      <dgm:prSet/>
      <dgm:spPr/>
      <dgm:t>
        <a:bodyPr/>
        <a:lstStyle/>
        <a:p>
          <a:pPr>
            <a:lnSpc>
              <a:spcPct val="100000"/>
            </a:lnSpc>
          </a:pPr>
          <a:r>
            <a:rPr lang="en-US" dirty="0"/>
            <a:t>User Stage</a:t>
          </a:r>
        </a:p>
        <a:p>
          <a:pPr>
            <a:lnSpc>
              <a:spcPct val="100000"/>
            </a:lnSpc>
          </a:pPr>
          <a:r>
            <a:rPr lang="en-US" dirty="0"/>
            <a:t>List @~;</a:t>
          </a:r>
        </a:p>
      </dgm:t>
    </dgm:pt>
    <dgm:pt modelId="{D65FA9BC-2571-4686-B5BC-DEFB74006D5A}" cxnId="{E398CF4E-EF4C-4902-BA38-F1FE2676FE49}" type="parTrans">
      <dgm:prSet/>
      <dgm:spPr/>
      <dgm:t>
        <a:bodyPr/>
        <a:lstStyle/>
        <a:p>
          <a:endParaRPr lang="en-US"/>
        </a:p>
      </dgm:t>
    </dgm:pt>
    <dgm:pt modelId="{D546C179-B464-4F1A-B3FC-3618A05FEDDA}" cxnId="{E398CF4E-EF4C-4902-BA38-F1FE2676FE49}" type="sibTrans">
      <dgm:prSet/>
      <dgm:spPr/>
      <dgm:t>
        <a:bodyPr/>
        <a:lstStyle/>
        <a:p>
          <a:endParaRPr lang="en-US"/>
        </a:p>
      </dgm:t>
    </dgm:pt>
    <dgm:pt modelId="{53EDB2AE-FA98-4BF5-B87A-F7B9AD68BB96}">
      <dgm:prSet/>
      <dgm:spPr/>
      <dgm:t>
        <a:bodyPr/>
        <a:lstStyle/>
        <a:p>
          <a:pPr>
            <a:lnSpc>
              <a:spcPct val="100000"/>
            </a:lnSpc>
          </a:pPr>
          <a:r>
            <a:rPr lang="en-US" dirty="0"/>
            <a:t>Table Stage</a:t>
          </a:r>
        </a:p>
        <a:p>
          <a:pPr>
            <a:lnSpc>
              <a:spcPct val="100000"/>
            </a:lnSpc>
          </a:pPr>
          <a:r>
            <a:rPr lang="en-US" dirty="0"/>
            <a:t>List @%</a:t>
          </a:r>
          <a:r>
            <a:rPr lang="en-US" dirty="0" err="1"/>
            <a:t>mytable</a:t>
          </a:r>
          <a:endParaRPr lang="en-US" dirty="0"/>
        </a:p>
      </dgm:t>
    </dgm:pt>
    <dgm:pt modelId="{68429AFA-87C2-496B-A32D-5E41D6C185A1}" cxnId="{4BCC2265-7C19-4F1E-9501-244EEA8B62AF}" type="parTrans">
      <dgm:prSet/>
      <dgm:spPr/>
      <dgm:t>
        <a:bodyPr/>
        <a:lstStyle/>
        <a:p>
          <a:endParaRPr lang="en-US"/>
        </a:p>
      </dgm:t>
    </dgm:pt>
    <dgm:pt modelId="{70BE9DC5-6D62-4898-850D-48C54D8C07D9}" cxnId="{4BCC2265-7C19-4F1E-9501-244EEA8B62AF}" type="sibTrans">
      <dgm:prSet/>
      <dgm:spPr/>
      <dgm:t>
        <a:bodyPr/>
        <a:lstStyle/>
        <a:p>
          <a:endParaRPr lang="en-US"/>
        </a:p>
      </dgm:t>
    </dgm:pt>
    <dgm:pt modelId="{174ACF18-1FF7-464F-B622-1B8580CD120C}">
      <dgm:prSet/>
      <dgm:spPr/>
      <dgm:t>
        <a:bodyPr/>
        <a:lstStyle/>
        <a:p>
          <a:pPr>
            <a:lnSpc>
              <a:spcPct val="100000"/>
            </a:lnSpc>
          </a:pPr>
          <a:endParaRPr lang="en-US" dirty="0"/>
        </a:p>
      </dgm:t>
    </dgm:pt>
    <dgm:pt modelId="{DF9605FE-2588-4FAB-9BD3-122FF79A5097}" cxnId="{D96F6306-F870-43AD-93EE-4C77D9C4B061}" type="parTrans">
      <dgm:prSet/>
      <dgm:spPr/>
      <dgm:t>
        <a:bodyPr/>
        <a:lstStyle/>
        <a:p>
          <a:endParaRPr lang="en-US"/>
        </a:p>
      </dgm:t>
    </dgm:pt>
    <dgm:pt modelId="{C4209464-8981-4939-B123-B7CD1E3EDCB3}" cxnId="{D96F6306-F870-43AD-93EE-4C77D9C4B061}" type="sibTrans">
      <dgm:prSet/>
      <dgm:spPr/>
      <dgm:t>
        <a:bodyPr/>
        <a:lstStyle/>
        <a:p>
          <a:endParaRPr lang="en-US"/>
        </a:p>
      </dgm:t>
    </dgm:pt>
    <dgm:pt modelId="{7D387247-D88D-4687-A18B-374830327706}">
      <dgm:prSet/>
      <dgm:spPr/>
      <dgm:t>
        <a:bodyPr/>
        <a:lstStyle/>
        <a:p>
          <a:pPr>
            <a:lnSpc>
              <a:spcPct val="100000"/>
            </a:lnSpc>
          </a:pPr>
          <a:r>
            <a:rPr lang="en-US" dirty="0"/>
            <a:t>Internal Named Stage </a:t>
          </a:r>
        </a:p>
        <a:p>
          <a:pPr>
            <a:lnSpc>
              <a:spcPct val="100000"/>
            </a:lnSpc>
          </a:pPr>
          <a:r>
            <a:rPr lang="en-US" dirty="0"/>
            <a:t>List @my_stage_name</a:t>
          </a:r>
        </a:p>
      </dgm:t>
    </dgm:pt>
    <dgm:pt modelId="{D526F9C5-06D8-4ACD-9881-8952BBF9F895}" cxnId="{0AD7C78D-CCA6-42B3-B2AA-D20D282FE0AB}" type="parTrans">
      <dgm:prSet/>
      <dgm:spPr/>
      <dgm:t>
        <a:bodyPr/>
        <a:lstStyle/>
        <a:p>
          <a:endParaRPr lang="en-US"/>
        </a:p>
      </dgm:t>
    </dgm:pt>
    <dgm:pt modelId="{6EF71894-2B32-4EB1-9454-25804A4690CA}" cxnId="{0AD7C78D-CCA6-42B3-B2AA-D20D282FE0AB}" type="sibTrans">
      <dgm:prSet/>
      <dgm:spPr/>
      <dgm:t>
        <a:bodyPr/>
        <a:lstStyle/>
        <a:p>
          <a:endParaRPr lang="en-US"/>
        </a:p>
      </dgm:t>
    </dgm:pt>
    <dgm:pt modelId="{C61F3C7F-66C7-43B5-9B3F-7A9C2F638BD0}">
      <dgm:prSet/>
      <dgm:spPr/>
      <dgm:t>
        <a:bodyPr/>
        <a:lstStyle/>
        <a:p>
          <a:pPr>
            <a:lnSpc>
              <a:spcPct val="100000"/>
            </a:lnSpc>
          </a:pPr>
          <a:endParaRPr lang="en-US" dirty="0"/>
        </a:p>
      </dgm:t>
    </dgm:pt>
    <dgm:pt modelId="{85D2ACA3-B234-409E-BAAE-50CFD284F0B4}" cxnId="{0996CB36-F4A5-46E5-912F-A24FDFD9885B}" type="parTrans">
      <dgm:prSet/>
      <dgm:spPr/>
      <dgm:t>
        <a:bodyPr/>
        <a:lstStyle/>
        <a:p>
          <a:endParaRPr lang="en-US"/>
        </a:p>
      </dgm:t>
    </dgm:pt>
    <dgm:pt modelId="{D788448F-5876-40DE-AB34-6223028C9B4F}" cxnId="{0996CB36-F4A5-46E5-912F-A24FDFD9885B}" type="sibTrans">
      <dgm:prSet/>
      <dgm:spPr/>
      <dgm:t>
        <a:bodyPr/>
        <a:lstStyle/>
        <a:p>
          <a:endParaRPr lang="en-US"/>
        </a:p>
      </dgm:t>
    </dgm:pt>
    <dgm:pt modelId="{4FA651C0-0719-4D0D-A5A6-4727DE88DE6A}">
      <dgm:prSet/>
      <dgm:spPr/>
      <dgm:t>
        <a:bodyPr/>
        <a:lstStyle/>
        <a:p>
          <a:pPr>
            <a:lnSpc>
              <a:spcPct val="100000"/>
            </a:lnSpc>
          </a:pPr>
          <a:r>
            <a:rPr lang="en-US" dirty="0"/>
            <a:t>External Stage</a:t>
          </a:r>
        </a:p>
        <a:p>
          <a:pPr>
            <a:lnSpc>
              <a:spcPct val="100000"/>
            </a:lnSpc>
          </a:pPr>
          <a:r>
            <a:rPr lang="en-US" dirty="0"/>
            <a:t>List @</a:t>
          </a:r>
          <a:r>
            <a:rPr lang="en-US" dirty="0" err="1"/>
            <a:t>external_Stage</a:t>
          </a:r>
          <a:endParaRPr lang="en-US" dirty="0"/>
        </a:p>
      </dgm:t>
    </dgm:pt>
    <dgm:pt modelId="{EC2377C0-239F-487C-80ED-5497428C9021}" cxnId="{34BAA16C-AD25-494A-A11D-75F8A1C37169}" type="parTrans">
      <dgm:prSet/>
      <dgm:spPr/>
      <dgm:t>
        <a:bodyPr/>
        <a:lstStyle/>
        <a:p>
          <a:endParaRPr lang="en-US"/>
        </a:p>
      </dgm:t>
    </dgm:pt>
    <dgm:pt modelId="{B83CF76E-2271-4A7D-A525-590E9AF70910}" cxnId="{34BAA16C-AD25-494A-A11D-75F8A1C37169}" type="sibTrans">
      <dgm:prSet/>
      <dgm:spPr/>
      <dgm:t>
        <a:bodyPr/>
        <a:lstStyle/>
        <a:p>
          <a:endParaRPr lang="en-US"/>
        </a:p>
      </dgm:t>
    </dgm:pt>
    <dgm:pt modelId="{792CBA90-5B30-46D9-B63A-EEE5376C9EE3}" type="pres">
      <dgm:prSet presAssocID="{7779C090-AF4D-4965-BFCA-20EB5A40164F}" presName="root" presStyleCnt="0">
        <dgm:presLayoutVars>
          <dgm:dir/>
          <dgm:resizeHandles val="exact"/>
        </dgm:presLayoutVars>
      </dgm:prSet>
      <dgm:spPr/>
    </dgm:pt>
    <dgm:pt modelId="{118CB62D-3B10-4E36-9D57-0318CB7F5CC3}" type="pres">
      <dgm:prSet presAssocID="{06E92212-BFD4-49AC-A488-EE682367547A}" presName="compNode" presStyleCnt="0"/>
      <dgm:spPr/>
    </dgm:pt>
    <dgm:pt modelId="{22642F84-98FF-441E-9CFC-F78C4ADFB09A}" type="pres">
      <dgm:prSet presAssocID="{06E92212-BFD4-49AC-A488-EE682367547A}" presName="bgRect" presStyleLbl="bgShp" presStyleIdx="0" presStyleCnt="4"/>
      <dgm:spPr/>
    </dgm:pt>
    <dgm:pt modelId="{7B12FD7C-9045-4870-A99E-034BA6A502C5}" type="pres">
      <dgm:prSet presAssocID="{06E92212-BFD4-49AC-A488-EE6823675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D2FC1CE-0B45-4F9F-B347-91A607758D1A}" type="pres">
      <dgm:prSet presAssocID="{06E92212-BFD4-49AC-A488-EE682367547A}" presName="spaceRect" presStyleCnt="0"/>
      <dgm:spPr/>
    </dgm:pt>
    <dgm:pt modelId="{534760C0-50BC-4DEF-A480-4A39B4AB32E2}" type="pres">
      <dgm:prSet presAssocID="{06E92212-BFD4-49AC-A488-EE682367547A}" presName="parTx" presStyleLbl="revTx" presStyleIdx="0" presStyleCnt="6">
        <dgm:presLayoutVars>
          <dgm:chMax val="0"/>
          <dgm:chPref val="0"/>
        </dgm:presLayoutVars>
      </dgm:prSet>
      <dgm:spPr/>
    </dgm:pt>
    <dgm:pt modelId="{85ECF3F4-0A5F-4980-AB20-C99D32DB58BD}" type="pres">
      <dgm:prSet presAssocID="{D546C179-B464-4F1A-B3FC-3618A05FEDDA}" presName="sibTrans" presStyleCnt="0"/>
      <dgm:spPr/>
    </dgm:pt>
    <dgm:pt modelId="{A33DE682-4135-45C2-AC10-90B46DA73518}" type="pres">
      <dgm:prSet presAssocID="{53EDB2AE-FA98-4BF5-B87A-F7B9AD68BB96}" presName="compNode" presStyleCnt="0"/>
      <dgm:spPr/>
    </dgm:pt>
    <dgm:pt modelId="{C65745CA-83C4-4B61-BFE2-7CA25E0D055C}" type="pres">
      <dgm:prSet presAssocID="{53EDB2AE-FA98-4BF5-B87A-F7B9AD68BB96}" presName="bgRect" presStyleLbl="bgShp" presStyleIdx="1" presStyleCnt="4"/>
      <dgm:spPr/>
    </dgm:pt>
    <dgm:pt modelId="{9F0C3200-B184-4DD9-B7C0-91AEBF5292BC}" type="pres">
      <dgm:prSet presAssocID="{53EDB2AE-FA98-4BF5-B87A-F7B9AD68BB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B6CED04-D901-45EB-9254-58578CB70F8B}" type="pres">
      <dgm:prSet presAssocID="{53EDB2AE-FA98-4BF5-B87A-F7B9AD68BB96}" presName="spaceRect" presStyleCnt="0"/>
      <dgm:spPr/>
    </dgm:pt>
    <dgm:pt modelId="{D66A7B45-AFE6-437C-A807-FF59D49440A4}" type="pres">
      <dgm:prSet presAssocID="{53EDB2AE-FA98-4BF5-B87A-F7B9AD68BB96}" presName="parTx" presStyleLbl="revTx" presStyleIdx="1" presStyleCnt="6">
        <dgm:presLayoutVars>
          <dgm:chMax val="0"/>
          <dgm:chPref val="0"/>
        </dgm:presLayoutVars>
      </dgm:prSet>
      <dgm:spPr/>
    </dgm:pt>
    <dgm:pt modelId="{478F7686-3BFA-4BBA-887B-EA3AE4C777E1}" type="pres">
      <dgm:prSet presAssocID="{53EDB2AE-FA98-4BF5-B87A-F7B9AD68BB96}" presName="desTx" presStyleLbl="revTx" presStyleIdx="2" presStyleCnt="6">
        <dgm:presLayoutVars/>
      </dgm:prSet>
      <dgm:spPr/>
    </dgm:pt>
    <dgm:pt modelId="{45E0BE1D-1C59-4EEA-9661-F02FDC0F8BA5}" type="pres">
      <dgm:prSet presAssocID="{70BE9DC5-6D62-4898-850D-48C54D8C07D9}" presName="sibTrans" presStyleCnt="0"/>
      <dgm:spPr/>
    </dgm:pt>
    <dgm:pt modelId="{FC325A70-C05A-48F3-9DF8-4ECEACE1B51B}" type="pres">
      <dgm:prSet presAssocID="{7D387247-D88D-4687-A18B-374830327706}" presName="compNode" presStyleCnt="0"/>
      <dgm:spPr/>
    </dgm:pt>
    <dgm:pt modelId="{69C83393-BBF7-4F2E-9267-18A814C713B6}" type="pres">
      <dgm:prSet presAssocID="{7D387247-D88D-4687-A18B-374830327706}" presName="bgRect" presStyleLbl="bgShp" presStyleIdx="2" presStyleCnt="4"/>
      <dgm:spPr/>
    </dgm:pt>
    <dgm:pt modelId="{5C578124-2964-4F52-8435-3682D599F166}" type="pres">
      <dgm:prSet presAssocID="{7D387247-D88D-4687-A18B-3748303277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28BFA36-BF17-42BD-AFEB-1DED8EB04EFA}" type="pres">
      <dgm:prSet presAssocID="{7D387247-D88D-4687-A18B-374830327706}" presName="spaceRect" presStyleCnt="0"/>
      <dgm:spPr/>
    </dgm:pt>
    <dgm:pt modelId="{A48A5DEF-3F95-4081-9552-600C780EAFD0}" type="pres">
      <dgm:prSet presAssocID="{7D387247-D88D-4687-A18B-374830327706}" presName="parTx" presStyleLbl="revTx" presStyleIdx="3" presStyleCnt="6">
        <dgm:presLayoutVars>
          <dgm:chMax val="0"/>
          <dgm:chPref val="0"/>
        </dgm:presLayoutVars>
      </dgm:prSet>
      <dgm:spPr/>
    </dgm:pt>
    <dgm:pt modelId="{1E85C4F5-1413-4317-BAA3-29712C33281A}" type="pres">
      <dgm:prSet presAssocID="{7D387247-D88D-4687-A18B-374830327706}" presName="desTx" presStyleLbl="revTx" presStyleIdx="4" presStyleCnt="6">
        <dgm:presLayoutVars/>
      </dgm:prSet>
      <dgm:spPr/>
    </dgm:pt>
    <dgm:pt modelId="{209E60C7-E2B5-4E0D-8273-34AFCC956436}" type="pres">
      <dgm:prSet presAssocID="{6EF71894-2B32-4EB1-9454-25804A4690CA}" presName="sibTrans" presStyleCnt="0"/>
      <dgm:spPr/>
    </dgm:pt>
    <dgm:pt modelId="{2E0C5C6F-FC3E-43B0-85B1-68D36392F004}" type="pres">
      <dgm:prSet presAssocID="{4FA651C0-0719-4D0D-A5A6-4727DE88DE6A}" presName="compNode" presStyleCnt="0"/>
      <dgm:spPr/>
    </dgm:pt>
    <dgm:pt modelId="{40FC944C-EF70-4839-9B28-40F8765F54B0}" type="pres">
      <dgm:prSet presAssocID="{4FA651C0-0719-4D0D-A5A6-4727DE88DE6A}" presName="bgRect" presStyleLbl="bgShp" presStyleIdx="3" presStyleCnt="4" custLinFactNeighborX="16481" custLinFactNeighborY="13053"/>
      <dgm:spPr/>
    </dgm:pt>
    <dgm:pt modelId="{BE76FD85-D691-494F-921F-479204628B2E}" type="pres">
      <dgm:prSet presAssocID="{4FA651C0-0719-4D0D-A5A6-4727DE88DE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6D500F43-6D17-4CDB-B9BA-24D1286F1091}" type="pres">
      <dgm:prSet presAssocID="{4FA651C0-0719-4D0D-A5A6-4727DE88DE6A}" presName="spaceRect" presStyleCnt="0"/>
      <dgm:spPr/>
    </dgm:pt>
    <dgm:pt modelId="{05AF214E-C7B6-470D-9282-A4543FBFE6F4}" type="pres">
      <dgm:prSet presAssocID="{4FA651C0-0719-4D0D-A5A6-4727DE88DE6A}" presName="parTx" presStyleLbl="revTx" presStyleIdx="5" presStyleCnt="6">
        <dgm:presLayoutVars>
          <dgm:chMax val="0"/>
          <dgm:chPref val="0"/>
        </dgm:presLayoutVars>
      </dgm:prSet>
      <dgm:spPr/>
    </dgm:pt>
  </dgm:ptLst>
  <dgm:cxnLst>
    <dgm:cxn modelId="{D96F6306-F870-43AD-93EE-4C77D9C4B061}" srcId="{53EDB2AE-FA98-4BF5-B87A-F7B9AD68BB96}" destId="{174ACF18-1FF7-464F-B622-1B8580CD120C}" srcOrd="0" destOrd="0" parTransId="{DF9605FE-2588-4FAB-9BD3-122FF79A5097}" sibTransId="{C4209464-8981-4939-B123-B7CD1E3EDCB3}"/>
    <dgm:cxn modelId="{1FC80D09-6DE1-44CF-A2FD-91F45812A9F2}" type="presOf" srcId="{C61F3C7F-66C7-43B5-9B3F-7A9C2F638BD0}" destId="{1E85C4F5-1413-4317-BAA3-29712C33281A}" srcOrd="0" destOrd="0" presId="urn:microsoft.com/office/officeart/2018/2/layout/IconVerticalSolidList"/>
    <dgm:cxn modelId="{0996CB36-F4A5-46E5-912F-A24FDFD9885B}" srcId="{7D387247-D88D-4687-A18B-374830327706}" destId="{C61F3C7F-66C7-43B5-9B3F-7A9C2F638BD0}" srcOrd="0" destOrd="0" parTransId="{85D2ACA3-B234-409E-BAAE-50CFD284F0B4}" sibTransId="{D788448F-5876-40DE-AB34-6223028C9B4F}"/>
    <dgm:cxn modelId="{4EF7EA5C-0355-4FB9-8D1C-0F813EAC1E33}" type="presOf" srcId="{4FA651C0-0719-4D0D-A5A6-4727DE88DE6A}" destId="{05AF214E-C7B6-470D-9282-A4543FBFE6F4}" srcOrd="0" destOrd="0" presId="urn:microsoft.com/office/officeart/2018/2/layout/IconVerticalSolidList"/>
    <dgm:cxn modelId="{4BCC2265-7C19-4F1E-9501-244EEA8B62AF}" srcId="{7779C090-AF4D-4965-BFCA-20EB5A40164F}" destId="{53EDB2AE-FA98-4BF5-B87A-F7B9AD68BB96}" srcOrd="1" destOrd="0" parTransId="{68429AFA-87C2-496B-A32D-5E41D6C185A1}" sibTransId="{70BE9DC5-6D62-4898-850D-48C54D8C07D9}"/>
    <dgm:cxn modelId="{34BAA16C-AD25-494A-A11D-75F8A1C37169}" srcId="{7779C090-AF4D-4965-BFCA-20EB5A40164F}" destId="{4FA651C0-0719-4D0D-A5A6-4727DE88DE6A}" srcOrd="3" destOrd="0" parTransId="{EC2377C0-239F-487C-80ED-5497428C9021}" sibTransId="{B83CF76E-2271-4A7D-A525-590E9AF70910}"/>
    <dgm:cxn modelId="{E398CF4E-EF4C-4902-BA38-F1FE2676FE49}" srcId="{7779C090-AF4D-4965-BFCA-20EB5A40164F}" destId="{06E92212-BFD4-49AC-A488-EE682367547A}" srcOrd="0" destOrd="0" parTransId="{D65FA9BC-2571-4686-B5BC-DEFB74006D5A}" sibTransId="{D546C179-B464-4F1A-B3FC-3618A05FEDDA}"/>
    <dgm:cxn modelId="{C5368970-0659-4616-AF70-A11BF76B7325}" type="presOf" srcId="{7779C090-AF4D-4965-BFCA-20EB5A40164F}" destId="{792CBA90-5B30-46D9-B63A-EEE5376C9EE3}" srcOrd="0" destOrd="0" presId="urn:microsoft.com/office/officeart/2018/2/layout/IconVerticalSolidList"/>
    <dgm:cxn modelId="{BBE5C178-71CA-4A38-A6CB-C945EFB4D11A}" type="presOf" srcId="{7D387247-D88D-4687-A18B-374830327706}" destId="{A48A5DEF-3F95-4081-9552-600C780EAFD0}" srcOrd="0" destOrd="0" presId="urn:microsoft.com/office/officeart/2018/2/layout/IconVerticalSolidList"/>
    <dgm:cxn modelId="{75BE7580-E197-4266-8067-B819D6C5F8C8}" type="presOf" srcId="{53EDB2AE-FA98-4BF5-B87A-F7B9AD68BB96}" destId="{D66A7B45-AFE6-437C-A807-FF59D49440A4}" srcOrd="0" destOrd="0" presId="urn:microsoft.com/office/officeart/2018/2/layout/IconVerticalSolidList"/>
    <dgm:cxn modelId="{0AD7C78D-CCA6-42B3-B2AA-D20D282FE0AB}" srcId="{7779C090-AF4D-4965-BFCA-20EB5A40164F}" destId="{7D387247-D88D-4687-A18B-374830327706}" srcOrd="2" destOrd="0" parTransId="{D526F9C5-06D8-4ACD-9881-8952BBF9F895}" sibTransId="{6EF71894-2B32-4EB1-9454-25804A4690CA}"/>
    <dgm:cxn modelId="{0867EAB6-754B-4DAF-B0C8-A224703C5037}" type="presOf" srcId="{174ACF18-1FF7-464F-B622-1B8580CD120C}" destId="{478F7686-3BFA-4BBA-887B-EA3AE4C777E1}" srcOrd="0" destOrd="0" presId="urn:microsoft.com/office/officeart/2018/2/layout/IconVerticalSolidList"/>
    <dgm:cxn modelId="{78C842F4-6848-4331-AF06-36C88BEB99DE}" type="presOf" srcId="{06E92212-BFD4-49AC-A488-EE682367547A}" destId="{534760C0-50BC-4DEF-A480-4A39B4AB32E2}" srcOrd="0" destOrd="0" presId="urn:microsoft.com/office/officeart/2018/2/layout/IconVerticalSolidList"/>
    <dgm:cxn modelId="{BDE839E5-66D8-4DBC-BD31-6452E8784B51}" type="presParOf" srcId="{792CBA90-5B30-46D9-B63A-EEE5376C9EE3}" destId="{118CB62D-3B10-4E36-9D57-0318CB7F5CC3}" srcOrd="0" destOrd="0" presId="urn:microsoft.com/office/officeart/2018/2/layout/IconVerticalSolidList"/>
    <dgm:cxn modelId="{804F59BF-F6E2-43E8-B8E9-5C8DE8E01985}" type="presParOf" srcId="{118CB62D-3B10-4E36-9D57-0318CB7F5CC3}" destId="{22642F84-98FF-441E-9CFC-F78C4ADFB09A}" srcOrd="0" destOrd="0" presId="urn:microsoft.com/office/officeart/2018/2/layout/IconVerticalSolidList"/>
    <dgm:cxn modelId="{5525A554-8C24-4139-82EB-EA2C225A9394}" type="presParOf" srcId="{118CB62D-3B10-4E36-9D57-0318CB7F5CC3}" destId="{7B12FD7C-9045-4870-A99E-034BA6A502C5}" srcOrd="1" destOrd="0" presId="urn:microsoft.com/office/officeart/2018/2/layout/IconVerticalSolidList"/>
    <dgm:cxn modelId="{65DB5015-612B-4484-9C60-4E9CD85D3C18}" type="presParOf" srcId="{118CB62D-3B10-4E36-9D57-0318CB7F5CC3}" destId="{0D2FC1CE-0B45-4F9F-B347-91A607758D1A}" srcOrd="2" destOrd="0" presId="urn:microsoft.com/office/officeart/2018/2/layout/IconVerticalSolidList"/>
    <dgm:cxn modelId="{88568D57-895A-4F75-8689-75F9D0C8A71D}" type="presParOf" srcId="{118CB62D-3B10-4E36-9D57-0318CB7F5CC3}" destId="{534760C0-50BC-4DEF-A480-4A39B4AB32E2}" srcOrd="3" destOrd="0" presId="urn:microsoft.com/office/officeart/2018/2/layout/IconVerticalSolidList"/>
    <dgm:cxn modelId="{3ED6C099-DBB2-4D54-BB63-ADDBAFF24F20}" type="presParOf" srcId="{792CBA90-5B30-46D9-B63A-EEE5376C9EE3}" destId="{85ECF3F4-0A5F-4980-AB20-C99D32DB58BD}" srcOrd="1" destOrd="0" presId="urn:microsoft.com/office/officeart/2018/2/layout/IconVerticalSolidList"/>
    <dgm:cxn modelId="{898933B6-BC10-4C11-8C8E-AF46C4F93F00}" type="presParOf" srcId="{792CBA90-5B30-46D9-B63A-EEE5376C9EE3}" destId="{A33DE682-4135-45C2-AC10-90B46DA73518}" srcOrd="2" destOrd="0" presId="urn:microsoft.com/office/officeart/2018/2/layout/IconVerticalSolidList"/>
    <dgm:cxn modelId="{2E75EA43-9903-446C-8BAD-47AADAF7B637}" type="presParOf" srcId="{A33DE682-4135-45C2-AC10-90B46DA73518}" destId="{C65745CA-83C4-4B61-BFE2-7CA25E0D055C}" srcOrd="0" destOrd="0" presId="urn:microsoft.com/office/officeart/2018/2/layout/IconVerticalSolidList"/>
    <dgm:cxn modelId="{748A642C-EA68-44BD-A308-844FBF52F7DF}" type="presParOf" srcId="{A33DE682-4135-45C2-AC10-90B46DA73518}" destId="{9F0C3200-B184-4DD9-B7C0-91AEBF5292BC}" srcOrd="1" destOrd="0" presId="urn:microsoft.com/office/officeart/2018/2/layout/IconVerticalSolidList"/>
    <dgm:cxn modelId="{F1A86A27-366C-4C7D-861E-F6A60F98ED5B}" type="presParOf" srcId="{A33DE682-4135-45C2-AC10-90B46DA73518}" destId="{0B6CED04-D901-45EB-9254-58578CB70F8B}" srcOrd="2" destOrd="0" presId="urn:microsoft.com/office/officeart/2018/2/layout/IconVerticalSolidList"/>
    <dgm:cxn modelId="{EC89F277-1EF6-4391-AA95-F05564167834}" type="presParOf" srcId="{A33DE682-4135-45C2-AC10-90B46DA73518}" destId="{D66A7B45-AFE6-437C-A807-FF59D49440A4}" srcOrd="3" destOrd="0" presId="urn:microsoft.com/office/officeart/2018/2/layout/IconVerticalSolidList"/>
    <dgm:cxn modelId="{90062DD9-8E46-439D-B882-83A49023D100}" type="presParOf" srcId="{A33DE682-4135-45C2-AC10-90B46DA73518}" destId="{478F7686-3BFA-4BBA-887B-EA3AE4C777E1}" srcOrd="4" destOrd="0" presId="urn:microsoft.com/office/officeart/2018/2/layout/IconVerticalSolidList"/>
    <dgm:cxn modelId="{DC1D6DE5-930E-415A-9FAF-AF275C2E2DF6}" type="presParOf" srcId="{792CBA90-5B30-46D9-B63A-EEE5376C9EE3}" destId="{45E0BE1D-1C59-4EEA-9661-F02FDC0F8BA5}" srcOrd="3" destOrd="0" presId="urn:microsoft.com/office/officeart/2018/2/layout/IconVerticalSolidList"/>
    <dgm:cxn modelId="{70C46EF8-5918-4568-80D6-A39BBEB16AFC}" type="presParOf" srcId="{792CBA90-5B30-46D9-B63A-EEE5376C9EE3}" destId="{FC325A70-C05A-48F3-9DF8-4ECEACE1B51B}" srcOrd="4" destOrd="0" presId="urn:microsoft.com/office/officeart/2018/2/layout/IconVerticalSolidList"/>
    <dgm:cxn modelId="{A2496755-B125-4F04-9950-CC072F3F6134}" type="presParOf" srcId="{FC325A70-C05A-48F3-9DF8-4ECEACE1B51B}" destId="{69C83393-BBF7-4F2E-9267-18A814C713B6}" srcOrd="0" destOrd="0" presId="urn:microsoft.com/office/officeart/2018/2/layout/IconVerticalSolidList"/>
    <dgm:cxn modelId="{3E895D34-FFE7-4772-9A36-861AAE3B997E}" type="presParOf" srcId="{FC325A70-C05A-48F3-9DF8-4ECEACE1B51B}" destId="{5C578124-2964-4F52-8435-3682D599F166}" srcOrd="1" destOrd="0" presId="urn:microsoft.com/office/officeart/2018/2/layout/IconVerticalSolidList"/>
    <dgm:cxn modelId="{D509C1AC-8E71-4EA3-B95B-1169D09E525B}" type="presParOf" srcId="{FC325A70-C05A-48F3-9DF8-4ECEACE1B51B}" destId="{D28BFA36-BF17-42BD-AFEB-1DED8EB04EFA}" srcOrd="2" destOrd="0" presId="urn:microsoft.com/office/officeart/2018/2/layout/IconVerticalSolidList"/>
    <dgm:cxn modelId="{94B11FE0-900E-46D7-B157-D6C3EEFFF75E}" type="presParOf" srcId="{FC325A70-C05A-48F3-9DF8-4ECEACE1B51B}" destId="{A48A5DEF-3F95-4081-9552-600C780EAFD0}" srcOrd="3" destOrd="0" presId="urn:microsoft.com/office/officeart/2018/2/layout/IconVerticalSolidList"/>
    <dgm:cxn modelId="{AD776A9F-E256-4E6A-92A8-5E9FCF2A9259}" type="presParOf" srcId="{FC325A70-C05A-48F3-9DF8-4ECEACE1B51B}" destId="{1E85C4F5-1413-4317-BAA3-29712C33281A}" srcOrd="4" destOrd="0" presId="urn:microsoft.com/office/officeart/2018/2/layout/IconVerticalSolidList"/>
    <dgm:cxn modelId="{4714BFC0-87B3-48E9-9A0D-CDD94E701D5C}" type="presParOf" srcId="{792CBA90-5B30-46D9-B63A-EEE5376C9EE3}" destId="{209E60C7-E2B5-4E0D-8273-34AFCC956436}" srcOrd="5" destOrd="0" presId="urn:microsoft.com/office/officeart/2018/2/layout/IconVerticalSolidList"/>
    <dgm:cxn modelId="{50650687-06DC-4F77-96E6-D68057D2144A}" type="presParOf" srcId="{792CBA90-5B30-46D9-B63A-EEE5376C9EE3}" destId="{2E0C5C6F-FC3E-43B0-85B1-68D36392F004}" srcOrd="6" destOrd="0" presId="urn:microsoft.com/office/officeart/2018/2/layout/IconVerticalSolidList"/>
    <dgm:cxn modelId="{EEF281EF-04F1-46F4-8220-4327B2FB26B0}" type="presParOf" srcId="{2E0C5C6F-FC3E-43B0-85B1-68D36392F004}" destId="{40FC944C-EF70-4839-9B28-40F8765F54B0}" srcOrd="0" destOrd="0" presId="urn:microsoft.com/office/officeart/2018/2/layout/IconVerticalSolidList"/>
    <dgm:cxn modelId="{5C6BA014-B04C-489E-B0C5-70D199A68939}" type="presParOf" srcId="{2E0C5C6F-FC3E-43B0-85B1-68D36392F004}" destId="{BE76FD85-D691-494F-921F-479204628B2E}" srcOrd="1" destOrd="0" presId="urn:microsoft.com/office/officeart/2018/2/layout/IconVerticalSolidList"/>
    <dgm:cxn modelId="{2FF81E83-C8C7-4D9F-8322-A09130B4466F}" type="presParOf" srcId="{2E0C5C6F-FC3E-43B0-85B1-68D36392F004}" destId="{6D500F43-6D17-4CDB-B9BA-24D1286F1091}" srcOrd="2" destOrd="0" presId="urn:microsoft.com/office/officeart/2018/2/layout/IconVerticalSolidList"/>
    <dgm:cxn modelId="{17C13240-0B58-4B85-9895-B0A9D8C2AE6A}" type="presParOf" srcId="{2E0C5C6F-FC3E-43B0-85B1-68D36392F004}" destId="{05AF214E-C7B6-470D-9282-A4543FBFE6F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082EC6-6225-4A97-9A5A-CB1EB68F386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8E9164-C3BB-4815-BCCD-045682344B21}">
      <dgm:prSet/>
      <dgm:spPr/>
      <dgm:t>
        <a:bodyPr/>
        <a:lstStyle/>
        <a:p>
          <a:pPr>
            <a:lnSpc>
              <a:spcPct val="100000"/>
            </a:lnSpc>
          </a:pPr>
          <a:r>
            <a:rPr lang="en-US"/>
            <a:t>Login to Snowflake Account</a:t>
          </a:r>
        </a:p>
      </dgm:t>
    </dgm:pt>
    <dgm:pt modelId="{148BDFD8-3508-49F1-8AA9-5C0A6A28DFFD}" cxnId="{6F52A201-0809-4004-8A37-1F80C6330F2A}" type="parTrans">
      <dgm:prSet/>
      <dgm:spPr/>
      <dgm:t>
        <a:bodyPr/>
        <a:lstStyle/>
        <a:p>
          <a:endParaRPr lang="en-US"/>
        </a:p>
      </dgm:t>
    </dgm:pt>
    <dgm:pt modelId="{3E36E318-45AF-4A48-9BFF-26AD2B3B1735}" cxnId="{6F52A201-0809-4004-8A37-1F80C6330F2A}" type="sibTrans">
      <dgm:prSet/>
      <dgm:spPr/>
      <dgm:t>
        <a:bodyPr/>
        <a:lstStyle/>
        <a:p>
          <a:endParaRPr lang="en-US"/>
        </a:p>
      </dgm:t>
    </dgm:pt>
    <dgm:pt modelId="{1E90235C-A5A3-43DB-97BD-4CF32ADF034A}">
      <dgm:prSet/>
      <dgm:spPr/>
      <dgm:t>
        <a:bodyPr/>
        <a:lstStyle/>
        <a:p>
          <a:pPr>
            <a:lnSpc>
              <a:spcPct val="100000"/>
            </a:lnSpc>
          </a:pPr>
          <a:r>
            <a:rPr lang="en-US"/>
            <a:t>Click on Databases Menu</a:t>
          </a:r>
        </a:p>
      </dgm:t>
    </dgm:pt>
    <dgm:pt modelId="{E4BC36BD-3438-4A30-8E02-EF9795298BF6}" cxnId="{4B1BD9D0-9E17-4F89-8B2F-CEFA5DA83BF4}" type="parTrans">
      <dgm:prSet/>
      <dgm:spPr/>
      <dgm:t>
        <a:bodyPr/>
        <a:lstStyle/>
        <a:p>
          <a:endParaRPr lang="en-US"/>
        </a:p>
      </dgm:t>
    </dgm:pt>
    <dgm:pt modelId="{9051CF17-D527-47CC-A6AF-DCA83C8D829D}" cxnId="{4B1BD9D0-9E17-4F89-8B2F-CEFA5DA83BF4}" type="sibTrans">
      <dgm:prSet/>
      <dgm:spPr/>
      <dgm:t>
        <a:bodyPr/>
        <a:lstStyle/>
        <a:p>
          <a:endParaRPr lang="en-US"/>
        </a:p>
      </dgm:t>
    </dgm:pt>
    <dgm:pt modelId="{C6BDC451-3EA5-4360-939E-13E6331BD53A}">
      <dgm:prSet/>
      <dgm:spPr/>
      <dgm:t>
        <a:bodyPr/>
        <a:lstStyle/>
        <a:p>
          <a:pPr>
            <a:lnSpc>
              <a:spcPct val="100000"/>
            </a:lnSpc>
          </a:pPr>
          <a:r>
            <a:rPr lang="en-US"/>
            <a:t>Click on Table for which you have to load the data</a:t>
          </a:r>
        </a:p>
      </dgm:t>
    </dgm:pt>
    <dgm:pt modelId="{9985D12E-0765-484A-A4E9-C1B7A6D7820B}" cxnId="{EA50FFA7-06F0-4D88-B00D-2BD2E053B414}" type="parTrans">
      <dgm:prSet/>
      <dgm:spPr/>
      <dgm:t>
        <a:bodyPr/>
        <a:lstStyle/>
        <a:p>
          <a:endParaRPr lang="en-US"/>
        </a:p>
      </dgm:t>
    </dgm:pt>
    <dgm:pt modelId="{51CE1A43-A138-43A4-A437-ABC5D9131157}" cxnId="{EA50FFA7-06F0-4D88-B00D-2BD2E053B414}" type="sibTrans">
      <dgm:prSet/>
      <dgm:spPr/>
      <dgm:t>
        <a:bodyPr/>
        <a:lstStyle/>
        <a:p>
          <a:endParaRPr lang="en-US"/>
        </a:p>
      </dgm:t>
    </dgm:pt>
    <dgm:pt modelId="{491004FF-E280-4796-8AFF-7E1D21A2E7BD}">
      <dgm:prSet/>
      <dgm:spPr/>
      <dgm:t>
        <a:bodyPr/>
        <a:lstStyle/>
        <a:p>
          <a:pPr>
            <a:lnSpc>
              <a:spcPct val="100000"/>
            </a:lnSpc>
          </a:pPr>
          <a:r>
            <a:rPr lang="en-US"/>
            <a:t>You Will See Load Data Menu on the top of Table Column Names</a:t>
          </a:r>
        </a:p>
      </dgm:t>
    </dgm:pt>
    <dgm:pt modelId="{69B0800A-397E-44FF-91B1-DA9C82FEA160}" cxnId="{9C7736D9-A0B8-4091-BCF6-E4C60CE4E907}" type="parTrans">
      <dgm:prSet/>
      <dgm:spPr/>
      <dgm:t>
        <a:bodyPr/>
        <a:lstStyle/>
        <a:p>
          <a:endParaRPr lang="en-US"/>
        </a:p>
      </dgm:t>
    </dgm:pt>
    <dgm:pt modelId="{4BD4B146-0D08-450E-AA9B-817D3ECFA76D}" cxnId="{9C7736D9-A0B8-4091-BCF6-E4C60CE4E907}" type="sibTrans">
      <dgm:prSet/>
      <dgm:spPr/>
      <dgm:t>
        <a:bodyPr/>
        <a:lstStyle/>
        <a:p>
          <a:endParaRPr lang="en-US"/>
        </a:p>
      </dgm:t>
    </dgm:pt>
    <dgm:pt modelId="{21EE789D-FFEA-4DC0-8F16-46244EE98F40}">
      <dgm:prSet/>
      <dgm:spPr/>
      <dgm:t>
        <a:bodyPr/>
        <a:lstStyle/>
        <a:p>
          <a:pPr>
            <a:lnSpc>
              <a:spcPct val="100000"/>
            </a:lnSpc>
          </a:pPr>
          <a:r>
            <a:rPr lang="en-US"/>
            <a:t>Select Your Warehouse and Click On Next</a:t>
          </a:r>
          <a:endParaRPr lang="en-US" dirty="0"/>
        </a:p>
      </dgm:t>
    </dgm:pt>
    <dgm:pt modelId="{E4C7DFA3-CF33-433D-A702-EBBF9EC331F5}" cxnId="{961371AE-C1DE-4B8A-9478-66478D84BF0F}" type="parTrans">
      <dgm:prSet/>
      <dgm:spPr/>
      <dgm:t>
        <a:bodyPr/>
        <a:lstStyle/>
        <a:p>
          <a:endParaRPr lang="en-US"/>
        </a:p>
      </dgm:t>
    </dgm:pt>
    <dgm:pt modelId="{2803DFE3-3A9D-48F6-A162-9A701FA1C4F8}" cxnId="{961371AE-C1DE-4B8A-9478-66478D84BF0F}" type="sibTrans">
      <dgm:prSet/>
      <dgm:spPr/>
      <dgm:t>
        <a:bodyPr/>
        <a:lstStyle/>
        <a:p>
          <a:endParaRPr lang="en-US"/>
        </a:p>
      </dgm:t>
    </dgm:pt>
    <dgm:pt modelId="{FD69C71A-B78E-4A36-BB88-095BD4D64852}">
      <dgm:prSet/>
      <dgm:spPr/>
      <dgm:t>
        <a:bodyPr/>
        <a:lstStyle/>
        <a:p>
          <a:pPr>
            <a:lnSpc>
              <a:spcPct val="100000"/>
            </a:lnSpc>
          </a:pPr>
          <a:r>
            <a:rPr lang="en-US"/>
            <a:t>Select your file for Loading</a:t>
          </a:r>
        </a:p>
      </dgm:t>
    </dgm:pt>
    <dgm:pt modelId="{15909A08-D5BA-4AA4-A237-918E6D07E07A}" cxnId="{F2CCA58E-4AF4-4A29-AE05-5F8B90B558B8}" type="parTrans">
      <dgm:prSet/>
      <dgm:spPr/>
      <dgm:t>
        <a:bodyPr/>
        <a:lstStyle/>
        <a:p>
          <a:endParaRPr lang="en-US"/>
        </a:p>
      </dgm:t>
    </dgm:pt>
    <dgm:pt modelId="{312A5AC3-E366-475D-AA95-46FEF927E29E}" cxnId="{F2CCA58E-4AF4-4A29-AE05-5F8B90B558B8}" type="sibTrans">
      <dgm:prSet/>
      <dgm:spPr/>
      <dgm:t>
        <a:bodyPr/>
        <a:lstStyle/>
        <a:p>
          <a:endParaRPr lang="en-US"/>
        </a:p>
      </dgm:t>
    </dgm:pt>
    <dgm:pt modelId="{14CF4E08-2425-4A3D-8BE0-2D9D9F7FF3B4}">
      <dgm:prSet/>
      <dgm:spPr/>
      <dgm:t>
        <a:bodyPr/>
        <a:lstStyle/>
        <a:p>
          <a:pPr>
            <a:lnSpc>
              <a:spcPct val="100000"/>
            </a:lnSpc>
          </a:pPr>
          <a:r>
            <a:rPr lang="en-US"/>
            <a:t>Select File Format, If not created Create a file Format (Choose your file Format, Name It and Create it) and Click on Next</a:t>
          </a:r>
        </a:p>
      </dgm:t>
    </dgm:pt>
    <dgm:pt modelId="{575FE8E9-EA90-450C-A186-89AC4F1B94DA}" cxnId="{598A8E91-4609-4365-B038-A178A21F6B4D}" type="parTrans">
      <dgm:prSet/>
      <dgm:spPr/>
      <dgm:t>
        <a:bodyPr/>
        <a:lstStyle/>
        <a:p>
          <a:endParaRPr lang="en-US"/>
        </a:p>
      </dgm:t>
    </dgm:pt>
    <dgm:pt modelId="{3B0C26A4-227E-4E56-9E12-B2BE9DD9B583}" cxnId="{598A8E91-4609-4365-B038-A178A21F6B4D}" type="sibTrans">
      <dgm:prSet/>
      <dgm:spPr/>
      <dgm:t>
        <a:bodyPr/>
        <a:lstStyle/>
        <a:p>
          <a:endParaRPr lang="en-US"/>
        </a:p>
      </dgm:t>
    </dgm:pt>
    <dgm:pt modelId="{D527EDD3-9E0C-431F-B8CE-FB2E2E9B5A31}">
      <dgm:prSet/>
      <dgm:spPr/>
      <dgm:t>
        <a:bodyPr/>
        <a:lstStyle/>
        <a:p>
          <a:pPr>
            <a:lnSpc>
              <a:spcPct val="100000"/>
            </a:lnSpc>
          </a:pPr>
          <a:r>
            <a:rPr lang="en-US"/>
            <a:t>Select your Load Options and Load the File</a:t>
          </a:r>
        </a:p>
      </dgm:t>
    </dgm:pt>
    <dgm:pt modelId="{EA83CD4D-7EAE-4A4A-BAC1-4B5D8F99CC76}" cxnId="{60EABDEA-FB84-467F-863E-9A6AA479AE87}" type="parTrans">
      <dgm:prSet/>
      <dgm:spPr/>
      <dgm:t>
        <a:bodyPr/>
        <a:lstStyle/>
        <a:p>
          <a:endParaRPr lang="en-US"/>
        </a:p>
      </dgm:t>
    </dgm:pt>
    <dgm:pt modelId="{7C7FA209-7F61-4E4F-AE17-D6880B5B3818}" cxnId="{60EABDEA-FB84-467F-863E-9A6AA479AE87}" type="sibTrans">
      <dgm:prSet/>
      <dgm:spPr/>
      <dgm:t>
        <a:bodyPr/>
        <a:lstStyle/>
        <a:p>
          <a:endParaRPr lang="en-US"/>
        </a:p>
      </dgm:t>
    </dgm:pt>
    <dgm:pt modelId="{871A2F0D-53F1-41F5-8FD8-DB7650446BDF}" type="pres">
      <dgm:prSet presAssocID="{0A082EC6-6225-4A97-9A5A-CB1EB68F3861}" presName="root" presStyleCnt="0">
        <dgm:presLayoutVars>
          <dgm:dir/>
          <dgm:resizeHandles val="exact"/>
        </dgm:presLayoutVars>
      </dgm:prSet>
      <dgm:spPr/>
    </dgm:pt>
    <dgm:pt modelId="{68FD00AE-CB1E-496A-A8DE-F9F8B05482E8}" type="pres">
      <dgm:prSet presAssocID="{4F8E9164-C3BB-4815-BCCD-045682344B21}" presName="compNode" presStyleCnt="0"/>
      <dgm:spPr/>
    </dgm:pt>
    <dgm:pt modelId="{A948779E-5A23-42A7-B841-9A1FB44C279A}" type="pres">
      <dgm:prSet presAssocID="{4F8E9164-C3BB-4815-BCCD-045682344B21}" presName="iconBgRect" presStyleLbl="bgShp" presStyleIdx="0" presStyleCnt="8"/>
      <dgm:spPr>
        <a:prstGeom prst="round2DiagRect">
          <a:avLst>
            <a:gd name="adj1" fmla="val 29727"/>
            <a:gd name="adj2" fmla="val 0"/>
          </a:avLst>
        </a:prstGeom>
      </dgm:spPr>
    </dgm:pt>
    <dgm:pt modelId="{ECB3D815-18E9-48B0-868F-D2ABF7F9B5B9}" type="pres">
      <dgm:prSet presAssocID="{4F8E9164-C3BB-4815-BCCD-045682344B2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AB6C35AD-5A0B-46AE-AD21-A7680F357B9F}" type="pres">
      <dgm:prSet presAssocID="{4F8E9164-C3BB-4815-BCCD-045682344B21}" presName="spaceRect" presStyleCnt="0"/>
      <dgm:spPr/>
    </dgm:pt>
    <dgm:pt modelId="{FEC4486A-448D-4A4B-8C09-C14A4C67171D}" type="pres">
      <dgm:prSet presAssocID="{4F8E9164-C3BB-4815-BCCD-045682344B21}" presName="textRect" presStyleLbl="revTx" presStyleIdx="0" presStyleCnt="8">
        <dgm:presLayoutVars>
          <dgm:chMax val="1"/>
          <dgm:chPref val="1"/>
        </dgm:presLayoutVars>
      </dgm:prSet>
      <dgm:spPr/>
    </dgm:pt>
    <dgm:pt modelId="{59CA2B30-66E0-490C-B716-6B44886EB50E}" type="pres">
      <dgm:prSet presAssocID="{3E36E318-45AF-4A48-9BFF-26AD2B3B1735}" presName="sibTrans" presStyleCnt="0"/>
      <dgm:spPr/>
    </dgm:pt>
    <dgm:pt modelId="{4D1D3D22-C89D-485F-A394-4AEAD6100CB2}" type="pres">
      <dgm:prSet presAssocID="{1E90235C-A5A3-43DB-97BD-4CF32ADF034A}" presName="compNode" presStyleCnt="0"/>
      <dgm:spPr/>
    </dgm:pt>
    <dgm:pt modelId="{191FBE55-AE63-4D6B-839F-8D911B786B1C}" type="pres">
      <dgm:prSet presAssocID="{1E90235C-A5A3-43DB-97BD-4CF32ADF034A}" presName="iconBgRect" presStyleLbl="bgShp" presStyleIdx="1" presStyleCnt="8"/>
      <dgm:spPr>
        <a:prstGeom prst="round2DiagRect">
          <a:avLst>
            <a:gd name="adj1" fmla="val 29727"/>
            <a:gd name="adj2" fmla="val 0"/>
          </a:avLst>
        </a:prstGeom>
      </dgm:spPr>
    </dgm:pt>
    <dgm:pt modelId="{51AD1B3C-BA36-4EBE-8A88-F78293FEDD7D}" type="pres">
      <dgm:prSet presAssocID="{1E90235C-A5A3-43DB-97BD-4CF32ADF034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653D1B46-4F67-42E9-93C5-9693777EC4D2}" type="pres">
      <dgm:prSet presAssocID="{1E90235C-A5A3-43DB-97BD-4CF32ADF034A}" presName="spaceRect" presStyleCnt="0"/>
      <dgm:spPr/>
    </dgm:pt>
    <dgm:pt modelId="{6963F6D1-E4E6-4931-A2EB-41D9E77D10D4}" type="pres">
      <dgm:prSet presAssocID="{1E90235C-A5A3-43DB-97BD-4CF32ADF034A}" presName="textRect" presStyleLbl="revTx" presStyleIdx="1" presStyleCnt="8">
        <dgm:presLayoutVars>
          <dgm:chMax val="1"/>
          <dgm:chPref val="1"/>
        </dgm:presLayoutVars>
      </dgm:prSet>
      <dgm:spPr/>
    </dgm:pt>
    <dgm:pt modelId="{DA72465D-CF5F-445C-A18E-9DC541E2B646}" type="pres">
      <dgm:prSet presAssocID="{9051CF17-D527-47CC-A6AF-DCA83C8D829D}" presName="sibTrans" presStyleCnt="0"/>
      <dgm:spPr/>
    </dgm:pt>
    <dgm:pt modelId="{4155D237-D40A-46D1-BABA-10AA0B717762}" type="pres">
      <dgm:prSet presAssocID="{C6BDC451-3EA5-4360-939E-13E6331BD53A}" presName="compNode" presStyleCnt="0"/>
      <dgm:spPr/>
    </dgm:pt>
    <dgm:pt modelId="{F1A1EE96-D51D-4C7A-B896-E32A8038034F}" type="pres">
      <dgm:prSet presAssocID="{C6BDC451-3EA5-4360-939E-13E6331BD53A}" presName="iconBgRect" presStyleLbl="bgShp" presStyleIdx="2" presStyleCnt="8"/>
      <dgm:spPr>
        <a:prstGeom prst="round2DiagRect">
          <a:avLst>
            <a:gd name="adj1" fmla="val 29727"/>
            <a:gd name="adj2" fmla="val 0"/>
          </a:avLst>
        </a:prstGeom>
      </dgm:spPr>
    </dgm:pt>
    <dgm:pt modelId="{688834DD-07A9-426E-B940-7AFA3CC560A6}" type="pres">
      <dgm:prSet presAssocID="{C6BDC451-3EA5-4360-939E-13E6331BD5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0CD49C2-B400-41CD-ABA2-5D568D618BC1}" type="pres">
      <dgm:prSet presAssocID="{C6BDC451-3EA5-4360-939E-13E6331BD53A}" presName="spaceRect" presStyleCnt="0"/>
      <dgm:spPr/>
    </dgm:pt>
    <dgm:pt modelId="{409ABB63-0BA3-4059-B30F-A35EC287C46F}" type="pres">
      <dgm:prSet presAssocID="{C6BDC451-3EA5-4360-939E-13E6331BD53A}" presName="textRect" presStyleLbl="revTx" presStyleIdx="2" presStyleCnt="8">
        <dgm:presLayoutVars>
          <dgm:chMax val="1"/>
          <dgm:chPref val="1"/>
        </dgm:presLayoutVars>
      </dgm:prSet>
      <dgm:spPr/>
    </dgm:pt>
    <dgm:pt modelId="{DECFB257-873C-4DD6-BF5C-BC39ACB7F161}" type="pres">
      <dgm:prSet presAssocID="{51CE1A43-A138-43A4-A437-ABC5D9131157}" presName="sibTrans" presStyleCnt="0"/>
      <dgm:spPr/>
    </dgm:pt>
    <dgm:pt modelId="{4B7F7804-04C1-4771-BBE5-9CB9CF11F4F6}" type="pres">
      <dgm:prSet presAssocID="{491004FF-E280-4796-8AFF-7E1D21A2E7BD}" presName="compNode" presStyleCnt="0"/>
      <dgm:spPr/>
    </dgm:pt>
    <dgm:pt modelId="{880B2987-D60B-4AC9-93D7-3088FFB33CEE}" type="pres">
      <dgm:prSet presAssocID="{491004FF-E280-4796-8AFF-7E1D21A2E7BD}" presName="iconBgRect" presStyleLbl="bgShp" presStyleIdx="3" presStyleCnt="8"/>
      <dgm:spPr>
        <a:prstGeom prst="round2DiagRect">
          <a:avLst>
            <a:gd name="adj1" fmla="val 29727"/>
            <a:gd name="adj2" fmla="val 0"/>
          </a:avLst>
        </a:prstGeom>
      </dgm:spPr>
    </dgm:pt>
    <dgm:pt modelId="{F800C3C9-B838-4F69-AED1-3004887614A6}" type="pres">
      <dgm:prSet presAssocID="{491004FF-E280-4796-8AFF-7E1D21A2E7BD}" presName="iconRect" presStyleLbl="node1" presStyleIdx="3" presStyleCnt="8"/>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9FAA2596-7331-451A-BA65-1D4FBB727CDA}" type="pres">
      <dgm:prSet presAssocID="{491004FF-E280-4796-8AFF-7E1D21A2E7BD}" presName="spaceRect" presStyleCnt="0"/>
      <dgm:spPr/>
    </dgm:pt>
    <dgm:pt modelId="{1A101AC2-0DAD-439C-A825-A01D7D5D01C8}" type="pres">
      <dgm:prSet presAssocID="{491004FF-E280-4796-8AFF-7E1D21A2E7BD}" presName="textRect" presStyleLbl="revTx" presStyleIdx="3" presStyleCnt="8">
        <dgm:presLayoutVars>
          <dgm:chMax val="1"/>
          <dgm:chPref val="1"/>
        </dgm:presLayoutVars>
      </dgm:prSet>
      <dgm:spPr/>
    </dgm:pt>
    <dgm:pt modelId="{9EE2ED04-5B02-4459-84EB-1C3C44462BD8}" type="pres">
      <dgm:prSet presAssocID="{4BD4B146-0D08-450E-AA9B-817D3ECFA76D}" presName="sibTrans" presStyleCnt="0"/>
      <dgm:spPr/>
    </dgm:pt>
    <dgm:pt modelId="{1F03D4C2-517E-4F91-9259-EBA906BD9CEC}" type="pres">
      <dgm:prSet presAssocID="{21EE789D-FFEA-4DC0-8F16-46244EE98F40}" presName="compNode" presStyleCnt="0"/>
      <dgm:spPr/>
    </dgm:pt>
    <dgm:pt modelId="{224A6048-56D6-4D97-BA1C-3C6DFA0321AC}" type="pres">
      <dgm:prSet presAssocID="{21EE789D-FFEA-4DC0-8F16-46244EE98F40}" presName="iconBgRect" presStyleLbl="bgShp" presStyleIdx="4" presStyleCnt="8"/>
      <dgm:spPr>
        <a:prstGeom prst="round2DiagRect">
          <a:avLst>
            <a:gd name="adj1" fmla="val 29727"/>
            <a:gd name="adj2" fmla="val 0"/>
          </a:avLst>
        </a:prstGeom>
      </dgm:spPr>
    </dgm:pt>
    <dgm:pt modelId="{06E2A298-4E3D-47FD-B4E2-A123FC13F9B4}" type="pres">
      <dgm:prSet presAssocID="{21EE789D-FFEA-4DC0-8F16-46244EE98F40}" presName="iconRect" presStyleLbl="node1" presStyleIdx="4" presStyleCnt="8"/>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99D15FC4-E5AF-4D6B-955F-52F8256D3B72}" type="pres">
      <dgm:prSet presAssocID="{21EE789D-FFEA-4DC0-8F16-46244EE98F40}" presName="spaceRect" presStyleCnt="0"/>
      <dgm:spPr/>
    </dgm:pt>
    <dgm:pt modelId="{49DD5B17-AA2B-4069-BFC3-609E6A54A03E}" type="pres">
      <dgm:prSet presAssocID="{21EE789D-FFEA-4DC0-8F16-46244EE98F40}" presName="textRect" presStyleLbl="revTx" presStyleIdx="4" presStyleCnt="8">
        <dgm:presLayoutVars>
          <dgm:chMax val="1"/>
          <dgm:chPref val="1"/>
        </dgm:presLayoutVars>
      </dgm:prSet>
      <dgm:spPr/>
    </dgm:pt>
    <dgm:pt modelId="{70A8B8C0-333C-4170-90D9-87E825106004}" type="pres">
      <dgm:prSet presAssocID="{2803DFE3-3A9D-48F6-A162-9A701FA1C4F8}" presName="sibTrans" presStyleCnt="0"/>
      <dgm:spPr/>
    </dgm:pt>
    <dgm:pt modelId="{077AFCDB-433E-483F-A34E-48E2036B04D3}" type="pres">
      <dgm:prSet presAssocID="{FD69C71A-B78E-4A36-BB88-095BD4D64852}" presName="compNode" presStyleCnt="0"/>
      <dgm:spPr/>
    </dgm:pt>
    <dgm:pt modelId="{ACDF241D-BCA0-4BA1-9A60-28826B82D2AD}" type="pres">
      <dgm:prSet presAssocID="{FD69C71A-B78E-4A36-BB88-095BD4D64852}" presName="iconBgRect" presStyleLbl="bgShp" presStyleIdx="5" presStyleCnt="8"/>
      <dgm:spPr>
        <a:prstGeom prst="round2DiagRect">
          <a:avLst>
            <a:gd name="adj1" fmla="val 29727"/>
            <a:gd name="adj2" fmla="val 0"/>
          </a:avLst>
        </a:prstGeom>
      </dgm:spPr>
    </dgm:pt>
    <dgm:pt modelId="{D348D6F2-51F5-4378-BD09-3349D9A549EF}" type="pres">
      <dgm:prSet presAssocID="{FD69C71A-B78E-4A36-BB88-095BD4D64852}" presName="iconRect" presStyleLbl="node1" presStyleIdx="5" presStyleCnt="8"/>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2B2FE483-6470-490B-97FB-E91E16F7FC0F}" type="pres">
      <dgm:prSet presAssocID="{FD69C71A-B78E-4A36-BB88-095BD4D64852}" presName="spaceRect" presStyleCnt="0"/>
      <dgm:spPr/>
    </dgm:pt>
    <dgm:pt modelId="{DED85024-9802-42B8-B31E-10BD566B3CB3}" type="pres">
      <dgm:prSet presAssocID="{FD69C71A-B78E-4A36-BB88-095BD4D64852}" presName="textRect" presStyleLbl="revTx" presStyleIdx="5" presStyleCnt="8">
        <dgm:presLayoutVars>
          <dgm:chMax val="1"/>
          <dgm:chPref val="1"/>
        </dgm:presLayoutVars>
      </dgm:prSet>
      <dgm:spPr/>
    </dgm:pt>
    <dgm:pt modelId="{DB15EE5C-9C02-4F9E-9EFF-971668EB302F}" type="pres">
      <dgm:prSet presAssocID="{312A5AC3-E366-475D-AA95-46FEF927E29E}" presName="sibTrans" presStyleCnt="0"/>
      <dgm:spPr/>
    </dgm:pt>
    <dgm:pt modelId="{4884EB89-CB68-4F6D-A757-83C8E5AB8DA8}" type="pres">
      <dgm:prSet presAssocID="{14CF4E08-2425-4A3D-8BE0-2D9D9F7FF3B4}" presName="compNode" presStyleCnt="0"/>
      <dgm:spPr/>
    </dgm:pt>
    <dgm:pt modelId="{A035433B-E832-41B1-99C9-8824B7D2629A}" type="pres">
      <dgm:prSet presAssocID="{14CF4E08-2425-4A3D-8BE0-2D9D9F7FF3B4}" presName="iconBgRect" presStyleLbl="bgShp" presStyleIdx="6" presStyleCnt="8"/>
      <dgm:spPr>
        <a:prstGeom prst="round2DiagRect">
          <a:avLst>
            <a:gd name="adj1" fmla="val 29727"/>
            <a:gd name="adj2" fmla="val 0"/>
          </a:avLst>
        </a:prstGeom>
      </dgm:spPr>
    </dgm:pt>
    <dgm:pt modelId="{FD3EED37-684E-407F-93DB-33AA23BFE69A}" type="pres">
      <dgm:prSet presAssocID="{14CF4E08-2425-4A3D-8BE0-2D9D9F7FF3B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pt>
    <dgm:pt modelId="{E9DFD563-5840-42F9-A610-6A5E67F8E69A}" type="pres">
      <dgm:prSet presAssocID="{14CF4E08-2425-4A3D-8BE0-2D9D9F7FF3B4}" presName="spaceRect" presStyleCnt="0"/>
      <dgm:spPr/>
    </dgm:pt>
    <dgm:pt modelId="{C8EFE1DB-4E7B-4250-8A50-408F343BB072}" type="pres">
      <dgm:prSet presAssocID="{14CF4E08-2425-4A3D-8BE0-2D9D9F7FF3B4}" presName="textRect" presStyleLbl="revTx" presStyleIdx="6" presStyleCnt="8">
        <dgm:presLayoutVars>
          <dgm:chMax val="1"/>
          <dgm:chPref val="1"/>
        </dgm:presLayoutVars>
      </dgm:prSet>
      <dgm:spPr/>
    </dgm:pt>
    <dgm:pt modelId="{F40D3613-6632-475B-8BEE-A4657AFDA8A8}" type="pres">
      <dgm:prSet presAssocID="{3B0C26A4-227E-4E56-9E12-B2BE9DD9B583}" presName="sibTrans" presStyleCnt="0"/>
      <dgm:spPr/>
    </dgm:pt>
    <dgm:pt modelId="{99C41A52-D6DC-4716-B1BF-088DB8030D18}" type="pres">
      <dgm:prSet presAssocID="{D527EDD3-9E0C-431F-B8CE-FB2E2E9B5A31}" presName="compNode" presStyleCnt="0"/>
      <dgm:spPr/>
    </dgm:pt>
    <dgm:pt modelId="{F4930652-0D6F-4F1F-B018-B7BBCC27B09C}" type="pres">
      <dgm:prSet presAssocID="{D527EDD3-9E0C-431F-B8CE-FB2E2E9B5A31}" presName="iconBgRect" presStyleLbl="bgShp" presStyleIdx="7" presStyleCnt="8"/>
      <dgm:spPr>
        <a:prstGeom prst="round2DiagRect">
          <a:avLst>
            <a:gd name="adj1" fmla="val 29727"/>
            <a:gd name="adj2" fmla="val 0"/>
          </a:avLst>
        </a:prstGeom>
      </dgm:spPr>
    </dgm:pt>
    <dgm:pt modelId="{29D1DD97-5139-40B9-8CBD-E6F43BE975D8}" type="pres">
      <dgm:prSet presAssocID="{D527EDD3-9E0C-431F-B8CE-FB2E2E9B5A3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pt>
    <dgm:pt modelId="{9430E508-2915-449D-8DE9-5A5382AD92E3}" type="pres">
      <dgm:prSet presAssocID="{D527EDD3-9E0C-431F-B8CE-FB2E2E9B5A31}" presName="spaceRect" presStyleCnt="0"/>
      <dgm:spPr/>
    </dgm:pt>
    <dgm:pt modelId="{A519E57A-625C-445D-8A80-C31AAD7C2AC2}" type="pres">
      <dgm:prSet presAssocID="{D527EDD3-9E0C-431F-B8CE-FB2E2E9B5A31}" presName="textRect" presStyleLbl="revTx" presStyleIdx="7" presStyleCnt="8">
        <dgm:presLayoutVars>
          <dgm:chMax val="1"/>
          <dgm:chPref val="1"/>
        </dgm:presLayoutVars>
      </dgm:prSet>
      <dgm:spPr/>
    </dgm:pt>
  </dgm:ptLst>
  <dgm:cxnLst>
    <dgm:cxn modelId="{6F52A201-0809-4004-8A37-1F80C6330F2A}" srcId="{0A082EC6-6225-4A97-9A5A-CB1EB68F3861}" destId="{4F8E9164-C3BB-4815-BCCD-045682344B21}" srcOrd="0" destOrd="0" parTransId="{148BDFD8-3508-49F1-8AA9-5C0A6A28DFFD}" sibTransId="{3E36E318-45AF-4A48-9BFF-26AD2B3B1735}"/>
    <dgm:cxn modelId="{59787D24-E98B-4305-8294-2106226B3384}" type="presOf" srcId="{4F8E9164-C3BB-4815-BCCD-045682344B21}" destId="{FEC4486A-448D-4A4B-8C09-C14A4C67171D}" srcOrd="0" destOrd="0" presId="urn:microsoft.com/office/officeart/2018/5/layout/IconLeafLabelList"/>
    <dgm:cxn modelId="{0F84CD45-6E4F-4D95-9AE7-94F59569741F}" type="presOf" srcId="{C6BDC451-3EA5-4360-939E-13E6331BD53A}" destId="{409ABB63-0BA3-4059-B30F-A35EC287C46F}" srcOrd="0" destOrd="0" presId="urn:microsoft.com/office/officeart/2018/5/layout/IconLeafLabelList"/>
    <dgm:cxn modelId="{2050BD46-3F3F-4F6D-A88A-C5B5B8FD7507}" type="presOf" srcId="{D527EDD3-9E0C-431F-B8CE-FB2E2E9B5A31}" destId="{A519E57A-625C-445D-8A80-C31AAD7C2AC2}" srcOrd="0" destOrd="0" presId="urn:microsoft.com/office/officeart/2018/5/layout/IconLeafLabelList"/>
    <dgm:cxn modelId="{0DABA670-DA12-4AC8-A754-31E0E2A0E35A}" type="presOf" srcId="{1E90235C-A5A3-43DB-97BD-4CF32ADF034A}" destId="{6963F6D1-E4E6-4931-A2EB-41D9E77D10D4}" srcOrd="0" destOrd="0" presId="urn:microsoft.com/office/officeart/2018/5/layout/IconLeafLabelList"/>
    <dgm:cxn modelId="{67BA5574-A9F6-4553-B6CE-ABD6548C043B}" type="presOf" srcId="{14CF4E08-2425-4A3D-8BE0-2D9D9F7FF3B4}" destId="{C8EFE1DB-4E7B-4250-8A50-408F343BB072}" srcOrd="0" destOrd="0" presId="urn:microsoft.com/office/officeart/2018/5/layout/IconLeafLabelList"/>
    <dgm:cxn modelId="{8C78F488-DC7B-4D25-9652-7C8AEDE08124}" type="presOf" srcId="{21EE789D-FFEA-4DC0-8F16-46244EE98F40}" destId="{49DD5B17-AA2B-4069-BFC3-609E6A54A03E}" srcOrd="0" destOrd="0" presId="urn:microsoft.com/office/officeart/2018/5/layout/IconLeafLabelList"/>
    <dgm:cxn modelId="{F2CCA58E-4AF4-4A29-AE05-5F8B90B558B8}" srcId="{0A082EC6-6225-4A97-9A5A-CB1EB68F3861}" destId="{FD69C71A-B78E-4A36-BB88-095BD4D64852}" srcOrd="5" destOrd="0" parTransId="{15909A08-D5BA-4AA4-A237-918E6D07E07A}" sibTransId="{312A5AC3-E366-475D-AA95-46FEF927E29E}"/>
    <dgm:cxn modelId="{598A8E91-4609-4365-B038-A178A21F6B4D}" srcId="{0A082EC6-6225-4A97-9A5A-CB1EB68F3861}" destId="{14CF4E08-2425-4A3D-8BE0-2D9D9F7FF3B4}" srcOrd="6" destOrd="0" parTransId="{575FE8E9-EA90-450C-A186-89AC4F1B94DA}" sibTransId="{3B0C26A4-227E-4E56-9E12-B2BE9DD9B583}"/>
    <dgm:cxn modelId="{EA50FFA7-06F0-4D88-B00D-2BD2E053B414}" srcId="{0A082EC6-6225-4A97-9A5A-CB1EB68F3861}" destId="{C6BDC451-3EA5-4360-939E-13E6331BD53A}" srcOrd="2" destOrd="0" parTransId="{9985D12E-0765-484A-A4E9-C1B7A6D7820B}" sibTransId="{51CE1A43-A138-43A4-A437-ABC5D9131157}"/>
    <dgm:cxn modelId="{4B5B10AE-C2A7-484A-9600-6B2502003182}" type="presOf" srcId="{FD69C71A-B78E-4A36-BB88-095BD4D64852}" destId="{DED85024-9802-42B8-B31E-10BD566B3CB3}" srcOrd="0" destOrd="0" presId="urn:microsoft.com/office/officeart/2018/5/layout/IconLeafLabelList"/>
    <dgm:cxn modelId="{961371AE-C1DE-4B8A-9478-66478D84BF0F}" srcId="{0A082EC6-6225-4A97-9A5A-CB1EB68F3861}" destId="{21EE789D-FFEA-4DC0-8F16-46244EE98F40}" srcOrd="4" destOrd="0" parTransId="{E4C7DFA3-CF33-433D-A702-EBBF9EC331F5}" sibTransId="{2803DFE3-3A9D-48F6-A162-9A701FA1C4F8}"/>
    <dgm:cxn modelId="{4B1BD9D0-9E17-4F89-8B2F-CEFA5DA83BF4}" srcId="{0A082EC6-6225-4A97-9A5A-CB1EB68F3861}" destId="{1E90235C-A5A3-43DB-97BD-4CF32ADF034A}" srcOrd="1" destOrd="0" parTransId="{E4BC36BD-3438-4A30-8E02-EF9795298BF6}" sibTransId="{9051CF17-D527-47CC-A6AF-DCA83C8D829D}"/>
    <dgm:cxn modelId="{9C7736D9-A0B8-4091-BCF6-E4C60CE4E907}" srcId="{0A082EC6-6225-4A97-9A5A-CB1EB68F3861}" destId="{491004FF-E280-4796-8AFF-7E1D21A2E7BD}" srcOrd="3" destOrd="0" parTransId="{69B0800A-397E-44FF-91B1-DA9C82FEA160}" sibTransId="{4BD4B146-0D08-450E-AA9B-817D3ECFA76D}"/>
    <dgm:cxn modelId="{D375F4DC-5249-4485-B9BF-B043D15684C4}" type="presOf" srcId="{491004FF-E280-4796-8AFF-7E1D21A2E7BD}" destId="{1A101AC2-0DAD-439C-A825-A01D7D5D01C8}" srcOrd="0" destOrd="0" presId="urn:microsoft.com/office/officeart/2018/5/layout/IconLeafLabelList"/>
    <dgm:cxn modelId="{60EABDEA-FB84-467F-863E-9A6AA479AE87}" srcId="{0A082EC6-6225-4A97-9A5A-CB1EB68F3861}" destId="{D527EDD3-9E0C-431F-B8CE-FB2E2E9B5A31}" srcOrd="7" destOrd="0" parTransId="{EA83CD4D-7EAE-4A4A-BAC1-4B5D8F99CC76}" sibTransId="{7C7FA209-7F61-4E4F-AE17-D6880B5B3818}"/>
    <dgm:cxn modelId="{397719ED-1993-4D20-8EAE-A3F38CF6E096}" type="presOf" srcId="{0A082EC6-6225-4A97-9A5A-CB1EB68F3861}" destId="{871A2F0D-53F1-41F5-8FD8-DB7650446BDF}" srcOrd="0" destOrd="0" presId="urn:microsoft.com/office/officeart/2018/5/layout/IconLeafLabelList"/>
    <dgm:cxn modelId="{98ED53B5-8835-4BB6-8595-E3C2C6886FB1}" type="presParOf" srcId="{871A2F0D-53F1-41F5-8FD8-DB7650446BDF}" destId="{68FD00AE-CB1E-496A-A8DE-F9F8B05482E8}" srcOrd="0" destOrd="0" presId="urn:microsoft.com/office/officeart/2018/5/layout/IconLeafLabelList"/>
    <dgm:cxn modelId="{8131250F-353D-42E1-B3B8-AD57828045FF}" type="presParOf" srcId="{68FD00AE-CB1E-496A-A8DE-F9F8B05482E8}" destId="{A948779E-5A23-42A7-B841-9A1FB44C279A}" srcOrd="0" destOrd="0" presId="urn:microsoft.com/office/officeart/2018/5/layout/IconLeafLabelList"/>
    <dgm:cxn modelId="{BC84BFD0-0453-4E14-BE92-A31D7D2749F4}" type="presParOf" srcId="{68FD00AE-CB1E-496A-A8DE-F9F8B05482E8}" destId="{ECB3D815-18E9-48B0-868F-D2ABF7F9B5B9}" srcOrd="1" destOrd="0" presId="urn:microsoft.com/office/officeart/2018/5/layout/IconLeafLabelList"/>
    <dgm:cxn modelId="{77127A44-24CF-40E1-B8C8-642B082068AE}" type="presParOf" srcId="{68FD00AE-CB1E-496A-A8DE-F9F8B05482E8}" destId="{AB6C35AD-5A0B-46AE-AD21-A7680F357B9F}" srcOrd="2" destOrd="0" presId="urn:microsoft.com/office/officeart/2018/5/layout/IconLeafLabelList"/>
    <dgm:cxn modelId="{6E7E6E35-9425-47D5-90D2-A5DD22B6A0E9}" type="presParOf" srcId="{68FD00AE-CB1E-496A-A8DE-F9F8B05482E8}" destId="{FEC4486A-448D-4A4B-8C09-C14A4C67171D}" srcOrd="3" destOrd="0" presId="urn:microsoft.com/office/officeart/2018/5/layout/IconLeafLabelList"/>
    <dgm:cxn modelId="{CFEEA36E-8C93-48A0-AD15-7D7858629CC8}" type="presParOf" srcId="{871A2F0D-53F1-41F5-8FD8-DB7650446BDF}" destId="{59CA2B30-66E0-490C-B716-6B44886EB50E}" srcOrd="1" destOrd="0" presId="urn:microsoft.com/office/officeart/2018/5/layout/IconLeafLabelList"/>
    <dgm:cxn modelId="{D60CF40F-8DF3-4DFE-B376-7094216D2B9A}" type="presParOf" srcId="{871A2F0D-53F1-41F5-8FD8-DB7650446BDF}" destId="{4D1D3D22-C89D-485F-A394-4AEAD6100CB2}" srcOrd="2" destOrd="0" presId="urn:microsoft.com/office/officeart/2018/5/layout/IconLeafLabelList"/>
    <dgm:cxn modelId="{2348838A-A93D-488E-9A21-A180EAA7E712}" type="presParOf" srcId="{4D1D3D22-C89D-485F-A394-4AEAD6100CB2}" destId="{191FBE55-AE63-4D6B-839F-8D911B786B1C}" srcOrd="0" destOrd="0" presId="urn:microsoft.com/office/officeart/2018/5/layout/IconLeafLabelList"/>
    <dgm:cxn modelId="{B35C2076-BA4E-4CA7-84D6-89ECBBAA62F1}" type="presParOf" srcId="{4D1D3D22-C89D-485F-A394-4AEAD6100CB2}" destId="{51AD1B3C-BA36-4EBE-8A88-F78293FEDD7D}" srcOrd="1" destOrd="0" presId="urn:microsoft.com/office/officeart/2018/5/layout/IconLeafLabelList"/>
    <dgm:cxn modelId="{67BBE242-7BF6-4D8B-8E35-D2AFC2CA5F74}" type="presParOf" srcId="{4D1D3D22-C89D-485F-A394-4AEAD6100CB2}" destId="{653D1B46-4F67-42E9-93C5-9693777EC4D2}" srcOrd="2" destOrd="0" presId="urn:microsoft.com/office/officeart/2018/5/layout/IconLeafLabelList"/>
    <dgm:cxn modelId="{0E8F9186-0D8C-443C-8028-DD3E0FCC8B5F}" type="presParOf" srcId="{4D1D3D22-C89D-485F-A394-4AEAD6100CB2}" destId="{6963F6D1-E4E6-4931-A2EB-41D9E77D10D4}" srcOrd="3" destOrd="0" presId="urn:microsoft.com/office/officeart/2018/5/layout/IconLeafLabelList"/>
    <dgm:cxn modelId="{607236E5-9CE3-4DC7-8700-69983270F28B}" type="presParOf" srcId="{871A2F0D-53F1-41F5-8FD8-DB7650446BDF}" destId="{DA72465D-CF5F-445C-A18E-9DC541E2B646}" srcOrd="3" destOrd="0" presId="urn:microsoft.com/office/officeart/2018/5/layout/IconLeafLabelList"/>
    <dgm:cxn modelId="{54389F92-4292-4E93-A21A-BD0A1A9EA971}" type="presParOf" srcId="{871A2F0D-53F1-41F5-8FD8-DB7650446BDF}" destId="{4155D237-D40A-46D1-BABA-10AA0B717762}" srcOrd="4" destOrd="0" presId="urn:microsoft.com/office/officeart/2018/5/layout/IconLeafLabelList"/>
    <dgm:cxn modelId="{01E58A06-C35F-45F0-91D9-B9BC89A1A71B}" type="presParOf" srcId="{4155D237-D40A-46D1-BABA-10AA0B717762}" destId="{F1A1EE96-D51D-4C7A-B896-E32A8038034F}" srcOrd="0" destOrd="0" presId="urn:microsoft.com/office/officeart/2018/5/layout/IconLeafLabelList"/>
    <dgm:cxn modelId="{6B9EFF34-5F58-4BCA-BBFC-2702AF6528AC}" type="presParOf" srcId="{4155D237-D40A-46D1-BABA-10AA0B717762}" destId="{688834DD-07A9-426E-B940-7AFA3CC560A6}" srcOrd="1" destOrd="0" presId="urn:microsoft.com/office/officeart/2018/5/layout/IconLeafLabelList"/>
    <dgm:cxn modelId="{15CB2DBF-B84B-45E6-AD6A-E9AB0D95C438}" type="presParOf" srcId="{4155D237-D40A-46D1-BABA-10AA0B717762}" destId="{D0CD49C2-B400-41CD-ABA2-5D568D618BC1}" srcOrd="2" destOrd="0" presId="urn:microsoft.com/office/officeart/2018/5/layout/IconLeafLabelList"/>
    <dgm:cxn modelId="{34A27D50-F43F-41D3-B5E7-B60E8855E1F0}" type="presParOf" srcId="{4155D237-D40A-46D1-BABA-10AA0B717762}" destId="{409ABB63-0BA3-4059-B30F-A35EC287C46F}" srcOrd="3" destOrd="0" presId="urn:microsoft.com/office/officeart/2018/5/layout/IconLeafLabelList"/>
    <dgm:cxn modelId="{9EC6841B-35DB-4CDB-B073-F9AAA8D1025F}" type="presParOf" srcId="{871A2F0D-53F1-41F5-8FD8-DB7650446BDF}" destId="{DECFB257-873C-4DD6-BF5C-BC39ACB7F161}" srcOrd="5" destOrd="0" presId="urn:microsoft.com/office/officeart/2018/5/layout/IconLeafLabelList"/>
    <dgm:cxn modelId="{E0F39483-852B-4756-8D6F-C07034BC34D5}" type="presParOf" srcId="{871A2F0D-53F1-41F5-8FD8-DB7650446BDF}" destId="{4B7F7804-04C1-4771-BBE5-9CB9CF11F4F6}" srcOrd="6" destOrd="0" presId="urn:microsoft.com/office/officeart/2018/5/layout/IconLeafLabelList"/>
    <dgm:cxn modelId="{81D34DE2-EF3A-4AE2-B967-FBEE0D6CF8B9}" type="presParOf" srcId="{4B7F7804-04C1-4771-BBE5-9CB9CF11F4F6}" destId="{880B2987-D60B-4AC9-93D7-3088FFB33CEE}" srcOrd="0" destOrd="0" presId="urn:microsoft.com/office/officeart/2018/5/layout/IconLeafLabelList"/>
    <dgm:cxn modelId="{C22EB391-DE62-4D4B-9FEE-D40AD4E19413}" type="presParOf" srcId="{4B7F7804-04C1-4771-BBE5-9CB9CF11F4F6}" destId="{F800C3C9-B838-4F69-AED1-3004887614A6}" srcOrd="1" destOrd="0" presId="urn:microsoft.com/office/officeart/2018/5/layout/IconLeafLabelList"/>
    <dgm:cxn modelId="{B82494F2-53A0-421C-87B4-DEB55382C3C0}" type="presParOf" srcId="{4B7F7804-04C1-4771-BBE5-9CB9CF11F4F6}" destId="{9FAA2596-7331-451A-BA65-1D4FBB727CDA}" srcOrd="2" destOrd="0" presId="urn:microsoft.com/office/officeart/2018/5/layout/IconLeafLabelList"/>
    <dgm:cxn modelId="{392CE2D6-DCF7-416E-BF25-FF181B38AA09}" type="presParOf" srcId="{4B7F7804-04C1-4771-BBE5-9CB9CF11F4F6}" destId="{1A101AC2-0DAD-439C-A825-A01D7D5D01C8}" srcOrd="3" destOrd="0" presId="urn:microsoft.com/office/officeart/2018/5/layout/IconLeafLabelList"/>
    <dgm:cxn modelId="{CD80147B-40EE-43BB-93FE-E4AF112B15F8}" type="presParOf" srcId="{871A2F0D-53F1-41F5-8FD8-DB7650446BDF}" destId="{9EE2ED04-5B02-4459-84EB-1C3C44462BD8}" srcOrd="7" destOrd="0" presId="urn:microsoft.com/office/officeart/2018/5/layout/IconLeafLabelList"/>
    <dgm:cxn modelId="{CA28D413-371A-4C77-803C-CD65144D5F2E}" type="presParOf" srcId="{871A2F0D-53F1-41F5-8FD8-DB7650446BDF}" destId="{1F03D4C2-517E-4F91-9259-EBA906BD9CEC}" srcOrd="8" destOrd="0" presId="urn:microsoft.com/office/officeart/2018/5/layout/IconLeafLabelList"/>
    <dgm:cxn modelId="{DF19D735-BD5B-4D43-AB76-FAA9343285C4}" type="presParOf" srcId="{1F03D4C2-517E-4F91-9259-EBA906BD9CEC}" destId="{224A6048-56D6-4D97-BA1C-3C6DFA0321AC}" srcOrd="0" destOrd="0" presId="urn:microsoft.com/office/officeart/2018/5/layout/IconLeafLabelList"/>
    <dgm:cxn modelId="{867C3290-049A-4A7A-AB00-0E7DBA556342}" type="presParOf" srcId="{1F03D4C2-517E-4F91-9259-EBA906BD9CEC}" destId="{06E2A298-4E3D-47FD-B4E2-A123FC13F9B4}" srcOrd="1" destOrd="0" presId="urn:microsoft.com/office/officeart/2018/5/layout/IconLeafLabelList"/>
    <dgm:cxn modelId="{1BBF7693-BFCC-4B49-BC1D-0C812F4FBF01}" type="presParOf" srcId="{1F03D4C2-517E-4F91-9259-EBA906BD9CEC}" destId="{99D15FC4-E5AF-4D6B-955F-52F8256D3B72}" srcOrd="2" destOrd="0" presId="urn:microsoft.com/office/officeart/2018/5/layout/IconLeafLabelList"/>
    <dgm:cxn modelId="{19E2E4F5-43B1-4370-9B75-6AC0E98F2C4C}" type="presParOf" srcId="{1F03D4C2-517E-4F91-9259-EBA906BD9CEC}" destId="{49DD5B17-AA2B-4069-BFC3-609E6A54A03E}" srcOrd="3" destOrd="0" presId="urn:microsoft.com/office/officeart/2018/5/layout/IconLeafLabelList"/>
    <dgm:cxn modelId="{E79EB356-F33A-4CB5-BF85-B1B0372827B6}" type="presParOf" srcId="{871A2F0D-53F1-41F5-8FD8-DB7650446BDF}" destId="{70A8B8C0-333C-4170-90D9-87E825106004}" srcOrd="9" destOrd="0" presId="urn:microsoft.com/office/officeart/2018/5/layout/IconLeafLabelList"/>
    <dgm:cxn modelId="{A59FD0CC-CF6A-4CB5-8095-BA3FA2FE36B6}" type="presParOf" srcId="{871A2F0D-53F1-41F5-8FD8-DB7650446BDF}" destId="{077AFCDB-433E-483F-A34E-48E2036B04D3}" srcOrd="10" destOrd="0" presId="urn:microsoft.com/office/officeart/2018/5/layout/IconLeafLabelList"/>
    <dgm:cxn modelId="{935CACEF-AEBE-465F-9A84-148D88267D34}" type="presParOf" srcId="{077AFCDB-433E-483F-A34E-48E2036B04D3}" destId="{ACDF241D-BCA0-4BA1-9A60-28826B82D2AD}" srcOrd="0" destOrd="0" presId="urn:microsoft.com/office/officeart/2018/5/layout/IconLeafLabelList"/>
    <dgm:cxn modelId="{A7D06C49-A998-4282-A635-C6BB3CD5556C}" type="presParOf" srcId="{077AFCDB-433E-483F-A34E-48E2036B04D3}" destId="{D348D6F2-51F5-4378-BD09-3349D9A549EF}" srcOrd="1" destOrd="0" presId="urn:microsoft.com/office/officeart/2018/5/layout/IconLeafLabelList"/>
    <dgm:cxn modelId="{8BFBFAD7-CCA3-4501-AB5C-79566AB02F41}" type="presParOf" srcId="{077AFCDB-433E-483F-A34E-48E2036B04D3}" destId="{2B2FE483-6470-490B-97FB-E91E16F7FC0F}" srcOrd="2" destOrd="0" presId="urn:microsoft.com/office/officeart/2018/5/layout/IconLeafLabelList"/>
    <dgm:cxn modelId="{A9A3440C-2A25-4B63-9DF5-737EF598B1BB}" type="presParOf" srcId="{077AFCDB-433E-483F-A34E-48E2036B04D3}" destId="{DED85024-9802-42B8-B31E-10BD566B3CB3}" srcOrd="3" destOrd="0" presId="urn:microsoft.com/office/officeart/2018/5/layout/IconLeafLabelList"/>
    <dgm:cxn modelId="{6E96E52A-94FC-4F5C-9271-229DCC8F10D3}" type="presParOf" srcId="{871A2F0D-53F1-41F5-8FD8-DB7650446BDF}" destId="{DB15EE5C-9C02-4F9E-9EFF-971668EB302F}" srcOrd="11" destOrd="0" presId="urn:microsoft.com/office/officeart/2018/5/layout/IconLeafLabelList"/>
    <dgm:cxn modelId="{D45F1071-D45F-4774-8252-022D008608F7}" type="presParOf" srcId="{871A2F0D-53F1-41F5-8FD8-DB7650446BDF}" destId="{4884EB89-CB68-4F6D-A757-83C8E5AB8DA8}" srcOrd="12" destOrd="0" presId="urn:microsoft.com/office/officeart/2018/5/layout/IconLeafLabelList"/>
    <dgm:cxn modelId="{0128E820-B527-4F08-96B5-DEF9D149C920}" type="presParOf" srcId="{4884EB89-CB68-4F6D-A757-83C8E5AB8DA8}" destId="{A035433B-E832-41B1-99C9-8824B7D2629A}" srcOrd="0" destOrd="0" presId="urn:microsoft.com/office/officeart/2018/5/layout/IconLeafLabelList"/>
    <dgm:cxn modelId="{80DED4F9-9484-4B6F-8E39-D055E6EDFFAB}" type="presParOf" srcId="{4884EB89-CB68-4F6D-A757-83C8E5AB8DA8}" destId="{FD3EED37-684E-407F-93DB-33AA23BFE69A}" srcOrd="1" destOrd="0" presId="urn:microsoft.com/office/officeart/2018/5/layout/IconLeafLabelList"/>
    <dgm:cxn modelId="{0627D513-8EAC-45EE-AA51-0D01268FEFF8}" type="presParOf" srcId="{4884EB89-CB68-4F6D-A757-83C8E5AB8DA8}" destId="{E9DFD563-5840-42F9-A610-6A5E67F8E69A}" srcOrd="2" destOrd="0" presId="urn:microsoft.com/office/officeart/2018/5/layout/IconLeafLabelList"/>
    <dgm:cxn modelId="{6F427251-4512-44A5-8272-BE023A1C5820}" type="presParOf" srcId="{4884EB89-CB68-4F6D-A757-83C8E5AB8DA8}" destId="{C8EFE1DB-4E7B-4250-8A50-408F343BB072}" srcOrd="3" destOrd="0" presId="urn:microsoft.com/office/officeart/2018/5/layout/IconLeafLabelList"/>
    <dgm:cxn modelId="{CB1F1C8C-8263-40A9-AFF1-87EAA3CEAB65}" type="presParOf" srcId="{871A2F0D-53F1-41F5-8FD8-DB7650446BDF}" destId="{F40D3613-6632-475B-8BEE-A4657AFDA8A8}" srcOrd="13" destOrd="0" presId="urn:microsoft.com/office/officeart/2018/5/layout/IconLeafLabelList"/>
    <dgm:cxn modelId="{6FCCA9C9-01D5-40F1-A404-8D3B069AD371}" type="presParOf" srcId="{871A2F0D-53F1-41F5-8FD8-DB7650446BDF}" destId="{99C41A52-D6DC-4716-B1BF-088DB8030D18}" srcOrd="14" destOrd="0" presId="urn:microsoft.com/office/officeart/2018/5/layout/IconLeafLabelList"/>
    <dgm:cxn modelId="{6C1CC579-DFF1-40D5-9127-453AAE9E1CCF}" type="presParOf" srcId="{99C41A52-D6DC-4716-B1BF-088DB8030D18}" destId="{F4930652-0D6F-4F1F-B018-B7BBCC27B09C}" srcOrd="0" destOrd="0" presId="urn:microsoft.com/office/officeart/2018/5/layout/IconLeafLabelList"/>
    <dgm:cxn modelId="{D8C75705-8BE4-439F-A7E7-133B41FD29AB}" type="presParOf" srcId="{99C41A52-D6DC-4716-B1BF-088DB8030D18}" destId="{29D1DD97-5139-40B9-8CBD-E6F43BE975D8}" srcOrd="1" destOrd="0" presId="urn:microsoft.com/office/officeart/2018/5/layout/IconLeafLabelList"/>
    <dgm:cxn modelId="{D81B3084-656D-4BE9-A554-6E9E33895F9F}" type="presParOf" srcId="{99C41A52-D6DC-4716-B1BF-088DB8030D18}" destId="{9430E508-2915-449D-8DE9-5A5382AD92E3}" srcOrd="2" destOrd="0" presId="urn:microsoft.com/office/officeart/2018/5/layout/IconLeafLabelList"/>
    <dgm:cxn modelId="{6DAC975E-D5D0-47D2-B8E1-223A7E4C4FB6}" type="presParOf" srcId="{99C41A52-D6DC-4716-B1BF-088DB8030D18}" destId="{A519E57A-625C-445D-8A80-C31AAD7C2AC2}" srcOrd="3" destOrd="0" presId="urn:microsoft.com/office/officeart/2018/5/layout/IconLeaf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A00B42-5362-43C9-BFF1-08621121A9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470F1C3-69ED-4914-BFCF-89AFCAA985AC}">
      <dgm:prSet/>
      <dgm:spPr/>
      <dgm:t>
        <a:bodyPr/>
        <a:lstStyle/>
        <a:p>
          <a:pPr>
            <a:lnSpc>
              <a:spcPct val="100000"/>
            </a:lnSpc>
          </a:pPr>
          <a:r>
            <a:rPr lang="en-US"/>
            <a:t>Create File Format</a:t>
          </a:r>
        </a:p>
      </dgm:t>
    </dgm:pt>
    <dgm:pt modelId="{1023B371-4A3A-4EA0-9628-45FCE839EFCB}" cxnId="{A80E3D07-1490-4158-9964-554839F0E361}" type="parTrans">
      <dgm:prSet/>
      <dgm:spPr/>
      <dgm:t>
        <a:bodyPr/>
        <a:lstStyle/>
        <a:p>
          <a:endParaRPr lang="en-US"/>
        </a:p>
      </dgm:t>
    </dgm:pt>
    <dgm:pt modelId="{0FFFFB7B-9A60-44F8-9B87-A6E5A1E365A8}" cxnId="{A80E3D07-1490-4158-9964-554839F0E361}" type="sibTrans">
      <dgm:prSet/>
      <dgm:spPr/>
      <dgm:t>
        <a:bodyPr/>
        <a:lstStyle/>
        <a:p>
          <a:endParaRPr lang="en-US"/>
        </a:p>
      </dgm:t>
    </dgm:pt>
    <dgm:pt modelId="{55CEE014-DC97-409A-BBD4-BF579A0BE3E9}">
      <dgm:prSet/>
      <dgm:spPr/>
      <dgm:t>
        <a:bodyPr/>
        <a:lstStyle/>
        <a:p>
          <a:pPr>
            <a:lnSpc>
              <a:spcPct val="100000"/>
            </a:lnSpc>
          </a:pPr>
          <a:r>
            <a:rPr lang="en-US"/>
            <a:t>Create Stage Object</a:t>
          </a:r>
        </a:p>
      </dgm:t>
    </dgm:pt>
    <dgm:pt modelId="{FE6FC9BB-B94D-4622-A513-6E3CCE2A8A45}" cxnId="{EE4E7227-C87A-416D-AAB9-2E9F6EC945FA}" type="parTrans">
      <dgm:prSet/>
      <dgm:spPr/>
      <dgm:t>
        <a:bodyPr/>
        <a:lstStyle/>
        <a:p>
          <a:endParaRPr lang="en-US"/>
        </a:p>
      </dgm:t>
    </dgm:pt>
    <dgm:pt modelId="{677A76AB-F30C-407A-82BF-BD4D60D1CA50}" cxnId="{EE4E7227-C87A-416D-AAB9-2E9F6EC945FA}" type="sibTrans">
      <dgm:prSet/>
      <dgm:spPr/>
      <dgm:t>
        <a:bodyPr/>
        <a:lstStyle/>
        <a:p>
          <a:endParaRPr lang="en-US"/>
        </a:p>
      </dgm:t>
    </dgm:pt>
    <dgm:pt modelId="{C8242C94-1707-41CF-B9AF-E940BCB026A4}">
      <dgm:prSet/>
      <dgm:spPr/>
      <dgm:t>
        <a:bodyPr/>
        <a:lstStyle/>
        <a:p>
          <a:pPr>
            <a:lnSpc>
              <a:spcPct val="100000"/>
            </a:lnSpc>
          </a:pPr>
          <a:r>
            <a:rPr lang="en-US"/>
            <a:t>Stage the Data Files</a:t>
          </a:r>
        </a:p>
      </dgm:t>
    </dgm:pt>
    <dgm:pt modelId="{0BF67055-70DF-4B1B-9C17-1E9F266B6D44}" cxnId="{B2299BC4-3FC8-4218-A1B4-4452A87D84BF}" type="parTrans">
      <dgm:prSet/>
      <dgm:spPr/>
      <dgm:t>
        <a:bodyPr/>
        <a:lstStyle/>
        <a:p>
          <a:endParaRPr lang="en-US"/>
        </a:p>
      </dgm:t>
    </dgm:pt>
    <dgm:pt modelId="{CD7765A2-233C-46A1-8EEA-B37BB48D6E31}" cxnId="{B2299BC4-3FC8-4218-A1B4-4452A87D84BF}" type="sibTrans">
      <dgm:prSet/>
      <dgm:spPr/>
      <dgm:t>
        <a:bodyPr/>
        <a:lstStyle/>
        <a:p>
          <a:endParaRPr lang="en-US"/>
        </a:p>
      </dgm:t>
    </dgm:pt>
    <dgm:pt modelId="{CA6526D8-2136-41E5-921E-E95F07BF1FD4}">
      <dgm:prSet/>
      <dgm:spPr/>
      <dgm:t>
        <a:bodyPr/>
        <a:lstStyle/>
        <a:p>
          <a:pPr>
            <a:lnSpc>
              <a:spcPct val="100000"/>
            </a:lnSpc>
          </a:pPr>
          <a:r>
            <a:rPr lang="en-US"/>
            <a:t>Bulk Copy Data into Tables</a:t>
          </a:r>
        </a:p>
      </dgm:t>
    </dgm:pt>
    <dgm:pt modelId="{AA10629E-12A2-483B-AAA1-B46687FBD246}" cxnId="{3FB89750-B594-4143-B60D-E7477D0CA080}" type="parTrans">
      <dgm:prSet/>
      <dgm:spPr/>
      <dgm:t>
        <a:bodyPr/>
        <a:lstStyle/>
        <a:p>
          <a:endParaRPr lang="en-US"/>
        </a:p>
      </dgm:t>
    </dgm:pt>
    <dgm:pt modelId="{36D0D2FD-ABA9-4ACA-80FB-51CF34C515F4}" cxnId="{3FB89750-B594-4143-B60D-E7477D0CA080}" type="sibTrans">
      <dgm:prSet/>
      <dgm:spPr/>
      <dgm:t>
        <a:bodyPr/>
        <a:lstStyle/>
        <a:p>
          <a:endParaRPr lang="en-US"/>
        </a:p>
      </dgm:t>
    </dgm:pt>
    <dgm:pt modelId="{68341983-4C0F-4EB4-A159-C42F6E82BC9B}">
      <dgm:prSet/>
      <dgm:spPr/>
      <dgm:t>
        <a:bodyPr/>
        <a:lstStyle/>
        <a:p>
          <a:pPr>
            <a:lnSpc>
              <a:spcPct val="100000"/>
            </a:lnSpc>
          </a:pPr>
          <a:r>
            <a:rPr lang="en-US"/>
            <a:t>Verify Data</a:t>
          </a:r>
        </a:p>
      </dgm:t>
    </dgm:pt>
    <dgm:pt modelId="{F3B7B453-040F-47BB-9833-EC1B72B0EC69}" cxnId="{00F33217-BF9F-40E6-9AAF-BEAF32D29FEB}" type="parTrans">
      <dgm:prSet/>
      <dgm:spPr/>
      <dgm:t>
        <a:bodyPr/>
        <a:lstStyle/>
        <a:p>
          <a:endParaRPr lang="en-US"/>
        </a:p>
      </dgm:t>
    </dgm:pt>
    <dgm:pt modelId="{7C1A3147-182C-440B-BCB7-6F2AD24F9965}" cxnId="{00F33217-BF9F-40E6-9AAF-BEAF32D29FEB}" type="sibTrans">
      <dgm:prSet/>
      <dgm:spPr/>
      <dgm:t>
        <a:bodyPr/>
        <a:lstStyle/>
        <a:p>
          <a:endParaRPr lang="en-US"/>
        </a:p>
      </dgm:t>
    </dgm:pt>
    <dgm:pt modelId="{4B0D53AD-8C06-40C9-95BB-A715C188C5B1}">
      <dgm:prSet/>
      <dgm:spPr/>
      <dgm:t>
        <a:bodyPr/>
        <a:lstStyle/>
        <a:p>
          <a:pPr>
            <a:lnSpc>
              <a:spcPct val="100000"/>
            </a:lnSpc>
          </a:pPr>
          <a:r>
            <a:rPr lang="en-US"/>
            <a:t>Purge Stage Data</a:t>
          </a:r>
        </a:p>
      </dgm:t>
    </dgm:pt>
    <dgm:pt modelId="{4C1B45FB-95F6-4383-982C-92BC0D20516D}" cxnId="{C322C868-84C0-41CF-B78B-F8B8A96E8918}" type="parTrans">
      <dgm:prSet/>
      <dgm:spPr/>
      <dgm:t>
        <a:bodyPr/>
        <a:lstStyle/>
        <a:p>
          <a:endParaRPr lang="en-US"/>
        </a:p>
      </dgm:t>
    </dgm:pt>
    <dgm:pt modelId="{279E09D8-CEFE-45B9-B095-C2CE1E818D80}" cxnId="{C322C868-84C0-41CF-B78B-F8B8A96E8918}" type="sibTrans">
      <dgm:prSet/>
      <dgm:spPr/>
      <dgm:t>
        <a:bodyPr/>
        <a:lstStyle/>
        <a:p>
          <a:endParaRPr lang="en-US"/>
        </a:p>
      </dgm:t>
    </dgm:pt>
    <dgm:pt modelId="{0EE33810-E6AE-4A46-B7BF-57D64B1B3607}" type="pres">
      <dgm:prSet presAssocID="{47A00B42-5362-43C9-BFF1-08621121A97F}" presName="root" presStyleCnt="0">
        <dgm:presLayoutVars>
          <dgm:dir/>
          <dgm:resizeHandles val="exact"/>
        </dgm:presLayoutVars>
      </dgm:prSet>
      <dgm:spPr/>
    </dgm:pt>
    <dgm:pt modelId="{E4BE01AF-46A7-4EEB-BC1C-CBA9659092C3}" type="pres">
      <dgm:prSet presAssocID="{A470F1C3-69ED-4914-BFCF-89AFCAA985AC}" presName="compNode" presStyleCnt="0"/>
      <dgm:spPr/>
    </dgm:pt>
    <dgm:pt modelId="{87B84B2D-9E83-423A-830D-0145152A8BEA}" type="pres">
      <dgm:prSet presAssocID="{A470F1C3-69ED-4914-BFCF-89AFCAA985AC}" presName="iconBgRect" presStyleLbl="bgShp" presStyleIdx="0" presStyleCnt="6"/>
      <dgm:spPr>
        <a:prstGeom prst="round2DiagRect">
          <a:avLst>
            <a:gd name="adj1" fmla="val 29727"/>
            <a:gd name="adj2" fmla="val 0"/>
          </a:avLst>
        </a:prstGeom>
      </dgm:spPr>
    </dgm:pt>
    <dgm:pt modelId="{E355E7D2-A2EF-42F7-9152-2B97C4DAA47E}" type="pres">
      <dgm:prSet presAssocID="{A470F1C3-69ED-4914-BFCF-89AFCAA985A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B7B44B58-9AAF-4CB6-A16E-D0F26E56149C}" type="pres">
      <dgm:prSet presAssocID="{A470F1C3-69ED-4914-BFCF-89AFCAA985AC}" presName="spaceRect" presStyleCnt="0"/>
      <dgm:spPr/>
    </dgm:pt>
    <dgm:pt modelId="{C878E3FE-EA2D-4ED4-92E3-C4FB97AB2BDA}" type="pres">
      <dgm:prSet presAssocID="{A470F1C3-69ED-4914-BFCF-89AFCAA985AC}" presName="textRect" presStyleLbl="revTx" presStyleIdx="0" presStyleCnt="6">
        <dgm:presLayoutVars>
          <dgm:chMax val="1"/>
          <dgm:chPref val="1"/>
        </dgm:presLayoutVars>
      </dgm:prSet>
      <dgm:spPr/>
    </dgm:pt>
    <dgm:pt modelId="{B4D17539-A6BC-4549-95C4-0ADFBC6F33B8}" type="pres">
      <dgm:prSet presAssocID="{0FFFFB7B-9A60-44F8-9B87-A6E5A1E365A8}" presName="sibTrans" presStyleCnt="0"/>
      <dgm:spPr/>
    </dgm:pt>
    <dgm:pt modelId="{DDD0E8E7-2166-4B3E-846B-1B8DF48EA567}" type="pres">
      <dgm:prSet presAssocID="{55CEE014-DC97-409A-BBD4-BF579A0BE3E9}" presName="compNode" presStyleCnt="0"/>
      <dgm:spPr/>
    </dgm:pt>
    <dgm:pt modelId="{586404FD-59C8-4DE0-AFB3-0AE9D3B2FEEA}" type="pres">
      <dgm:prSet presAssocID="{55CEE014-DC97-409A-BBD4-BF579A0BE3E9}" presName="iconBgRect" presStyleLbl="bgShp" presStyleIdx="1" presStyleCnt="6"/>
      <dgm:spPr>
        <a:prstGeom prst="round2DiagRect">
          <a:avLst>
            <a:gd name="adj1" fmla="val 29727"/>
            <a:gd name="adj2" fmla="val 0"/>
          </a:avLst>
        </a:prstGeom>
      </dgm:spPr>
    </dgm:pt>
    <dgm:pt modelId="{41756532-AF9C-42B9-9EF5-40FA03D1AF60}" type="pres">
      <dgm:prSet presAssocID="{55CEE014-DC97-409A-BBD4-BF579A0BE3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DD3F7113-A710-47FC-B15F-A12C4D589C5D}" type="pres">
      <dgm:prSet presAssocID="{55CEE014-DC97-409A-BBD4-BF579A0BE3E9}" presName="spaceRect" presStyleCnt="0"/>
      <dgm:spPr/>
    </dgm:pt>
    <dgm:pt modelId="{78DC2EB3-F515-442A-A896-2248CCD0CBAD}" type="pres">
      <dgm:prSet presAssocID="{55CEE014-DC97-409A-BBD4-BF579A0BE3E9}" presName="textRect" presStyleLbl="revTx" presStyleIdx="1" presStyleCnt="6">
        <dgm:presLayoutVars>
          <dgm:chMax val="1"/>
          <dgm:chPref val="1"/>
        </dgm:presLayoutVars>
      </dgm:prSet>
      <dgm:spPr/>
    </dgm:pt>
    <dgm:pt modelId="{935880C4-F8F9-4A28-8CDA-4EB8AB29C777}" type="pres">
      <dgm:prSet presAssocID="{677A76AB-F30C-407A-82BF-BD4D60D1CA50}" presName="sibTrans" presStyleCnt="0"/>
      <dgm:spPr/>
    </dgm:pt>
    <dgm:pt modelId="{3455525B-DE9A-44EE-BF42-53E56308E754}" type="pres">
      <dgm:prSet presAssocID="{C8242C94-1707-41CF-B9AF-E940BCB026A4}" presName="compNode" presStyleCnt="0"/>
      <dgm:spPr/>
    </dgm:pt>
    <dgm:pt modelId="{7126325B-876D-48CB-BF83-F9CA1C696965}" type="pres">
      <dgm:prSet presAssocID="{C8242C94-1707-41CF-B9AF-E940BCB026A4}" presName="iconBgRect" presStyleLbl="bgShp" presStyleIdx="2" presStyleCnt="6"/>
      <dgm:spPr>
        <a:prstGeom prst="round2DiagRect">
          <a:avLst>
            <a:gd name="adj1" fmla="val 29727"/>
            <a:gd name="adj2" fmla="val 0"/>
          </a:avLst>
        </a:prstGeom>
      </dgm:spPr>
    </dgm:pt>
    <dgm:pt modelId="{94B9163D-ACD7-4482-B35C-0BFC44889EFA}" type="pres">
      <dgm:prSet presAssocID="{C8242C94-1707-41CF-B9AF-E940BCB026A4}"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323CDE1B-97AF-43EE-9E8C-3629D9F0D0CB}" type="pres">
      <dgm:prSet presAssocID="{C8242C94-1707-41CF-B9AF-E940BCB026A4}" presName="spaceRect" presStyleCnt="0"/>
      <dgm:spPr/>
    </dgm:pt>
    <dgm:pt modelId="{330B5D1C-7C60-404F-AB69-326A768B2E6D}" type="pres">
      <dgm:prSet presAssocID="{C8242C94-1707-41CF-B9AF-E940BCB026A4}" presName="textRect" presStyleLbl="revTx" presStyleIdx="2" presStyleCnt="6">
        <dgm:presLayoutVars>
          <dgm:chMax val="1"/>
          <dgm:chPref val="1"/>
        </dgm:presLayoutVars>
      </dgm:prSet>
      <dgm:spPr/>
    </dgm:pt>
    <dgm:pt modelId="{7550D3B2-B4DF-4D05-B53F-5F37217FC9E5}" type="pres">
      <dgm:prSet presAssocID="{CD7765A2-233C-46A1-8EEA-B37BB48D6E31}" presName="sibTrans" presStyleCnt="0"/>
      <dgm:spPr/>
    </dgm:pt>
    <dgm:pt modelId="{EFA7663F-A269-43CD-ADCF-C2DCCA314444}" type="pres">
      <dgm:prSet presAssocID="{CA6526D8-2136-41E5-921E-E95F07BF1FD4}" presName="compNode" presStyleCnt="0"/>
      <dgm:spPr/>
    </dgm:pt>
    <dgm:pt modelId="{FFAC8B09-5CBA-4D45-8142-C720F9E4F5F8}" type="pres">
      <dgm:prSet presAssocID="{CA6526D8-2136-41E5-921E-E95F07BF1FD4}" presName="iconBgRect" presStyleLbl="bgShp" presStyleIdx="3" presStyleCnt="6"/>
      <dgm:spPr>
        <a:prstGeom prst="round2DiagRect">
          <a:avLst>
            <a:gd name="adj1" fmla="val 29727"/>
            <a:gd name="adj2" fmla="val 0"/>
          </a:avLst>
        </a:prstGeom>
      </dgm:spPr>
    </dgm:pt>
    <dgm:pt modelId="{FBD28C34-2BDD-4501-9DEE-159BFBF4493B}" type="pres">
      <dgm:prSet presAssocID="{CA6526D8-2136-41E5-921E-E95F07BF1FD4}"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A5C5D916-C563-44FD-8112-5CB097166C92}" type="pres">
      <dgm:prSet presAssocID="{CA6526D8-2136-41E5-921E-E95F07BF1FD4}" presName="spaceRect" presStyleCnt="0"/>
      <dgm:spPr/>
    </dgm:pt>
    <dgm:pt modelId="{64C410C9-E9AD-4C92-A427-F9E3550F5F7B}" type="pres">
      <dgm:prSet presAssocID="{CA6526D8-2136-41E5-921E-E95F07BF1FD4}" presName="textRect" presStyleLbl="revTx" presStyleIdx="3" presStyleCnt="6">
        <dgm:presLayoutVars>
          <dgm:chMax val="1"/>
          <dgm:chPref val="1"/>
        </dgm:presLayoutVars>
      </dgm:prSet>
      <dgm:spPr/>
    </dgm:pt>
    <dgm:pt modelId="{3F465B8C-82A3-4974-8AC6-62A96C9459A5}" type="pres">
      <dgm:prSet presAssocID="{36D0D2FD-ABA9-4ACA-80FB-51CF34C515F4}" presName="sibTrans" presStyleCnt="0"/>
      <dgm:spPr/>
    </dgm:pt>
    <dgm:pt modelId="{7DA7481F-3D95-4B11-AD07-3C1816576F10}" type="pres">
      <dgm:prSet presAssocID="{68341983-4C0F-4EB4-A159-C42F6E82BC9B}" presName="compNode" presStyleCnt="0"/>
      <dgm:spPr/>
    </dgm:pt>
    <dgm:pt modelId="{2171D89F-ADAB-444B-926A-DDE75B903F13}" type="pres">
      <dgm:prSet presAssocID="{68341983-4C0F-4EB4-A159-C42F6E82BC9B}" presName="iconBgRect" presStyleLbl="bgShp" presStyleIdx="4" presStyleCnt="6"/>
      <dgm:spPr>
        <a:prstGeom prst="round2DiagRect">
          <a:avLst>
            <a:gd name="adj1" fmla="val 29727"/>
            <a:gd name="adj2" fmla="val 0"/>
          </a:avLst>
        </a:prstGeom>
      </dgm:spPr>
    </dgm:pt>
    <dgm:pt modelId="{4BB00D4F-FADA-4DD9-B204-897DB25B54DC}" type="pres">
      <dgm:prSet presAssocID="{68341983-4C0F-4EB4-A159-C42F6E82BC9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E6CEAF61-4E73-4201-BD4F-7E7B8053D5AB}" type="pres">
      <dgm:prSet presAssocID="{68341983-4C0F-4EB4-A159-C42F6E82BC9B}" presName="spaceRect" presStyleCnt="0"/>
      <dgm:spPr/>
    </dgm:pt>
    <dgm:pt modelId="{A1705E83-E16F-488C-9EEF-C6C00CACA61F}" type="pres">
      <dgm:prSet presAssocID="{68341983-4C0F-4EB4-A159-C42F6E82BC9B}" presName="textRect" presStyleLbl="revTx" presStyleIdx="4" presStyleCnt="6">
        <dgm:presLayoutVars>
          <dgm:chMax val="1"/>
          <dgm:chPref val="1"/>
        </dgm:presLayoutVars>
      </dgm:prSet>
      <dgm:spPr/>
    </dgm:pt>
    <dgm:pt modelId="{C632D60A-8FDD-4BF0-9064-73480C194CB7}" type="pres">
      <dgm:prSet presAssocID="{7C1A3147-182C-440B-BCB7-6F2AD24F9965}" presName="sibTrans" presStyleCnt="0"/>
      <dgm:spPr/>
    </dgm:pt>
    <dgm:pt modelId="{D30CF236-F8CE-45BD-A235-544C7C5793B1}" type="pres">
      <dgm:prSet presAssocID="{4B0D53AD-8C06-40C9-95BB-A715C188C5B1}" presName="compNode" presStyleCnt="0"/>
      <dgm:spPr/>
    </dgm:pt>
    <dgm:pt modelId="{E61218D5-DD6A-4B2C-9524-C36D20E07E4C}" type="pres">
      <dgm:prSet presAssocID="{4B0D53AD-8C06-40C9-95BB-A715C188C5B1}" presName="iconBgRect" presStyleLbl="bgShp" presStyleIdx="5" presStyleCnt="6"/>
      <dgm:spPr>
        <a:prstGeom prst="round2DiagRect">
          <a:avLst>
            <a:gd name="adj1" fmla="val 29727"/>
            <a:gd name="adj2" fmla="val 0"/>
          </a:avLst>
        </a:prstGeom>
      </dgm:spPr>
    </dgm:pt>
    <dgm:pt modelId="{6E160278-6468-4642-991A-49E859EE88DA}" type="pres">
      <dgm:prSet presAssocID="{4B0D53AD-8C06-40C9-95BB-A715C188C5B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692C6036-01E2-4858-A8B6-D04CFD9C098D}" type="pres">
      <dgm:prSet presAssocID="{4B0D53AD-8C06-40C9-95BB-A715C188C5B1}" presName="spaceRect" presStyleCnt="0"/>
      <dgm:spPr/>
    </dgm:pt>
    <dgm:pt modelId="{57ED0F75-596B-4D3E-9ABD-88EFC168A4CF}" type="pres">
      <dgm:prSet presAssocID="{4B0D53AD-8C06-40C9-95BB-A715C188C5B1}" presName="textRect" presStyleLbl="revTx" presStyleIdx="5" presStyleCnt="6">
        <dgm:presLayoutVars>
          <dgm:chMax val="1"/>
          <dgm:chPref val="1"/>
        </dgm:presLayoutVars>
      </dgm:prSet>
      <dgm:spPr/>
    </dgm:pt>
  </dgm:ptLst>
  <dgm:cxnLst>
    <dgm:cxn modelId="{A80E3D07-1490-4158-9964-554839F0E361}" srcId="{47A00B42-5362-43C9-BFF1-08621121A97F}" destId="{A470F1C3-69ED-4914-BFCF-89AFCAA985AC}" srcOrd="0" destOrd="0" parTransId="{1023B371-4A3A-4EA0-9628-45FCE839EFCB}" sibTransId="{0FFFFB7B-9A60-44F8-9B87-A6E5A1E365A8}"/>
    <dgm:cxn modelId="{00F33217-BF9F-40E6-9AAF-BEAF32D29FEB}" srcId="{47A00B42-5362-43C9-BFF1-08621121A97F}" destId="{68341983-4C0F-4EB4-A159-C42F6E82BC9B}" srcOrd="4" destOrd="0" parTransId="{F3B7B453-040F-47BB-9833-EC1B72B0EC69}" sibTransId="{7C1A3147-182C-440B-BCB7-6F2AD24F9965}"/>
    <dgm:cxn modelId="{4A90C719-F4EF-431C-8BA4-EE3F819A1C75}" type="presOf" srcId="{68341983-4C0F-4EB4-A159-C42F6E82BC9B}" destId="{A1705E83-E16F-488C-9EEF-C6C00CACA61F}" srcOrd="0" destOrd="0" presId="urn:microsoft.com/office/officeart/2018/5/layout/IconLeafLabelList"/>
    <dgm:cxn modelId="{55E47125-FF86-46E5-9DC7-36EE0B15F23C}" type="presOf" srcId="{C8242C94-1707-41CF-B9AF-E940BCB026A4}" destId="{330B5D1C-7C60-404F-AB69-326A768B2E6D}" srcOrd="0" destOrd="0" presId="urn:microsoft.com/office/officeart/2018/5/layout/IconLeafLabelList"/>
    <dgm:cxn modelId="{EE4E7227-C87A-416D-AAB9-2E9F6EC945FA}" srcId="{47A00B42-5362-43C9-BFF1-08621121A97F}" destId="{55CEE014-DC97-409A-BBD4-BF579A0BE3E9}" srcOrd="1" destOrd="0" parTransId="{FE6FC9BB-B94D-4622-A513-6E3CCE2A8A45}" sibTransId="{677A76AB-F30C-407A-82BF-BD4D60D1CA50}"/>
    <dgm:cxn modelId="{4AD57432-D527-451F-81EE-5542DA695545}" type="presOf" srcId="{CA6526D8-2136-41E5-921E-E95F07BF1FD4}" destId="{64C410C9-E9AD-4C92-A427-F9E3550F5F7B}" srcOrd="0" destOrd="0" presId="urn:microsoft.com/office/officeart/2018/5/layout/IconLeafLabelList"/>
    <dgm:cxn modelId="{C322C868-84C0-41CF-B78B-F8B8A96E8918}" srcId="{47A00B42-5362-43C9-BFF1-08621121A97F}" destId="{4B0D53AD-8C06-40C9-95BB-A715C188C5B1}" srcOrd="5" destOrd="0" parTransId="{4C1B45FB-95F6-4383-982C-92BC0D20516D}" sibTransId="{279E09D8-CEFE-45B9-B095-C2CE1E818D80}"/>
    <dgm:cxn modelId="{3FB89750-B594-4143-B60D-E7477D0CA080}" srcId="{47A00B42-5362-43C9-BFF1-08621121A97F}" destId="{CA6526D8-2136-41E5-921E-E95F07BF1FD4}" srcOrd="3" destOrd="0" parTransId="{AA10629E-12A2-483B-AAA1-B46687FBD246}" sibTransId="{36D0D2FD-ABA9-4ACA-80FB-51CF34C515F4}"/>
    <dgm:cxn modelId="{0EDCEC58-5753-4D06-8403-BC315F3FE5A1}" type="presOf" srcId="{A470F1C3-69ED-4914-BFCF-89AFCAA985AC}" destId="{C878E3FE-EA2D-4ED4-92E3-C4FB97AB2BDA}" srcOrd="0" destOrd="0" presId="urn:microsoft.com/office/officeart/2018/5/layout/IconLeafLabelList"/>
    <dgm:cxn modelId="{85F94BBA-F050-47C2-BCF5-125E33143E40}" type="presOf" srcId="{55CEE014-DC97-409A-BBD4-BF579A0BE3E9}" destId="{78DC2EB3-F515-442A-A896-2248CCD0CBAD}" srcOrd="0" destOrd="0" presId="urn:microsoft.com/office/officeart/2018/5/layout/IconLeafLabelList"/>
    <dgm:cxn modelId="{B2299BC4-3FC8-4218-A1B4-4452A87D84BF}" srcId="{47A00B42-5362-43C9-BFF1-08621121A97F}" destId="{C8242C94-1707-41CF-B9AF-E940BCB026A4}" srcOrd="2" destOrd="0" parTransId="{0BF67055-70DF-4B1B-9C17-1E9F266B6D44}" sibTransId="{CD7765A2-233C-46A1-8EEA-B37BB48D6E31}"/>
    <dgm:cxn modelId="{337655D0-78DA-46D8-9FF5-E2F433490BDB}" type="presOf" srcId="{47A00B42-5362-43C9-BFF1-08621121A97F}" destId="{0EE33810-E6AE-4A46-B7BF-57D64B1B3607}" srcOrd="0" destOrd="0" presId="urn:microsoft.com/office/officeart/2018/5/layout/IconLeafLabelList"/>
    <dgm:cxn modelId="{8EA76CE6-386D-4AD2-B69B-487A55A2FCB1}" type="presOf" srcId="{4B0D53AD-8C06-40C9-95BB-A715C188C5B1}" destId="{57ED0F75-596B-4D3E-9ABD-88EFC168A4CF}" srcOrd="0" destOrd="0" presId="urn:microsoft.com/office/officeart/2018/5/layout/IconLeafLabelList"/>
    <dgm:cxn modelId="{E3614D2B-D92B-4D0A-B270-B4F798624555}" type="presParOf" srcId="{0EE33810-E6AE-4A46-B7BF-57D64B1B3607}" destId="{E4BE01AF-46A7-4EEB-BC1C-CBA9659092C3}" srcOrd="0" destOrd="0" presId="urn:microsoft.com/office/officeart/2018/5/layout/IconLeafLabelList"/>
    <dgm:cxn modelId="{737EA5D5-7B58-4A20-AA2D-E184712FD8D8}" type="presParOf" srcId="{E4BE01AF-46A7-4EEB-BC1C-CBA9659092C3}" destId="{87B84B2D-9E83-423A-830D-0145152A8BEA}" srcOrd="0" destOrd="0" presId="urn:microsoft.com/office/officeart/2018/5/layout/IconLeafLabelList"/>
    <dgm:cxn modelId="{50B84AAB-784D-44AC-9FF4-136FFAC6A819}" type="presParOf" srcId="{E4BE01AF-46A7-4EEB-BC1C-CBA9659092C3}" destId="{E355E7D2-A2EF-42F7-9152-2B97C4DAA47E}" srcOrd="1" destOrd="0" presId="urn:microsoft.com/office/officeart/2018/5/layout/IconLeafLabelList"/>
    <dgm:cxn modelId="{96D0D44D-75C0-4768-8220-574B8DB3128F}" type="presParOf" srcId="{E4BE01AF-46A7-4EEB-BC1C-CBA9659092C3}" destId="{B7B44B58-9AAF-4CB6-A16E-D0F26E56149C}" srcOrd="2" destOrd="0" presId="urn:microsoft.com/office/officeart/2018/5/layout/IconLeafLabelList"/>
    <dgm:cxn modelId="{63EBC032-5089-4DFA-A5B7-A1ADEA7D900C}" type="presParOf" srcId="{E4BE01AF-46A7-4EEB-BC1C-CBA9659092C3}" destId="{C878E3FE-EA2D-4ED4-92E3-C4FB97AB2BDA}" srcOrd="3" destOrd="0" presId="urn:microsoft.com/office/officeart/2018/5/layout/IconLeafLabelList"/>
    <dgm:cxn modelId="{240C53C5-633C-4D17-9180-F054DCB69B47}" type="presParOf" srcId="{0EE33810-E6AE-4A46-B7BF-57D64B1B3607}" destId="{B4D17539-A6BC-4549-95C4-0ADFBC6F33B8}" srcOrd="1" destOrd="0" presId="urn:microsoft.com/office/officeart/2018/5/layout/IconLeafLabelList"/>
    <dgm:cxn modelId="{80B7F4D8-6BB5-4B0E-A840-4572E4B395A4}" type="presParOf" srcId="{0EE33810-E6AE-4A46-B7BF-57D64B1B3607}" destId="{DDD0E8E7-2166-4B3E-846B-1B8DF48EA567}" srcOrd="2" destOrd="0" presId="urn:microsoft.com/office/officeart/2018/5/layout/IconLeafLabelList"/>
    <dgm:cxn modelId="{4FB673AF-F53A-48EA-A5E1-B97551B9FCAF}" type="presParOf" srcId="{DDD0E8E7-2166-4B3E-846B-1B8DF48EA567}" destId="{586404FD-59C8-4DE0-AFB3-0AE9D3B2FEEA}" srcOrd="0" destOrd="0" presId="urn:microsoft.com/office/officeart/2018/5/layout/IconLeafLabelList"/>
    <dgm:cxn modelId="{C3530CDB-8CCF-489C-B959-F4B79312A777}" type="presParOf" srcId="{DDD0E8E7-2166-4B3E-846B-1B8DF48EA567}" destId="{41756532-AF9C-42B9-9EF5-40FA03D1AF60}" srcOrd="1" destOrd="0" presId="urn:microsoft.com/office/officeart/2018/5/layout/IconLeafLabelList"/>
    <dgm:cxn modelId="{C2E838C8-356E-444A-9F84-29BBE1D0AB09}" type="presParOf" srcId="{DDD0E8E7-2166-4B3E-846B-1B8DF48EA567}" destId="{DD3F7113-A710-47FC-B15F-A12C4D589C5D}" srcOrd="2" destOrd="0" presId="urn:microsoft.com/office/officeart/2018/5/layout/IconLeafLabelList"/>
    <dgm:cxn modelId="{D246096C-ABEB-492A-8309-011FEE0B1809}" type="presParOf" srcId="{DDD0E8E7-2166-4B3E-846B-1B8DF48EA567}" destId="{78DC2EB3-F515-442A-A896-2248CCD0CBAD}" srcOrd="3" destOrd="0" presId="urn:microsoft.com/office/officeart/2018/5/layout/IconLeafLabelList"/>
    <dgm:cxn modelId="{69E4C156-87C5-4F37-9B2C-C452A8BD35F5}" type="presParOf" srcId="{0EE33810-E6AE-4A46-B7BF-57D64B1B3607}" destId="{935880C4-F8F9-4A28-8CDA-4EB8AB29C777}" srcOrd="3" destOrd="0" presId="urn:microsoft.com/office/officeart/2018/5/layout/IconLeafLabelList"/>
    <dgm:cxn modelId="{4FF5FD39-4585-47C6-A368-73A427C5FE19}" type="presParOf" srcId="{0EE33810-E6AE-4A46-B7BF-57D64B1B3607}" destId="{3455525B-DE9A-44EE-BF42-53E56308E754}" srcOrd="4" destOrd="0" presId="urn:microsoft.com/office/officeart/2018/5/layout/IconLeafLabelList"/>
    <dgm:cxn modelId="{426A7CD4-519A-4E03-9011-0BD30735B45A}" type="presParOf" srcId="{3455525B-DE9A-44EE-BF42-53E56308E754}" destId="{7126325B-876D-48CB-BF83-F9CA1C696965}" srcOrd="0" destOrd="0" presId="urn:microsoft.com/office/officeart/2018/5/layout/IconLeafLabelList"/>
    <dgm:cxn modelId="{AEC987F2-341E-4C85-A189-2B1CE061DF80}" type="presParOf" srcId="{3455525B-DE9A-44EE-BF42-53E56308E754}" destId="{94B9163D-ACD7-4482-B35C-0BFC44889EFA}" srcOrd="1" destOrd="0" presId="urn:microsoft.com/office/officeart/2018/5/layout/IconLeafLabelList"/>
    <dgm:cxn modelId="{0154FD6E-E80D-45C9-BC63-9685330C25B7}" type="presParOf" srcId="{3455525B-DE9A-44EE-BF42-53E56308E754}" destId="{323CDE1B-97AF-43EE-9E8C-3629D9F0D0CB}" srcOrd="2" destOrd="0" presId="urn:microsoft.com/office/officeart/2018/5/layout/IconLeafLabelList"/>
    <dgm:cxn modelId="{9C27325A-B8E9-4276-B692-772842C3E3E9}" type="presParOf" srcId="{3455525B-DE9A-44EE-BF42-53E56308E754}" destId="{330B5D1C-7C60-404F-AB69-326A768B2E6D}" srcOrd="3" destOrd="0" presId="urn:microsoft.com/office/officeart/2018/5/layout/IconLeafLabelList"/>
    <dgm:cxn modelId="{3E2004F4-738B-4D7C-B5BC-D02BC300177E}" type="presParOf" srcId="{0EE33810-E6AE-4A46-B7BF-57D64B1B3607}" destId="{7550D3B2-B4DF-4D05-B53F-5F37217FC9E5}" srcOrd="5" destOrd="0" presId="urn:microsoft.com/office/officeart/2018/5/layout/IconLeafLabelList"/>
    <dgm:cxn modelId="{19C44BE5-5AF1-487F-A069-6D3CFC9AAF3C}" type="presParOf" srcId="{0EE33810-E6AE-4A46-B7BF-57D64B1B3607}" destId="{EFA7663F-A269-43CD-ADCF-C2DCCA314444}" srcOrd="6" destOrd="0" presId="urn:microsoft.com/office/officeart/2018/5/layout/IconLeafLabelList"/>
    <dgm:cxn modelId="{44664D2A-FA61-4B57-9C50-5CCC00B41542}" type="presParOf" srcId="{EFA7663F-A269-43CD-ADCF-C2DCCA314444}" destId="{FFAC8B09-5CBA-4D45-8142-C720F9E4F5F8}" srcOrd="0" destOrd="0" presId="urn:microsoft.com/office/officeart/2018/5/layout/IconLeafLabelList"/>
    <dgm:cxn modelId="{7E973A74-DA03-4679-BB68-6E7ADB5453AC}" type="presParOf" srcId="{EFA7663F-A269-43CD-ADCF-C2DCCA314444}" destId="{FBD28C34-2BDD-4501-9DEE-159BFBF4493B}" srcOrd="1" destOrd="0" presId="urn:microsoft.com/office/officeart/2018/5/layout/IconLeafLabelList"/>
    <dgm:cxn modelId="{EBDBD584-5865-4C14-84F6-3B4F1776BEFA}" type="presParOf" srcId="{EFA7663F-A269-43CD-ADCF-C2DCCA314444}" destId="{A5C5D916-C563-44FD-8112-5CB097166C92}" srcOrd="2" destOrd="0" presId="urn:microsoft.com/office/officeart/2018/5/layout/IconLeafLabelList"/>
    <dgm:cxn modelId="{F1B285EC-32F8-4B1C-8114-6E15A32465A8}" type="presParOf" srcId="{EFA7663F-A269-43CD-ADCF-C2DCCA314444}" destId="{64C410C9-E9AD-4C92-A427-F9E3550F5F7B}" srcOrd="3" destOrd="0" presId="urn:microsoft.com/office/officeart/2018/5/layout/IconLeafLabelList"/>
    <dgm:cxn modelId="{F787703C-9C85-47C3-A7D7-6EB2225F5E03}" type="presParOf" srcId="{0EE33810-E6AE-4A46-B7BF-57D64B1B3607}" destId="{3F465B8C-82A3-4974-8AC6-62A96C9459A5}" srcOrd="7" destOrd="0" presId="urn:microsoft.com/office/officeart/2018/5/layout/IconLeafLabelList"/>
    <dgm:cxn modelId="{AE1774D5-BBA1-4391-B86C-5475039EF311}" type="presParOf" srcId="{0EE33810-E6AE-4A46-B7BF-57D64B1B3607}" destId="{7DA7481F-3D95-4B11-AD07-3C1816576F10}" srcOrd="8" destOrd="0" presId="urn:microsoft.com/office/officeart/2018/5/layout/IconLeafLabelList"/>
    <dgm:cxn modelId="{8FEBBEE9-628F-412F-948E-1AC489C712E0}" type="presParOf" srcId="{7DA7481F-3D95-4B11-AD07-3C1816576F10}" destId="{2171D89F-ADAB-444B-926A-DDE75B903F13}" srcOrd="0" destOrd="0" presId="urn:microsoft.com/office/officeart/2018/5/layout/IconLeafLabelList"/>
    <dgm:cxn modelId="{C172CA21-0D93-413A-BD45-5644601F2091}" type="presParOf" srcId="{7DA7481F-3D95-4B11-AD07-3C1816576F10}" destId="{4BB00D4F-FADA-4DD9-B204-897DB25B54DC}" srcOrd="1" destOrd="0" presId="urn:microsoft.com/office/officeart/2018/5/layout/IconLeafLabelList"/>
    <dgm:cxn modelId="{CBF7E7F5-B628-4AB7-B80C-F432D0526210}" type="presParOf" srcId="{7DA7481F-3D95-4B11-AD07-3C1816576F10}" destId="{E6CEAF61-4E73-4201-BD4F-7E7B8053D5AB}" srcOrd="2" destOrd="0" presId="urn:microsoft.com/office/officeart/2018/5/layout/IconLeafLabelList"/>
    <dgm:cxn modelId="{239DFCE3-71D8-4F5D-94DB-63064BEB2805}" type="presParOf" srcId="{7DA7481F-3D95-4B11-AD07-3C1816576F10}" destId="{A1705E83-E16F-488C-9EEF-C6C00CACA61F}" srcOrd="3" destOrd="0" presId="urn:microsoft.com/office/officeart/2018/5/layout/IconLeafLabelList"/>
    <dgm:cxn modelId="{2131DCEC-435B-46E3-8228-20EF2C235E73}" type="presParOf" srcId="{0EE33810-E6AE-4A46-B7BF-57D64B1B3607}" destId="{C632D60A-8FDD-4BF0-9064-73480C194CB7}" srcOrd="9" destOrd="0" presId="urn:microsoft.com/office/officeart/2018/5/layout/IconLeafLabelList"/>
    <dgm:cxn modelId="{A62F096E-D8BB-4E55-9116-82DAF84BB716}" type="presParOf" srcId="{0EE33810-E6AE-4A46-B7BF-57D64B1B3607}" destId="{D30CF236-F8CE-45BD-A235-544C7C5793B1}" srcOrd="10" destOrd="0" presId="urn:microsoft.com/office/officeart/2018/5/layout/IconLeafLabelList"/>
    <dgm:cxn modelId="{F55A67D8-700A-4D23-9A13-E865D62F02B0}" type="presParOf" srcId="{D30CF236-F8CE-45BD-A235-544C7C5793B1}" destId="{E61218D5-DD6A-4B2C-9524-C36D20E07E4C}" srcOrd="0" destOrd="0" presId="urn:microsoft.com/office/officeart/2018/5/layout/IconLeafLabelList"/>
    <dgm:cxn modelId="{A027160D-1A7C-482B-96CA-2F3CD02FE812}" type="presParOf" srcId="{D30CF236-F8CE-45BD-A235-544C7C5793B1}" destId="{6E160278-6468-4642-991A-49E859EE88DA}" srcOrd="1" destOrd="0" presId="urn:microsoft.com/office/officeart/2018/5/layout/IconLeafLabelList"/>
    <dgm:cxn modelId="{A9AEAFEF-95E3-4392-9B97-7384F69CDAF5}" type="presParOf" srcId="{D30CF236-F8CE-45BD-A235-544C7C5793B1}" destId="{692C6036-01E2-4858-A8B6-D04CFD9C098D}" srcOrd="2" destOrd="0" presId="urn:microsoft.com/office/officeart/2018/5/layout/IconLeafLabelList"/>
    <dgm:cxn modelId="{0930D8E7-8A0E-4A01-925C-53047FCAEC1A}" type="presParOf" srcId="{D30CF236-F8CE-45BD-A235-544C7C5793B1}" destId="{57ED0F75-596B-4D3E-9ABD-88EFC168A4CF}" srcOrd="3" destOrd="0" presId="urn:microsoft.com/office/officeart/2018/5/layout/IconLeaf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63E4EC-1465-4EED-875E-0FA15B87A77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515F83F-8B50-4BB3-B1E6-9FDB1A117571}">
      <dgm:prSet/>
      <dgm:spPr/>
      <dgm:t>
        <a:bodyPr/>
        <a:lstStyle/>
        <a:p>
          <a:r>
            <a:rPr lang="en-US" dirty="0"/>
            <a:t>Put file ://c:\windows\emp.csv   @~/</a:t>
          </a:r>
          <a:r>
            <a:rPr lang="en-US" dirty="0" err="1"/>
            <a:t>myfolder</a:t>
          </a:r>
          <a:r>
            <a:rPr lang="en-US" dirty="0"/>
            <a:t> (</a:t>
          </a:r>
          <a:r>
            <a:rPr lang="en-US" dirty="0" err="1"/>
            <a:t>file_format</a:t>
          </a:r>
          <a:r>
            <a:rPr lang="en-US" dirty="0"/>
            <a:t> =&gt; </a:t>
          </a:r>
          <a:r>
            <a:rPr lang="en-US" dirty="0" err="1"/>
            <a:t>my_csv_format</a:t>
          </a:r>
          <a:r>
            <a:rPr lang="en-US" dirty="0"/>
            <a:t>)         -- Windows</a:t>
          </a:r>
        </a:p>
      </dgm:t>
    </dgm:pt>
    <dgm:pt modelId="{2F86043E-CA73-47EB-9112-4E76B0A955B3}" cxnId="{03FB7AD0-DC8B-4084-9D12-E0EE4299EC37}" type="parTrans">
      <dgm:prSet/>
      <dgm:spPr/>
      <dgm:t>
        <a:bodyPr/>
        <a:lstStyle/>
        <a:p>
          <a:endParaRPr lang="en-US"/>
        </a:p>
      </dgm:t>
    </dgm:pt>
    <dgm:pt modelId="{ED888964-3447-4992-8C31-BF0A691E7E36}" cxnId="{03FB7AD0-DC8B-4084-9D12-E0EE4299EC37}" type="sibTrans">
      <dgm:prSet/>
      <dgm:spPr/>
      <dgm:t>
        <a:bodyPr/>
        <a:lstStyle/>
        <a:p>
          <a:endParaRPr lang="en-US"/>
        </a:p>
      </dgm:t>
    </dgm:pt>
    <dgm:pt modelId="{F289FE1B-FEF8-4281-A7D5-61E1489A25F6}">
      <dgm:prSet/>
      <dgm:spPr/>
      <dgm:t>
        <a:bodyPr/>
        <a:lstStyle/>
        <a:p>
          <a:r>
            <a:rPr lang="en-US"/>
            <a:t>Put </a:t>
          </a:r>
          <a:r>
            <a:rPr lang="en-US">
              <a:hlinkClick xmlns:r="http://schemas.openxmlformats.org/officeDocument/2006/relationships" r:id="rId1"/>
            </a:rPr>
            <a:t>file:///users\temp\emp.csv</a:t>
          </a:r>
          <a:r>
            <a:rPr lang="en-US"/>
            <a:t>  @~/mystage            -- Linux</a:t>
          </a:r>
        </a:p>
      </dgm:t>
    </dgm:pt>
    <dgm:pt modelId="{8F671A8B-5C1E-426C-A199-5EDA167075BE}" cxnId="{FB9FD370-C53C-45E5-A26B-1AD545B9DC96}" type="parTrans">
      <dgm:prSet/>
      <dgm:spPr/>
      <dgm:t>
        <a:bodyPr/>
        <a:lstStyle/>
        <a:p>
          <a:endParaRPr lang="en-US"/>
        </a:p>
      </dgm:t>
    </dgm:pt>
    <dgm:pt modelId="{87CBDDFC-3161-4145-8F75-7067DBECF28B}" cxnId="{FB9FD370-C53C-45E5-A26B-1AD545B9DC96}" type="sibTrans">
      <dgm:prSet/>
      <dgm:spPr/>
      <dgm:t>
        <a:bodyPr/>
        <a:lstStyle/>
        <a:p>
          <a:endParaRPr lang="en-US"/>
        </a:p>
      </dgm:t>
    </dgm:pt>
    <dgm:pt modelId="{3BAB113B-8703-463B-A48C-5B6BB8626740}" type="pres">
      <dgm:prSet presAssocID="{A163E4EC-1465-4EED-875E-0FA15B87A77C}" presName="linear" presStyleCnt="0">
        <dgm:presLayoutVars>
          <dgm:animLvl val="lvl"/>
          <dgm:resizeHandles val="exact"/>
        </dgm:presLayoutVars>
      </dgm:prSet>
      <dgm:spPr/>
    </dgm:pt>
    <dgm:pt modelId="{03CF0E7C-9F9E-4C0F-B651-8901973FA904}" type="pres">
      <dgm:prSet presAssocID="{A515F83F-8B50-4BB3-B1E6-9FDB1A117571}" presName="parentText" presStyleLbl="node1" presStyleIdx="0" presStyleCnt="2">
        <dgm:presLayoutVars>
          <dgm:chMax val="0"/>
          <dgm:bulletEnabled val="1"/>
        </dgm:presLayoutVars>
      </dgm:prSet>
      <dgm:spPr/>
    </dgm:pt>
    <dgm:pt modelId="{61529780-5DD5-467B-ACC3-40C5EFCCFE51}" type="pres">
      <dgm:prSet presAssocID="{ED888964-3447-4992-8C31-BF0A691E7E36}" presName="spacer" presStyleCnt="0"/>
      <dgm:spPr/>
    </dgm:pt>
    <dgm:pt modelId="{279A3FCF-839D-41FB-A107-84236C57B66E}" type="pres">
      <dgm:prSet presAssocID="{F289FE1B-FEF8-4281-A7D5-61E1489A25F6}" presName="parentText" presStyleLbl="node1" presStyleIdx="1" presStyleCnt="2">
        <dgm:presLayoutVars>
          <dgm:chMax val="0"/>
          <dgm:bulletEnabled val="1"/>
        </dgm:presLayoutVars>
      </dgm:prSet>
      <dgm:spPr/>
    </dgm:pt>
  </dgm:ptLst>
  <dgm:cxnLst>
    <dgm:cxn modelId="{FB9FD370-C53C-45E5-A26B-1AD545B9DC96}" srcId="{A163E4EC-1465-4EED-875E-0FA15B87A77C}" destId="{F289FE1B-FEF8-4281-A7D5-61E1489A25F6}" srcOrd="1" destOrd="0" parTransId="{8F671A8B-5C1E-426C-A199-5EDA167075BE}" sibTransId="{87CBDDFC-3161-4145-8F75-7067DBECF28B}"/>
    <dgm:cxn modelId="{C3387C95-C285-4ADF-BAE4-248742054D97}" type="presOf" srcId="{A163E4EC-1465-4EED-875E-0FA15B87A77C}" destId="{3BAB113B-8703-463B-A48C-5B6BB8626740}" srcOrd="0" destOrd="0" presId="urn:microsoft.com/office/officeart/2005/8/layout/vList2"/>
    <dgm:cxn modelId="{7914D7A6-94F9-4D1B-97F5-A93D35BA7F76}" type="presOf" srcId="{F289FE1B-FEF8-4281-A7D5-61E1489A25F6}" destId="{279A3FCF-839D-41FB-A107-84236C57B66E}" srcOrd="0" destOrd="0" presId="urn:microsoft.com/office/officeart/2005/8/layout/vList2"/>
    <dgm:cxn modelId="{03FB7AD0-DC8B-4084-9D12-E0EE4299EC37}" srcId="{A163E4EC-1465-4EED-875E-0FA15B87A77C}" destId="{A515F83F-8B50-4BB3-B1E6-9FDB1A117571}" srcOrd="0" destOrd="0" parTransId="{2F86043E-CA73-47EB-9112-4E76B0A955B3}" sibTransId="{ED888964-3447-4992-8C31-BF0A691E7E36}"/>
    <dgm:cxn modelId="{B2D63CF2-9206-41ED-B4C1-3317FB84247C}" type="presOf" srcId="{A515F83F-8B50-4BB3-B1E6-9FDB1A117571}" destId="{03CF0E7C-9F9E-4C0F-B651-8901973FA904}" srcOrd="0" destOrd="0" presId="urn:microsoft.com/office/officeart/2005/8/layout/vList2"/>
    <dgm:cxn modelId="{5433D36D-BE6D-468C-BCF2-D0D6911B53A7}" type="presParOf" srcId="{3BAB113B-8703-463B-A48C-5B6BB8626740}" destId="{03CF0E7C-9F9E-4C0F-B651-8901973FA904}" srcOrd="0" destOrd="0" presId="urn:microsoft.com/office/officeart/2005/8/layout/vList2"/>
    <dgm:cxn modelId="{5D7FCF79-3CDE-4AD3-A817-0A7D6D4238EA}" type="presParOf" srcId="{3BAB113B-8703-463B-A48C-5B6BB8626740}" destId="{61529780-5DD5-467B-ACC3-40C5EFCCFE51}" srcOrd="1" destOrd="0" presId="urn:microsoft.com/office/officeart/2005/8/layout/vList2"/>
    <dgm:cxn modelId="{EC79A9FF-CF1F-4233-B081-26DFE2319267}" type="presParOf" srcId="{3BAB113B-8703-463B-A48C-5B6BB8626740}" destId="{279A3FCF-839D-41FB-A107-84236C57B66E}"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6C3EA2-3060-458D-AAC2-69F3579890B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35FB82-2CE8-49BD-B8D8-A5ED3269435D}">
      <dgm:prSet/>
      <dgm:spPr/>
      <dgm:t>
        <a:bodyPr/>
        <a:lstStyle/>
        <a:p>
          <a:r>
            <a:rPr lang="en-US" dirty="0"/>
            <a:t>User Stage  :</a:t>
          </a:r>
        </a:p>
      </dgm:t>
    </dgm:pt>
    <dgm:pt modelId="{5F48A59B-3576-4153-8AEE-57BF7EF39B1D}" cxnId="{6017495A-9633-4B86-8889-72AC5E35C9C8}" type="parTrans">
      <dgm:prSet/>
      <dgm:spPr/>
      <dgm:t>
        <a:bodyPr/>
        <a:lstStyle/>
        <a:p>
          <a:endParaRPr lang="en-US"/>
        </a:p>
      </dgm:t>
    </dgm:pt>
    <dgm:pt modelId="{4334261D-FAFC-4F1B-B3A5-0839CDF4591B}" cxnId="{6017495A-9633-4B86-8889-72AC5E35C9C8}" type="sibTrans">
      <dgm:prSet/>
      <dgm:spPr/>
      <dgm:t>
        <a:bodyPr/>
        <a:lstStyle/>
        <a:p>
          <a:endParaRPr lang="en-US"/>
        </a:p>
      </dgm:t>
    </dgm:pt>
    <dgm:pt modelId="{2E917FEB-5FED-4D1F-AA25-834B54D7ED18}">
      <dgm:prSet/>
      <dgm:spPr/>
      <dgm:t>
        <a:bodyPr/>
        <a:lstStyle/>
        <a:p>
          <a:r>
            <a:rPr lang="en-US"/>
            <a:t>Select (j.$1) from @~/mystage;</a:t>
          </a:r>
        </a:p>
      </dgm:t>
    </dgm:pt>
    <dgm:pt modelId="{B761F084-2790-486F-AAE6-34FDEF8CB3EE}" cxnId="{95493CAF-A7CE-4BA2-B26A-930E1BBAFA68}" type="parTrans">
      <dgm:prSet/>
      <dgm:spPr/>
      <dgm:t>
        <a:bodyPr/>
        <a:lstStyle/>
        <a:p>
          <a:endParaRPr lang="en-US"/>
        </a:p>
      </dgm:t>
    </dgm:pt>
    <dgm:pt modelId="{67530647-D037-4836-BA97-5009A56BF3F0}" cxnId="{95493CAF-A7CE-4BA2-B26A-930E1BBAFA68}" type="sibTrans">
      <dgm:prSet/>
      <dgm:spPr/>
      <dgm:t>
        <a:bodyPr/>
        <a:lstStyle/>
        <a:p>
          <a:endParaRPr lang="en-US"/>
        </a:p>
      </dgm:t>
    </dgm:pt>
    <dgm:pt modelId="{E41FE476-E490-4BB1-9020-FD8E933D3621}">
      <dgm:prSet/>
      <dgm:spPr/>
      <dgm:t>
        <a:bodyPr/>
        <a:lstStyle/>
        <a:p>
          <a:r>
            <a:rPr lang="en-US" dirty="0"/>
            <a:t>Table Stage :</a:t>
          </a:r>
        </a:p>
      </dgm:t>
    </dgm:pt>
    <dgm:pt modelId="{77202E3C-8718-46E8-86D9-B5FEA39C6E1C}" cxnId="{73A4406F-D684-487F-AF30-067E06688CF3}" type="parTrans">
      <dgm:prSet/>
      <dgm:spPr/>
      <dgm:t>
        <a:bodyPr/>
        <a:lstStyle/>
        <a:p>
          <a:endParaRPr lang="en-US"/>
        </a:p>
      </dgm:t>
    </dgm:pt>
    <dgm:pt modelId="{E1A31343-971B-4968-93BB-EF48800728D2}" cxnId="{73A4406F-D684-487F-AF30-067E06688CF3}" type="sibTrans">
      <dgm:prSet/>
      <dgm:spPr/>
      <dgm:t>
        <a:bodyPr/>
        <a:lstStyle/>
        <a:p>
          <a:endParaRPr lang="en-US"/>
        </a:p>
      </dgm:t>
    </dgm:pt>
    <dgm:pt modelId="{16331336-A1D4-4924-A366-DF5AE7B7D233}">
      <dgm:prSet/>
      <dgm:spPr/>
      <dgm:t>
        <a:bodyPr/>
        <a:lstStyle/>
        <a:p>
          <a:r>
            <a:rPr lang="en-US"/>
            <a:t>Select ($1) from @%mytable;</a:t>
          </a:r>
        </a:p>
      </dgm:t>
    </dgm:pt>
    <dgm:pt modelId="{12CB9A0F-CF2F-46D2-AE34-6CDB78B6AEB6}" cxnId="{3C47CE13-AD46-4280-ABE8-B6D7625DAFF2}" type="parTrans">
      <dgm:prSet/>
      <dgm:spPr/>
      <dgm:t>
        <a:bodyPr/>
        <a:lstStyle/>
        <a:p>
          <a:endParaRPr lang="en-US"/>
        </a:p>
      </dgm:t>
    </dgm:pt>
    <dgm:pt modelId="{9525AEB4-2B41-442E-9809-6F268F8881B8}" cxnId="{3C47CE13-AD46-4280-ABE8-B6D7625DAFF2}" type="sibTrans">
      <dgm:prSet/>
      <dgm:spPr/>
      <dgm:t>
        <a:bodyPr/>
        <a:lstStyle/>
        <a:p>
          <a:endParaRPr lang="en-US"/>
        </a:p>
      </dgm:t>
    </dgm:pt>
    <dgm:pt modelId="{79EEB96F-2905-4577-904F-17EA1A74235B}">
      <dgm:prSet/>
      <dgm:spPr/>
      <dgm:t>
        <a:bodyPr/>
        <a:lstStyle/>
        <a:p>
          <a:r>
            <a:rPr lang="en-US" dirty="0"/>
            <a:t>Internal Named Stage :</a:t>
          </a:r>
        </a:p>
      </dgm:t>
    </dgm:pt>
    <dgm:pt modelId="{2DD037E0-1A57-4956-9F6A-C89EE6499906}" cxnId="{4C87DDEB-2258-40EA-89F0-2F6109DB67E9}" type="parTrans">
      <dgm:prSet/>
      <dgm:spPr/>
      <dgm:t>
        <a:bodyPr/>
        <a:lstStyle/>
        <a:p>
          <a:endParaRPr lang="en-US"/>
        </a:p>
      </dgm:t>
    </dgm:pt>
    <dgm:pt modelId="{8CE69545-42A2-4A72-A1AC-20A5872288C5}" cxnId="{4C87DDEB-2258-40EA-89F0-2F6109DB67E9}" type="sibTrans">
      <dgm:prSet/>
      <dgm:spPr/>
      <dgm:t>
        <a:bodyPr/>
        <a:lstStyle/>
        <a:p>
          <a:endParaRPr lang="en-US"/>
        </a:p>
      </dgm:t>
    </dgm:pt>
    <dgm:pt modelId="{41458BBA-3A7B-4C86-AAA1-4E84333F2610}">
      <dgm:prSet/>
      <dgm:spPr/>
      <dgm:t>
        <a:bodyPr/>
        <a:lstStyle/>
        <a:p>
          <a:r>
            <a:rPr lang="en-US"/>
            <a:t>Select t.$1,t.$2 from @my_stage_name t;</a:t>
          </a:r>
        </a:p>
      </dgm:t>
    </dgm:pt>
    <dgm:pt modelId="{5EE47447-EE42-437F-96C5-8A6A4031F8C7}" cxnId="{2E0B8CBF-E8A5-4A09-8E7A-58550AE77622}" type="parTrans">
      <dgm:prSet/>
      <dgm:spPr/>
      <dgm:t>
        <a:bodyPr/>
        <a:lstStyle/>
        <a:p>
          <a:endParaRPr lang="en-US"/>
        </a:p>
      </dgm:t>
    </dgm:pt>
    <dgm:pt modelId="{0FCFE2B5-0CD3-4293-86A1-9C1A5B6A206F}" cxnId="{2E0B8CBF-E8A5-4A09-8E7A-58550AE77622}" type="sibTrans">
      <dgm:prSet/>
      <dgm:spPr/>
      <dgm:t>
        <a:bodyPr/>
        <a:lstStyle/>
        <a:p>
          <a:endParaRPr lang="en-US"/>
        </a:p>
      </dgm:t>
    </dgm:pt>
    <dgm:pt modelId="{969431DA-B62E-4511-BEA3-E98F708380D0}">
      <dgm:prSet/>
      <dgm:spPr/>
      <dgm:t>
        <a:bodyPr/>
        <a:lstStyle/>
        <a:p>
          <a:r>
            <a:rPr lang="en-US" dirty="0"/>
            <a:t>Temporary Stage :</a:t>
          </a:r>
        </a:p>
      </dgm:t>
    </dgm:pt>
    <dgm:pt modelId="{092E94D2-A06B-4F24-A544-F5B7FF949FC3}" cxnId="{7B1B0E7A-8907-478D-BA0D-EC1D86899DC0}" type="parTrans">
      <dgm:prSet/>
      <dgm:spPr/>
      <dgm:t>
        <a:bodyPr/>
        <a:lstStyle/>
        <a:p>
          <a:endParaRPr lang="en-US"/>
        </a:p>
      </dgm:t>
    </dgm:pt>
    <dgm:pt modelId="{C218B595-B415-45D8-AC1F-CF4FF9AE1F8B}" cxnId="{7B1B0E7A-8907-478D-BA0D-EC1D86899DC0}" type="sibTrans">
      <dgm:prSet/>
      <dgm:spPr/>
      <dgm:t>
        <a:bodyPr/>
        <a:lstStyle/>
        <a:p>
          <a:endParaRPr lang="en-US"/>
        </a:p>
      </dgm:t>
    </dgm:pt>
    <dgm:pt modelId="{8A6F1F2A-FCCD-4C47-B987-53F103B65435}">
      <dgm:prSet/>
      <dgm:spPr/>
      <dgm:t>
        <a:bodyPr/>
        <a:lstStyle/>
        <a:p>
          <a:r>
            <a:rPr lang="en-US"/>
            <a:t>Select t.$1 from @my_temp_stage_name t;</a:t>
          </a:r>
        </a:p>
      </dgm:t>
    </dgm:pt>
    <dgm:pt modelId="{735043C6-FCC0-45E8-8EE5-EF161FB103B6}" cxnId="{529878E1-C689-45CF-9F30-50E41F737D2C}" type="parTrans">
      <dgm:prSet/>
      <dgm:spPr/>
      <dgm:t>
        <a:bodyPr/>
        <a:lstStyle/>
        <a:p>
          <a:endParaRPr lang="en-US"/>
        </a:p>
      </dgm:t>
    </dgm:pt>
    <dgm:pt modelId="{38054507-D0AB-4D0D-90A0-CF3D359DE18A}" cxnId="{529878E1-C689-45CF-9F30-50E41F737D2C}" type="sibTrans">
      <dgm:prSet/>
      <dgm:spPr/>
      <dgm:t>
        <a:bodyPr/>
        <a:lstStyle/>
        <a:p>
          <a:endParaRPr lang="en-US"/>
        </a:p>
      </dgm:t>
    </dgm:pt>
    <dgm:pt modelId="{42DE0413-2363-4BCB-B439-91A7D2B08998}" type="pres">
      <dgm:prSet presAssocID="{D86C3EA2-3060-458D-AAC2-69F3579890B0}" presName="linear" presStyleCnt="0">
        <dgm:presLayoutVars>
          <dgm:animLvl val="lvl"/>
          <dgm:resizeHandles val="exact"/>
        </dgm:presLayoutVars>
      </dgm:prSet>
      <dgm:spPr/>
    </dgm:pt>
    <dgm:pt modelId="{E861C05E-8A27-40BA-9C22-82B5A937D781}" type="pres">
      <dgm:prSet presAssocID="{DC35FB82-2CE8-49BD-B8D8-A5ED3269435D}" presName="parentText" presStyleLbl="node1" presStyleIdx="0" presStyleCnt="8">
        <dgm:presLayoutVars>
          <dgm:chMax val="0"/>
          <dgm:bulletEnabled val="1"/>
        </dgm:presLayoutVars>
      </dgm:prSet>
      <dgm:spPr/>
    </dgm:pt>
    <dgm:pt modelId="{BA2ECF0F-0E37-4A04-8B32-1CCD4682B7FD}" type="pres">
      <dgm:prSet presAssocID="{4334261D-FAFC-4F1B-B3A5-0839CDF4591B}" presName="spacer" presStyleCnt="0"/>
      <dgm:spPr/>
    </dgm:pt>
    <dgm:pt modelId="{0BA19DF6-99CB-43B0-B68B-3ADDDA567061}" type="pres">
      <dgm:prSet presAssocID="{2E917FEB-5FED-4D1F-AA25-834B54D7ED18}" presName="parentText" presStyleLbl="node1" presStyleIdx="1" presStyleCnt="8">
        <dgm:presLayoutVars>
          <dgm:chMax val="0"/>
          <dgm:bulletEnabled val="1"/>
        </dgm:presLayoutVars>
      </dgm:prSet>
      <dgm:spPr/>
    </dgm:pt>
    <dgm:pt modelId="{8782EC92-779E-4966-8D2D-17C960DABC96}" type="pres">
      <dgm:prSet presAssocID="{67530647-D037-4836-BA97-5009A56BF3F0}" presName="spacer" presStyleCnt="0"/>
      <dgm:spPr/>
    </dgm:pt>
    <dgm:pt modelId="{897EAC54-11FD-41DE-A126-DAFC7C32FCDE}" type="pres">
      <dgm:prSet presAssocID="{E41FE476-E490-4BB1-9020-FD8E933D3621}" presName="parentText" presStyleLbl="node1" presStyleIdx="2" presStyleCnt="8">
        <dgm:presLayoutVars>
          <dgm:chMax val="0"/>
          <dgm:bulletEnabled val="1"/>
        </dgm:presLayoutVars>
      </dgm:prSet>
      <dgm:spPr/>
    </dgm:pt>
    <dgm:pt modelId="{C039C602-F19A-4988-89CB-4A7FAEA21339}" type="pres">
      <dgm:prSet presAssocID="{E1A31343-971B-4968-93BB-EF48800728D2}" presName="spacer" presStyleCnt="0"/>
      <dgm:spPr/>
    </dgm:pt>
    <dgm:pt modelId="{071DB363-5910-4441-BCD2-1ED2A644131A}" type="pres">
      <dgm:prSet presAssocID="{16331336-A1D4-4924-A366-DF5AE7B7D233}" presName="parentText" presStyleLbl="node1" presStyleIdx="3" presStyleCnt="8">
        <dgm:presLayoutVars>
          <dgm:chMax val="0"/>
          <dgm:bulletEnabled val="1"/>
        </dgm:presLayoutVars>
      </dgm:prSet>
      <dgm:spPr/>
    </dgm:pt>
    <dgm:pt modelId="{B3C4C128-148D-42CE-9B58-4D4169139546}" type="pres">
      <dgm:prSet presAssocID="{9525AEB4-2B41-442E-9809-6F268F8881B8}" presName="spacer" presStyleCnt="0"/>
      <dgm:spPr/>
    </dgm:pt>
    <dgm:pt modelId="{912C545B-8B10-4708-B205-7696723D8C54}" type="pres">
      <dgm:prSet presAssocID="{79EEB96F-2905-4577-904F-17EA1A74235B}" presName="parentText" presStyleLbl="node1" presStyleIdx="4" presStyleCnt="8">
        <dgm:presLayoutVars>
          <dgm:chMax val="0"/>
          <dgm:bulletEnabled val="1"/>
        </dgm:presLayoutVars>
      </dgm:prSet>
      <dgm:spPr/>
    </dgm:pt>
    <dgm:pt modelId="{B8E404E9-11C6-484E-8DAF-C027395A67DE}" type="pres">
      <dgm:prSet presAssocID="{8CE69545-42A2-4A72-A1AC-20A5872288C5}" presName="spacer" presStyleCnt="0"/>
      <dgm:spPr/>
    </dgm:pt>
    <dgm:pt modelId="{7025988E-2F0B-4256-8894-B496ADA353F8}" type="pres">
      <dgm:prSet presAssocID="{41458BBA-3A7B-4C86-AAA1-4E84333F2610}" presName="parentText" presStyleLbl="node1" presStyleIdx="5" presStyleCnt="8">
        <dgm:presLayoutVars>
          <dgm:chMax val="0"/>
          <dgm:bulletEnabled val="1"/>
        </dgm:presLayoutVars>
      </dgm:prSet>
      <dgm:spPr/>
    </dgm:pt>
    <dgm:pt modelId="{62B00546-5522-4614-83B4-8FB0C78282A7}" type="pres">
      <dgm:prSet presAssocID="{0FCFE2B5-0CD3-4293-86A1-9C1A5B6A206F}" presName="spacer" presStyleCnt="0"/>
      <dgm:spPr/>
    </dgm:pt>
    <dgm:pt modelId="{5B8FA92D-EAB9-49CB-AA8E-CC604D8E93CD}" type="pres">
      <dgm:prSet presAssocID="{969431DA-B62E-4511-BEA3-E98F708380D0}" presName="parentText" presStyleLbl="node1" presStyleIdx="6" presStyleCnt="8">
        <dgm:presLayoutVars>
          <dgm:chMax val="0"/>
          <dgm:bulletEnabled val="1"/>
        </dgm:presLayoutVars>
      </dgm:prSet>
      <dgm:spPr/>
    </dgm:pt>
    <dgm:pt modelId="{31653E03-2C1F-4D15-929F-DAE4CC9BBD8D}" type="pres">
      <dgm:prSet presAssocID="{C218B595-B415-45D8-AC1F-CF4FF9AE1F8B}" presName="spacer" presStyleCnt="0"/>
      <dgm:spPr/>
    </dgm:pt>
    <dgm:pt modelId="{16C99E05-4076-43D1-ADA1-6058C61F0508}" type="pres">
      <dgm:prSet presAssocID="{8A6F1F2A-FCCD-4C47-B987-53F103B65435}" presName="parentText" presStyleLbl="node1" presStyleIdx="7" presStyleCnt="8">
        <dgm:presLayoutVars>
          <dgm:chMax val="0"/>
          <dgm:bulletEnabled val="1"/>
        </dgm:presLayoutVars>
      </dgm:prSet>
      <dgm:spPr/>
    </dgm:pt>
  </dgm:ptLst>
  <dgm:cxnLst>
    <dgm:cxn modelId="{3C47CE13-AD46-4280-ABE8-B6D7625DAFF2}" srcId="{D86C3EA2-3060-458D-AAC2-69F3579890B0}" destId="{16331336-A1D4-4924-A366-DF5AE7B7D233}" srcOrd="3" destOrd="0" parTransId="{12CB9A0F-CF2F-46D2-AE34-6CDB78B6AEB6}" sibTransId="{9525AEB4-2B41-442E-9809-6F268F8881B8}"/>
    <dgm:cxn modelId="{FB586D1A-6CF0-4867-BD5F-5721B7FFEA71}" type="presOf" srcId="{D86C3EA2-3060-458D-AAC2-69F3579890B0}" destId="{42DE0413-2363-4BCB-B439-91A7D2B08998}" srcOrd="0" destOrd="0" presId="urn:microsoft.com/office/officeart/2005/8/layout/vList2"/>
    <dgm:cxn modelId="{2F039A1B-5253-4331-BBF3-6C7AB87A182A}" type="presOf" srcId="{E41FE476-E490-4BB1-9020-FD8E933D3621}" destId="{897EAC54-11FD-41DE-A126-DAFC7C32FCDE}" srcOrd="0" destOrd="0" presId="urn:microsoft.com/office/officeart/2005/8/layout/vList2"/>
    <dgm:cxn modelId="{7C3F2134-CF86-464C-A154-14D7DBB84080}" type="presOf" srcId="{969431DA-B62E-4511-BEA3-E98F708380D0}" destId="{5B8FA92D-EAB9-49CB-AA8E-CC604D8E93CD}" srcOrd="0" destOrd="0" presId="urn:microsoft.com/office/officeart/2005/8/layout/vList2"/>
    <dgm:cxn modelId="{73A4406F-D684-487F-AF30-067E06688CF3}" srcId="{D86C3EA2-3060-458D-AAC2-69F3579890B0}" destId="{E41FE476-E490-4BB1-9020-FD8E933D3621}" srcOrd="2" destOrd="0" parTransId="{77202E3C-8718-46E8-86D9-B5FEA39C6E1C}" sibTransId="{E1A31343-971B-4968-93BB-EF48800728D2}"/>
    <dgm:cxn modelId="{305DEB56-9770-499E-B9DA-7DBA458155DD}" type="presOf" srcId="{DC35FB82-2CE8-49BD-B8D8-A5ED3269435D}" destId="{E861C05E-8A27-40BA-9C22-82B5A937D781}" srcOrd="0" destOrd="0" presId="urn:microsoft.com/office/officeart/2005/8/layout/vList2"/>
    <dgm:cxn modelId="{7B1B0E7A-8907-478D-BA0D-EC1D86899DC0}" srcId="{D86C3EA2-3060-458D-AAC2-69F3579890B0}" destId="{969431DA-B62E-4511-BEA3-E98F708380D0}" srcOrd="6" destOrd="0" parTransId="{092E94D2-A06B-4F24-A544-F5B7FF949FC3}" sibTransId="{C218B595-B415-45D8-AC1F-CF4FF9AE1F8B}"/>
    <dgm:cxn modelId="{6017495A-9633-4B86-8889-72AC5E35C9C8}" srcId="{D86C3EA2-3060-458D-AAC2-69F3579890B0}" destId="{DC35FB82-2CE8-49BD-B8D8-A5ED3269435D}" srcOrd="0" destOrd="0" parTransId="{5F48A59B-3576-4153-8AEE-57BF7EF39B1D}" sibTransId="{4334261D-FAFC-4F1B-B3A5-0839CDF4591B}"/>
    <dgm:cxn modelId="{609A3283-5637-4CC0-AC37-76CF66C0F082}" type="presOf" srcId="{41458BBA-3A7B-4C86-AAA1-4E84333F2610}" destId="{7025988E-2F0B-4256-8894-B496ADA353F8}" srcOrd="0" destOrd="0" presId="urn:microsoft.com/office/officeart/2005/8/layout/vList2"/>
    <dgm:cxn modelId="{95493CAF-A7CE-4BA2-B26A-930E1BBAFA68}" srcId="{D86C3EA2-3060-458D-AAC2-69F3579890B0}" destId="{2E917FEB-5FED-4D1F-AA25-834B54D7ED18}" srcOrd="1" destOrd="0" parTransId="{B761F084-2790-486F-AAE6-34FDEF8CB3EE}" sibTransId="{67530647-D037-4836-BA97-5009A56BF3F0}"/>
    <dgm:cxn modelId="{2E0B8CBF-E8A5-4A09-8E7A-58550AE77622}" srcId="{D86C3EA2-3060-458D-AAC2-69F3579890B0}" destId="{41458BBA-3A7B-4C86-AAA1-4E84333F2610}" srcOrd="5" destOrd="0" parTransId="{5EE47447-EE42-437F-96C5-8A6A4031F8C7}" sibTransId="{0FCFE2B5-0CD3-4293-86A1-9C1A5B6A206F}"/>
    <dgm:cxn modelId="{889631CE-1050-4630-A290-860BDE452162}" type="presOf" srcId="{79EEB96F-2905-4577-904F-17EA1A74235B}" destId="{912C545B-8B10-4708-B205-7696723D8C54}" srcOrd="0" destOrd="0" presId="urn:microsoft.com/office/officeart/2005/8/layout/vList2"/>
    <dgm:cxn modelId="{A61404E0-FF2A-41A9-8F00-DEDF39A1F7FB}" type="presOf" srcId="{2E917FEB-5FED-4D1F-AA25-834B54D7ED18}" destId="{0BA19DF6-99CB-43B0-B68B-3ADDDA567061}" srcOrd="0" destOrd="0" presId="urn:microsoft.com/office/officeart/2005/8/layout/vList2"/>
    <dgm:cxn modelId="{529878E1-C689-45CF-9F30-50E41F737D2C}" srcId="{D86C3EA2-3060-458D-AAC2-69F3579890B0}" destId="{8A6F1F2A-FCCD-4C47-B987-53F103B65435}" srcOrd="7" destOrd="0" parTransId="{735043C6-FCC0-45E8-8EE5-EF161FB103B6}" sibTransId="{38054507-D0AB-4D0D-90A0-CF3D359DE18A}"/>
    <dgm:cxn modelId="{4C87DDEB-2258-40EA-89F0-2F6109DB67E9}" srcId="{D86C3EA2-3060-458D-AAC2-69F3579890B0}" destId="{79EEB96F-2905-4577-904F-17EA1A74235B}" srcOrd="4" destOrd="0" parTransId="{2DD037E0-1A57-4956-9F6A-C89EE6499906}" sibTransId="{8CE69545-42A2-4A72-A1AC-20A5872288C5}"/>
    <dgm:cxn modelId="{C4D45EF0-EB08-4A8E-B08F-FAC0CC5DBC07}" type="presOf" srcId="{16331336-A1D4-4924-A366-DF5AE7B7D233}" destId="{071DB363-5910-4441-BCD2-1ED2A644131A}" srcOrd="0" destOrd="0" presId="urn:microsoft.com/office/officeart/2005/8/layout/vList2"/>
    <dgm:cxn modelId="{65E7E3FE-1CD8-4C49-9D8F-24A60DEC97FA}" type="presOf" srcId="{8A6F1F2A-FCCD-4C47-B987-53F103B65435}" destId="{16C99E05-4076-43D1-ADA1-6058C61F0508}" srcOrd="0" destOrd="0" presId="urn:microsoft.com/office/officeart/2005/8/layout/vList2"/>
    <dgm:cxn modelId="{4DED605B-E113-4705-B4B1-7422C48DCC98}" type="presParOf" srcId="{42DE0413-2363-4BCB-B439-91A7D2B08998}" destId="{E861C05E-8A27-40BA-9C22-82B5A937D781}" srcOrd="0" destOrd="0" presId="urn:microsoft.com/office/officeart/2005/8/layout/vList2"/>
    <dgm:cxn modelId="{9BAB60E9-0AB6-4751-9204-28E2A975DAD3}" type="presParOf" srcId="{42DE0413-2363-4BCB-B439-91A7D2B08998}" destId="{BA2ECF0F-0E37-4A04-8B32-1CCD4682B7FD}" srcOrd="1" destOrd="0" presId="urn:microsoft.com/office/officeart/2005/8/layout/vList2"/>
    <dgm:cxn modelId="{385BD3B8-8152-4F8F-AF34-DDFF3C0C5C16}" type="presParOf" srcId="{42DE0413-2363-4BCB-B439-91A7D2B08998}" destId="{0BA19DF6-99CB-43B0-B68B-3ADDDA567061}" srcOrd="2" destOrd="0" presId="urn:microsoft.com/office/officeart/2005/8/layout/vList2"/>
    <dgm:cxn modelId="{B8D9818C-2A25-400D-AB53-53C61E336059}" type="presParOf" srcId="{42DE0413-2363-4BCB-B439-91A7D2B08998}" destId="{8782EC92-779E-4966-8D2D-17C960DABC96}" srcOrd="3" destOrd="0" presId="urn:microsoft.com/office/officeart/2005/8/layout/vList2"/>
    <dgm:cxn modelId="{CDC9D4FD-B634-4097-B9B5-11BB78C93C7C}" type="presParOf" srcId="{42DE0413-2363-4BCB-B439-91A7D2B08998}" destId="{897EAC54-11FD-41DE-A126-DAFC7C32FCDE}" srcOrd="4" destOrd="0" presId="urn:microsoft.com/office/officeart/2005/8/layout/vList2"/>
    <dgm:cxn modelId="{9DAB0AE7-BA6C-4B57-80F6-2AB4C1BD0357}" type="presParOf" srcId="{42DE0413-2363-4BCB-B439-91A7D2B08998}" destId="{C039C602-F19A-4988-89CB-4A7FAEA21339}" srcOrd="5" destOrd="0" presId="urn:microsoft.com/office/officeart/2005/8/layout/vList2"/>
    <dgm:cxn modelId="{7B20246F-FC59-4076-B9CC-77B34514A4C1}" type="presParOf" srcId="{42DE0413-2363-4BCB-B439-91A7D2B08998}" destId="{071DB363-5910-4441-BCD2-1ED2A644131A}" srcOrd="6" destOrd="0" presId="urn:microsoft.com/office/officeart/2005/8/layout/vList2"/>
    <dgm:cxn modelId="{50C8BB85-08C2-4019-BEC0-9EFA4B037BDC}" type="presParOf" srcId="{42DE0413-2363-4BCB-B439-91A7D2B08998}" destId="{B3C4C128-148D-42CE-9B58-4D4169139546}" srcOrd="7" destOrd="0" presId="urn:microsoft.com/office/officeart/2005/8/layout/vList2"/>
    <dgm:cxn modelId="{FD2C99FD-F5D4-4FC9-9B80-03EC000777CE}" type="presParOf" srcId="{42DE0413-2363-4BCB-B439-91A7D2B08998}" destId="{912C545B-8B10-4708-B205-7696723D8C54}" srcOrd="8" destOrd="0" presId="urn:microsoft.com/office/officeart/2005/8/layout/vList2"/>
    <dgm:cxn modelId="{9A922D86-EEA7-4002-B99B-A4CE6E826B65}" type="presParOf" srcId="{42DE0413-2363-4BCB-B439-91A7D2B08998}" destId="{B8E404E9-11C6-484E-8DAF-C027395A67DE}" srcOrd="9" destOrd="0" presId="urn:microsoft.com/office/officeart/2005/8/layout/vList2"/>
    <dgm:cxn modelId="{AC189CB3-0A77-4E0A-AF8A-7CDDE52362E4}" type="presParOf" srcId="{42DE0413-2363-4BCB-B439-91A7D2B08998}" destId="{7025988E-2F0B-4256-8894-B496ADA353F8}" srcOrd="10" destOrd="0" presId="urn:microsoft.com/office/officeart/2005/8/layout/vList2"/>
    <dgm:cxn modelId="{2512858D-F21C-4E2D-B214-CDC24E77796D}" type="presParOf" srcId="{42DE0413-2363-4BCB-B439-91A7D2B08998}" destId="{62B00546-5522-4614-83B4-8FB0C78282A7}" srcOrd="11" destOrd="0" presId="urn:microsoft.com/office/officeart/2005/8/layout/vList2"/>
    <dgm:cxn modelId="{C9D31051-3ED5-446E-8072-6C844E0558E7}" type="presParOf" srcId="{42DE0413-2363-4BCB-B439-91A7D2B08998}" destId="{5B8FA92D-EAB9-49CB-AA8E-CC604D8E93CD}" srcOrd="12" destOrd="0" presId="urn:microsoft.com/office/officeart/2005/8/layout/vList2"/>
    <dgm:cxn modelId="{4AEC5BAF-0D96-4C4F-AF86-B3363260669C}" type="presParOf" srcId="{42DE0413-2363-4BCB-B439-91A7D2B08998}" destId="{31653E03-2C1F-4D15-929F-DAE4CC9BBD8D}" srcOrd="13" destOrd="0" presId="urn:microsoft.com/office/officeart/2005/8/layout/vList2"/>
    <dgm:cxn modelId="{75BE4857-CF14-4CF5-BE29-228FA8952472}" type="presParOf" srcId="{42DE0413-2363-4BCB-B439-91A7D2B08998}" destId="{16C99E05-4076-43D1-ADA1-6058C61F0508}" srcOrd="1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F88CDD-F0DD-4B73-9E1A-4F55DCA5DCA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015C1D-E8C4-4E35-B2E5-241C2795E07E}">
      <dgm:prSet/>
      <dgm:spPr/>
      <dgm:t>
        <a:bodyPr/>
        <a:lstStyle/>
        <a:p>
          <a:r>
            <a:rPr lang="en-IN" dirty="0"/>
            <a:t>Copy Command Examples </a:t>
          </a:r>
          <a:r>
            <a:rPr lang="en-IN"/>
            <a:t>With Out Validation</a:t>
          </a:r>
          <a:endParaRPr lang="en-US" dirty="0"/>
        </a:p>
      </dgm:t>
    </dgm:pt>
    <dgm:pt modelId="{F02D2DBF-78B1-4EB3-8E7E-F85F31CC1939}" cxnId="{28AD387A-4E44-497F-BB3E-228D84549D01}" type="parTrans">
      <dgm:prSet/>
      <dgm:spPr/>
      <dgm:t>
        <a:bodyPr/>
        <a:lstStyle/>
        <a:p>
          <a:endParaRPr lang="en-US"/>
        </a:p>
      </dgm:t>
    </dgm:pt>
    <dgm:pt modelId="{AAC5A4A0-8CED-445B-9145-BB2F73723D75}" cxnId="{28AD387A-4E44-497F-BB3E-228D84549D01}" type="sibTrans">
      <dgm:prSet/>
      <dgm:spPr/>
      <dgm:t>
        <a:bodyPr/>
        <a:lstStyle/>
        <a:p>
          <a:endParaRPr lang="en-US"/>
        </a:p>
      </dgm:t>
    </dgm:pt>
    <dgm:pt modelId="{6AA9678A-781D-47C9-8240-0CED57EE46E0}">
      <dgm:prSet/>
      <dgm:spPr/>
      <dgm:t>
        <a:bodyPr/>
        <a:lstStyle/>
        <a:p>
          <a:r>
            <a:rPr lang="en-IN"/>
            <a:t>Copy into &lt;table Name&gt; From &lt;Stage&gt; file_format=&gt;file_format ON_ERROR = 'skip_file’</a:t>
          </a:r>
          <a:endParaRPr lang="en-US"/>
        </a:p>
      </dgm:t>
    </dgm:pt>
    <dgm:pt modelId="{41F75B4E-E7FF-46AE-807A-54F4C416D177}" cxnId="{C6C31D8E-5DD8-40BF-A09C-2A4DB94B3151}" type="parTrans">
      <dgm:prSet/>
      <dgm:spPr/>
      <dgm:t>
        <a:bodyPr/>
        <a:lstStyle/>
        <a:p>
          <a:endParaRPr lang="en-US"/>
        </a:p>
      </dgm:t>
    </dgm:pt>
    <dgm:pt modelId="{87889BA4-EF91-4061-968D-AAEA1593E2E4}" cxnId="{C6C31D8E-5DD8-40BF-A09C-2A4DB94B3151}" type="sibTrans">
      <dgm:prSet/>
      <dgm:spPr/>
      <dgm:t>
        <a:bodyPr/>
        <a:lstStyle/>
        <a:p>
          <a:endParaRPr lang="en-US"/>
        </a:p>
      </dgm:t>
    </dgm:pt>
    <dgm:pt modelId="{87FBA2E4-F2FA-434C-8430-2783584B976A}">
      <dgm:prSet/>
      <dgm:spPr/>
      <dgm:t>
        <a:bodyPr/>
        <a:lstStyle/>
        <a:p>
          <a:r>
            <a:rPr lang="en-IN"/>
            <a:t>Copy into &lt;table Name&gt; From &lt;Stage&gt; file_format=&gt;file_format  ON_ERROR = 'abort_statement’</a:t>
          </a:r>
          <a:endParaRPr lang="en-US"/>
        </a:p>
      </dgm:t>
    </dgm:pt>
    <dgm:pt modelId="{A7B6B591-1BA0-403E-8892-7E998F439D70}" cxnId="{C33B5065-ED0F-47EB-B75E-456A8EE91BE4}" type="parTrans">
      <dgm:prSet/>
      <dgm:spPr/>
      <dgm:t>
        <a:bodyPr/>
        <a:lstStyle/>
        <a:p>
          <a:endParaRPr lang="en-US"/>
        </a:p>
      </dgm:t>
    </dgm:pt>
    <dgm:pt modelId="{A4374A22-350A-4795-9EC8-4A08DA6B2399}" cxnId="{C33B5065-ED0F-47EB-B75E-456A8EE91BE4}" type="sibTrans">
      <dgm:prSet/>
      <dgm:spPr/>
      <dgm:t>
        <a:bodyPr/>
        <a:lstStyle/>
        <a:p>
          <a:endParaRPr lang="en-US"/>
        </a:p>
      </dgm:t>
    </dgm:pt>
    <dgm:pt modelId="{D8B7F0AE-F867-4A68-9F87-F963B22CFCE6}">
      <dgm:prSet/>
      <dgm:spPr/>
      <dgm:t>
        <a:bodyPr/>
        <a:lstStyle/>
        <a:p>
          <a:r>
            <a:rPr lang="en-US" dirty="0"/>
            <a:t>create or replace table </a:t>
          </a:r>
          <a:r>
            <a:rPr lang="en-US" dirty="0" err="1"/>
            <a:t>save_copy_errors</a:t>
          </a:r>
          <a:r>
            <a:rPr lang="en-US" dirty="0"/>
            <a:t> as select * from table(validate(</a:t>
          </a:r>
          <a:r>
            <a:rPr lang="en-US" dirty="0" err="1"/>
            <a:t>mycsvtable</a:t>
          </a:r>
          <a:r>
            <a:rPr lang="en-US" dirty="0"/>
            <a:t>, </a:t>
          </a:r>
          <a:r>
            <a:rPr lang="en-US" dirty="0" err="1"/>
            <a:t>job_id</a:t>
          </a:r>
          <a:r>
            <a:rPr lang="en-US" dirty="0"/>
            <a:t>=&gt;'&lt;</a:t>
          </a:r>
          <a:r>
            <a:rPr lang="en-US" dirty="0" err="1"/>
            <a:t>query_id</a:t>
          </a:r>
          <a:r>
            <a:rPr lang="en-US" dirty="0"/>
            <a:t>&gt;')); </a:t>
          </a:r>
        </a:p>
      </dgm:t>
    </dgm:pt>
    <dgm:pt modelId="{22B1EC10-36E8-40FA-AC63-2FECF3BCACCB}" cxnId="{8BF42FCA-AF79-437A-85EF-EB62A509912E}" type="parTrans">
      <dgm:prSet/>
      <dgm:spPr/>
      <dgm:t>
        <a:bodyPr/>
        <a:lstStyle/>
        <a:p>
          <a:endParaRPr lang="en-US"/>
        </a:p>
      </dgm:t>
    </dgm:pt>
    <dgm:pt modelId="{39B1B01A-154F-445F-8309-06D43899D71A}" cxnId="{8BF42FCA-AF79-437A-85EF-EB62A509912E}" type="sibTrans">
      <dgm:prSet/>
      <dgm:spPr/>
      <dgm:t>
        <a:bodyPr/>
        <a:lstStyle/>
        <a:p>
          <a:endParaRPr lang="en-US"/>
        </a:p>
      </dgm:t>
    </dgm:pt>
    <dgm:pt modelId="{6FFC8E87-C014-4300-AE10-352280816C6E}">
      <dgm:prSet/>
      <dgm:spPr/>
      <dgm:t>
        <a:bodyPr/>
        <a:lstStyle/>
        <a:p>
          <a:r>
            <a:rPr lang="en-US"/>
            <a:t>Loading With SQL Statement</a:t>
          </a:r>
        </a:p>
      </dgm:t>
    </dgm:pt>
    <dgm:pt modelId="{7932EA87-E1B9-4BB2-B211-A5C54A590616}" cxnId="{38033A0B-6679-4CDF-BBDA-A308D3A72CAB}" type="parTrans">
      <dgm:prSet/>
      <dgm:spPr/>
      <dgm:t>
        <a:bodyPr/>
        <a:lstStyle/>
        <a:p>
          <a:endParaRPr lang="en-US"/>
        </a:p>
      </dgm:t>
    </dgm:pt>
    <dgm:pt modelId="{E8C6BD85-A22F-4CC8-B68A-3219D4345CA8}" cxnId="{38033A0B-6679-4CDF-BBDA-A308D3A72CAB}" type="sibTrans">
      <dgm:prSet/>
      <dgm:spPr/>
      <dgm:t>
        <a:bodyPr/>
        <a:lstStyle/>
        <a:p>
          <a:endParaRPr lang="en-US"/>
        </a:p>
      </dgm:t>
    </dgm:pt>
    <dgm:pt modelId="{3C2A223C-8E90-411A-896A-584505EE408F}">
      <dgm:prSet/>
      <dgm:spPr/>
      <dgm:t>
        <a:bodyPr/>
        <a:lstStyle/>
        <a:p>
          <a:r>
            <a:rPr lang="en-US"/>
            <a:t>COPY INTO EMP </a:t>
          </a:r>
        </a:p>
      </dgm:t>
    </dgm:pt>
    <dgm:pt modelId="{688A3279-1119-4015-AE2C-D1672C1DD384}" cxnId="{7828EC16-2736-4D05-BA2B-F911E205C8F7}" type="parTrans">
      <dgm:prSet/>
      <dgm:spPr/>
      <dgm:t>
        <a:bodyPr/>
        <a:lstStyle/>
        <a:p>
          <a:endParaRPr lang="en-US"/>
        </a:p>
      </dgm:t>
    </dgm:pt>
    <dgm:pt modelId="{DB5F569E-A2A8-4EDA-895D-8D62EB590393}" cxnId="{7828EC16-2736-4D05-BA2B-F911E205C8F7}" type="sibTrans">
      <dgm:prSet/>
      <dgm:spPr/>
      <dgm:t>
        <a:bodyPr/>
        <a:lstStyle/>
        <a:p>
          <a:endParaRPr lang="en-US"/>
        </a:p>
      </dgm:t>
    </dgm:pt>
    <dgm:pt modelId="{09AE9A9A-FEFD-4B0B-8F83-5B1E421F71B9}">
      <dgm:prSet/>
      <dgm:spPr/>
      <dgm:t>
        <a:bodyPr/>
        <a:lstStyle/>
        <a:p>
          <a:r>
            <a:rPr lang="en-US" dirty="0"/>
            <a:t>FROM (SELECT $1,$2,$3,$4, TO_DATE($5,'YYYYMMDD'), $6,$7 FROM @MY_S3_STAGE/ (</a:t>
          </a:r>
          <a:r>
            <a:rPr lang="en-US" dirty="0" err="1"/>
            <a:t>file_format</a:t>
          </a:r>
          <a:r>
            <a:rPr lang="en-US" dirty="0"/>
            <a:t> =&gt; 'MY_CSV_FORMAT') )</a:t>
          </a:r>
        </a:p>
      </dgm:t>
    </dgm:pt>
    <dgm:pt modelId="{BA42C45D-552C-49B9-8AC4-0899EBB5C69A}" cxnId="{79AB5480-D8E2-47D6-A95A-18F2BCEB0AF8}" type="parTrans">
      <dgm:prSet/>
      <dgm:spPr/>
      <dgm:t>
        <a:bodyPr/>
        <a:lstStyle/>
        <a:p>
          <a:endParaRPr lang="en-US"/>
        </a:p>
      </dgm:t>
    </dgm:pt>
    <dgm:pt modelId="{2F03FDD4-5260-4800-A13D-AFEFCD5B8EB5}" cxnId="{79AB5480-D8E2-47D6-A95A-18F2BCEB0AF8}" type="sibTrans">
      <dgm:prSet/>
      <dgm:spPr/>
      <dgm:t>
        <a:bodyPr/>
        <a:lstStyle/>
        <a:p>
          <a:endParaRPr lang="en-US"/>
        </a:p>
      </dgm:t>
    </dgm:pt>
    <dgm:pt modelId="{252D2783-6EDF-467E-864F-C20E44D239D7}">
      <dgm:prSet/>
      <dgm:spPr/>
      <dgm:t>
        <a:bodyPr/>
        <a:lstStyle/>
        <a:p>
          <a:r>
            <a:rPr lang="en-US" dirty="0"/>
            <a:t>ON_ERROR = CONTINUE;</a:t>
          </a:r>
        </a:p>
      </dgm:t>
    </dgm:pt>
    <dgm:pt modelId="{53B49CE4-7E50-4607-9EA3-B19414586385}" cxnId="{D915579D-FA8E-4F95-A08A-47558A64A674}" type="parTrans">
      <dgm:prSet/>
      <dgm:spPr/>
      <dgm:t>
        <a:bodyPr/>
        <a:lstStyle/>
        <a:p>
          <a:endParaRPr lang="en-US"/>
        </a:p>
      </dgm:t>
    </dgm:pt>
    <dgm:pt modelId="{F4BEE712-C40F-40D2-A443-033732E3E53C}" cxnId="{D915579D-FA8E-4F95-A08A-47558A64A674}" type="sibTrans">
      <dgm:prSet/>
      <dgm:spPr/>
      <dgm:t>
        <a:bodyPr/>
        <a:lstStyle/>
        <a:p>
          <a:endParaRPr lang="en-US"/>
        </a:p>
      </dgm:t>
    </dgm:pt>
    <dgm:pt modelId="{2625BF6D-AABC-4B01-8CD1-6B7DC72D41C9}" type="pres">
      <dgm:prSet presAssocID="{0FF88CDD-F0DD-4B73-9E1A-4F55DCA5DCA9}" presName="linear" presStyleCnt="0">
        <dgm:presLayoutVars>
          <dgm:animLvl val="lvl"/>
          <dgm:resizeHandles val="exact"/>
        </dgm:presLayoutVars>
      </dgm:prSet>
      <dgm:spPr/>
    </dgm:pt>
    <dgm:pt modelId="{CA6EABC0-EA97-42C4-A847-E64CF14CCCDB}" type="pres">
      <dgm:prSet presAssocID="{45015C1D-E8C4-4E35-B2E5-241C2795E07E}" presName="parentText" presStyleLbl="node1" presStyleIdx="0" presStyleCnt="2">
        <dgm:presLayoutVars>
          <dgm:chMax val="0"/>
          <dgm:bulletEnabled val="1"/>
        </dgm:presLayoutVars>
      </dgm:prSet>
      <dgm:spPr/>
    </dgm:pt>
    <dgm:pt modelId="{CDB62BE1-E792-4D8E-811D-C676282BE09C}" type="pres">
      <dgm:prSet presAssocID="{45015C1D-E8C4-4E35-B2E5-241C2795E07E}" presName="childText" presStyleLbl="revTx" presStyleIdx="0" presStyleCnt="2">
        <dgm:presLayoutVars>
          <dgm:bulletEnabled val="1"/>
        </dgm:presLayoutVars>
      </dgm:prSet>
      <dgm:spPr/>
    </dgm:pt>
    <dgm:pt modelId="{732FF734-3B7E-4FBA-899F-1C89405BD892}" type="pres">
      <dgm:prSet presAssocID="{6FFC8E87-C014-4300-AE10-352280816C6E}" presName="parentText" presStyleLbl="node1" presStyleIdx="1" presStyleCnt="2">
        <dgm:presLayoutVars>
          <dgm:chMax val="0"/>
          <dgm:bulletEnabled val="1"/>
        </dgm:presLayoutVars>
      </dgm:prSet>
      <dgm:spPr/>
    </dgm:pt>
    <dgm:pt modelId="{74FC2C02-8083-4F7A-80FD-E85B04EAE687}" type="pres">
      <dgm:prSet presAssocID="{6FFC8E87-C014-4300-AE10-352280816C6E}" presName="childText" presStyleLbl="revTx" presStyleIdx="1" presStyleCnt="2">
        <dgm:presLayoutVars>
          <dgm:bulletEnabled val="1"/>
        </dgm:presLayoutVars>
      </dgm:prSet>
      <dgm:spPr/>
    </dgm:pt>
  </dgm:ptLst>
  <dgm:cxnLst>
    <dgm:cxn modelId="{38033A0B-6679-4CDF-BBDA-A308D3A72CAB}" srcId="{0FF88CDD-F0DD-4B73-9E1A-4F55DCA5DCA9}" destId="{6FFC8E87-C014-4300-AE10-352280816C6E}" srcOrd="1" destOrd="0" parTransId="{7932EA87-E1B9-4BB2-B211-A5C54A590616}" sibTransId="{E8C6BD85-A22F-4CC8-B68A-3219D4345CA8}"/>
    <dgm:cxn modelId="{7828EC16-2736-4D05-BA2B-F911E205C8F7}" srcId="{6FFC8E87-C014-4300-AE10-352280816C6E}" destId="{3C2A223C-8E90-411A-896A-584505EE408F}" srcOrd="0" destOrd="0" parTransId="{688A3279-1119-4015-AE2C-D1672C1DD384}" sibTransId="{DB5F569E-A2A8-4EDA-895D-8D62EB590393}"/>
    <dgm:cxn modelId="{4301E93E-157F-462B-895E-10F9412FF2DF}" type="presOf" srcId="{3C2A223C-8E90-411A-896A-584505EE408F}" destId="{74FC2C02-8083-4F7A-80FD-E85B04EAE687}" srcOrd="0" destOrd="0" presId="urn:microsoft.com/office/officeart/2005/8/layout/vList2"/>
    <dgm:cxn modelId="{C33B5065-ED0F-47EB-B75E-456A8EE91BE4}" srcId="{45015C1D-E8C4-4E35-B2E5-241C2795E07E}" destId="{87FBA2E4-F2FA-434C-8430-2783584B976A}" srcOrd="1" destOrd="0" parTransId="{A7B6B591-1BA0-403E-8892-7E998F439D70}" sibTransId="{A4374A22-350A-4795-9EC8-4A08DA6B2399}"/>
    <dgm:cxn modelId="{92176746-DA3B-4A23-AB26-64A96E899B34}" type="presOf" srcId="{252D2783-6EDF-467E-864F-C20E44D239D7}" destId="{74FC2C02-8083-4F7A-80FD-E85B04EAE687}" srcOrd="0" destOrd="2" presId="urn:microsoft.com/office/officeart/2005/8/layout/vList2"/>
    <dgm:cxn modelId="{577EDC52-7170-4F53-BCA3-41E8A060FBF4}" type="presOf" srcId="{09AE9A9A-FEFD-4B0B-8F83-5B1E421F71B9}" destId="{74FC2C02-8083-4F7A-80FD-E85B04EAE687}" srcOrd="0" destOrd="1" presId="urn:microsoft.com/office/officeart/2005/8/layout/vList2"/>
    <dgm:cxn modelId="{28AD387A-4E44-497F-BB3E-228D84549D01}" srcId="{0FF88CDD-F0DD-4B73-9E1A-4F55DCA5DCA9}" destId="{45015C1D-E8C4-4E35-B2E5-241C2795E07E}" srcOrd="0" destOrd="0" parTransId="{F02D2DBF-78B1-4EB3-8E7E-F85F31CC1939}" sibTransId="{AAC5A4A0-8CED-445B-9145-BB2F73723D75}"/>
    <dgm:cxn modelId="{79AB5480-D8E2-47D6-A95A-18F2BCEB0AF8}" srcId="{6FFC8E87-C014-4300-AE10-352280816C6E}" destId="{09AE9A9A-FEFD-4B0B-8F83-5B1E421F71B9}" srcOrd="1" destOrd="0" parTransId="{BA42C45D-552C-49B9-8AC4-0899EBB5C69A}" sibTransId="{2F03FDD4-5260-4800-A13D-AFEFCD5B8EB5}"/>
    <dgm:cxn modelId="{95487388-95BA-4EBC-AE14-F6E6306C871F}" type="presOf" srcId="{6AA9678A-781D-47C9-8240-0CED57EE46E0}" destId="{CDB62BE1-E792-4D8E-811D-C676282BE09C}" srcOrd="0" destOrd="0" presId="urn:microsoft.com/office/officeart/2005/8/layout/vList2"/>
    <dgm:cxn modelId="{C6C31D8E-5DD8-40BF-A09C-2A4DB94B3151}" srcId="{45015C1D-E8C4-4E35-B2E5-241C2795E07E}" destId="{6AA9678A-781D-47C9-8240-0CED57EE46E0}" srcOrd="0" destOrd="0" parTransId="{41F75B4E-E7FF-46AE-807A-54F4C416D177}" sibTransId="{87889BA4-EF91-4061-968D-AAEA1593E2E4}"/>
    <dgm:cxn modelId="{D915579D-FA8E-4F95-A08A-47558A64A674}" srcId="{6FFC8E87-C014-4300-AE10-352280816C6E}" destId="{252D2783-6EDF-467E-864F-C20E44D239D7}" srcOrd="2" destOrd="0" parTransId="{53B49CE4-7E50-4607-9EA3-B19414586385}" sibTransId="{F4BEE712-C40F-40D2-A443-033732E3E53C}"/>
    <dgm:cxn modelId="{47FBB8A3-84E0-40B9-B0C8-BFB8ED2EB323}" type="presOf" srcId="{87FBA2E4-F2FA-434C-8430-2783584B976A}" destId="{CDB62BE1-E792-4D8E-811D-C676282BE09C}" srcOrd="0" destOrd="1" presId="urn:microsoft.com/office/officeart/2005/8/layout/vList2"/>
    <dgm:cxn modelId="{636EC0AB-579F-4962-8F8D-CACECFF85278}" type="presOf" srcId="{D8B7F0AE-F867-4A68-9F87-F963B22CFCE6}" destId="{CDB62BE1-E792-4D8E-811D-C676282BE09C}" srcOrd="0" destOrd="2" presId="urn:microsoft.com/office/officeart/2005/8/layout/vList2"/>
    <dgm:cxn modelId="{6EE675B1-A4F6-4B66-A6D9-BC8CE0C59F1F}" type="presOf" srcId="{45015C1D-E8C4-4E35-B2E5-241C2795E07E}" destId="{CA6EABC0-EA97-42C4-A847-E64CF14CCCDB}" srcOrd="0" destOrd="0" presId="urn:microsoft.com/office/officeart/2005/8/layout/vList2"/>
    <dgm:cxn modelId="{A0A9D6BF-BEE8-497A-9D75-AE297D2B3AC7}" type="presOf" srcId="{0FF88CDD-F0DD-4B73-9E1A-4F55DCA5DCA9}" destId="{2625BF6D-AABC-4B01-8CD1-6B7DC72D41C9}" srcOrd="0" destOrd="0" presId="urn:microsoft.com/office/officeart/2005/8/layout/vList2"/>
    <dgm:cxn modelId="{8BF42FCA-AF79-437A-85EF-EB62A509912E}" srcId="{45015C1D-E8C4-4E35-B2E5-241C2795E07E}" destId="{D8B7F0AE-F867-4A68-9F87-F963B22CFCE6}" srcOrd="2" destOrd="0" parTransId="{22B1EC10-36E8-40FA-AC63-2FECF3BCACCB}" sibTransId="{39B1B01A-154F-445F-8309-06D43899D71A}"/>
    <dgm:cxn modelId="{74BC61D9-F944-4379-854C-1E80685877AE}" type="presOf" srcId="{6FFC8E87-C014-4300-AE10-352280816C6E}" destId="{732FF734-3B7E-4FBA-899F-1C89405BD892}" srcOrd="0" destOrd="0" presId="urn:microsoft.com/office/officeart/2005/8/layout/vList2"/>
    <dgm:cxn modelId="{898B1F6A-6703-4AE4-9026-07F4E614129D}" type="presParOf" srcId="{2625BF6D-AABC-4B01-8CD1-6B7DC72D41C9}" destId="{CA6EABC0-EA97-42C4-A847-E64CF14CCCDB}" srcOrd="0" destOrd="0" presId="urn:microsoft.com/office/officeart/2005/8/layout/vList2"/>
    <dgm:cxn modelId="{EC2A4995-E70C-467A-90DB-99C47D2C1365}" type="presParOf" srcId="{2625BF6D-AABC-4B01-8CD1-6B7DC72D41C9}" destId="{CDB62BE1-E792-4D8E-811D-C676282BE09C}" srcOrd="1" destOrd="0" presId="urn:microsoft.com/office/officeart/2005/8/layout/vList2"/>
    <dgm:cxn modelId="{E390D8B9-94FC-4624-8F6A-8EAE78AFF4A8}" type="presParOf" srcId="{2625BF6D-AABC-4B01-8CD1-6B7DC72D41C9}" destId="{732FF734-3B7E-4FBA-899F-1C89405BD892}" srcOrd="2" destOrd="0" presId="urn:microsoft.com/office/officeart/2005/8/layout/vList2"/>
    <dgm:cxn modelId="{FF4C1D24-2E81-4C88-9C57-C29FA4A3D3A7}" type="presParOf" srcId="{2625BF6D-AABC-4B01-8CD1-6B7DC72D41C9}" destId="{74FC2C02-8083-4F7A-80FD-E85B04EAE687}"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588691" cy="5896743"/>
        <a:chOff x="0" y="0"/>
        <a:chExt cx="6588691" cy="5896743"/>
      </a:xfrm>
    </dsp:grpSpPr>
    <dsp:sp modelId="{B21A0100-06D1-40C9-AFC0-62B9D0264967}">
      <dsp:nvSpPr>
        <dsp:cNvPr id="3" name="Rounded Rectangle 2"/>
        <dsp:cNvSpPr/>
      </dsp:nvSpPr>
      <dsp:spPr bwMode="white">
        <a:xfrm>
          <a:off x="0" y="0"/>
          <a:ext cx="6588691" cy="135636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63830" tIns="163830" rIns="163830" bIns="16383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nSpc>
              <a:spcPct val="100000"/>
            </a:lnSpc>
            <a:spcBef>
              <a:spcPct val="0"/>
            </a:spcBef>
            <a:spcAft>
              <a:spcPct val="35000"/>
            </a:spcAft>
          </a:pPr>
          <a:r>
            <a:rPr lang="en-US" dirty="0"/>
            <a:t>File Formats -- Details</a:t>
          </a:r>
        </a:p>
      </dsp:txBody>
      <dsp:txXfrm>
        <a:off x="0" y="0"/>
        <a:ext cx="6588691" cy="1356360"/>
      </dsp:txXfrm>
    </dsp:sp>
    <dsp:sp modelId="{4CE4C9F9-2D3A-4893-938C-E4A37251CB0D}">
      <dsp:nvSpPr>
        <dsp:cNvPr id="4" name="Rounded Rectangle 3"/>
        <dsp:cNvSpPr/>
      </dsp:nvSpPr>
      <dsp:spPr bwMode="white">
        <a:xfrm>
          <a:off x="0" y="3144447"/>
          <a:ext cx="6588691" cy="1356360"/>
        </a:xfrm>
        <a:prstGeom prst="roundRect">
          <a:avLst/>
        </a:prstGeom>
      </dsp:spPr>
      <dsp:style>
        <a:lnRef idx="2">
          <a:schemeClr val="lt1"/>
        </a:lnRef>
        <a:fillRef idx="1">
          <a:schemeClr val="accent2">
            <a:hueOff val="-499999"/>
            <a:satOff val="-27973"/>
            <a:lumOff val="2876"/>
            <a:alpha val="100000"/>
          </a:schemeClr>
        </a:fillRef>
        <a:effectRef idx="0">
          <a:scrgbClr r="0" g="0" b="0"/>
        </a:effectRef>
        <a:fontRef idx="minor">
          <a:schemeClr val="lt1"/>
        </a:fontRef>
      </dsp:style>
      <dsp:txBody>
        <a:bodyPr lIns="163830" tIns="163830" rIns="163830" bIns="16383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nSpc>
              <a:spcPct val="100000"/>
            </a:lnSpc>
            <a:spcBef>
              <a:spcPct val="0"/>
            </a:spcBef>
            <a:spcAft>
              <a:spcPct val="35000"/>
            </a:spcAft>
          </a:pPr>
          <a:r>
            <a:rPr lang="en-US" dirty="0"/>
            <a:t>Data Transformation - </a:t>
          </a:r>
          <a:r>
            <a:rPr lang="en-US" dirty="0" err="1"/>
            <a:t>Json</a:t>
          </a:r>
          <a:endParaRPr lang="en-US" dirty="0"/>
        </a:p>
      </dsp:txBody>
      <dsp:txXfrm>
        <a:off x="0" y="3144447"/>
        <a:ext cx="6588691" cy="1356360"/>
      </dsp:txXfrm>
    </dsp:sp>
    <dsp:sp modelId="{A6474EF4-EF5E-4D6E-A9F1-FCBABA4FF7A1}">
      <dsp:nvSpPr>
        <dsp:cNvPr id="5" name="Rounded Rectangle 4"/>
        <dsp:cNvSpPr/>
      </dsp:nvSpPr>
      <dsp:spPr bwMode="white">
        <a:xfrm>
          <a:off x="0" y="1496589"/>
          <a:ext cx="6588691" cy="1356360"/>
        </a:xfrm>
        <a:prstGeom prst="roundRect">
          <a:avLst/>
        </a:prstGeom>
      </dsp:spPr>
      <dsp:style>
        <a:lnRef idx="2">
          <a:schemeClr val="lt1"/>
        </a:lnRef>
        <a:fillRef idx="1">
          <a:schemeClr val="accent2">
            <a:hueOff val="-999999"/>
            <a:satOff val="-55947"/>
            <a:lumOff val="5752"/>
            <a:alpha val="100000"/>
          </a:schemeClr>
        </a:fillRef>
        <a:effectRef idx="0">
          <a:scrgbClr r="0" g="0" b="0"/>
        </a:effectRef>
        <a:fontRef idx="minor">
          <a:schemeClr val="lt1"/>
        </a:fontRef>
      </dsp:style>
      <dsp:txBody>
        <a:bodyPr lIns="163830" tIns="163830" rIns="163830" bIns="16383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nSpc>
              <a:spcPct val="100000"/>
            </a:lnSpc>
            <a:spcBef>
              <a:spcPct val="0"/>
            </a:spcBef>
            <a:spcAft>
              <a:spcPct val="35000"/>
            </a:spcAft>
          </a:pPr>
          <a:r>
            <a:rPr lang="en-US" dirty="0"/>
            <a:t>Data Loading – </a:t>
          </a:r>
          <a:r>
            <a:rPr lang="en-US" dirty="0" err="1"/>
            <a:t>Json</a:t>
          </a:r>
          <a:endParaRPr lang="en-US" dirty="0"/>
        </a:p>
      </dsp:txBody>
      <dsp:txXfrm>
        <a:off x="0" y="1496589"/>
        <a:ext cx="6588691" cy="1356360"/>
      </dsp:txXfrm>
    </dsp:sp>
    <dsp:sp modelId="{610B07D2-841C-41E0-81F2-B02BFC4CA68E}">
      <dsp:nvSpPr>
        <dsp:cNvPr id="6" name="Rounded Rectangle 5"/>
        <dsp:cNvSpPr/>
      </dsp:nvSpPr>
      <dsp:spPr bwMode="white">
        <a:xfrm>
          <a:off x="0" y="4540383"/>
          <a:ext cx="6588691" cy="1356360"/>
        </a:xfrm>
        <a:prstGeom prst="round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121920" tIns="121920" rIns="121920" bIns="12192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nSpc>
              <a:spcPct val="100000"/>
            </a:lnSpc>
            <a:spcBef>
              <a:spcPct val="0"/>
            </a:spcBef>
            <a:spcAft>
              <a:spcPct val="35000"/>
            </a:spcAft>
          </a:pPr>
          <a:r>
            <a:rPr lang="en-US" sz="3200" dirty="0"/>
            <a:t>Data Loading – Performance &amp; Best Practices</a:t>
          </a:r>
        </a:p>
      </dsp:txBody>
      <dsp:txXfrm>
        <a:off x="0" y="4540383"/>
        <a:ext cx="6588691" cy="13563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9542-6F24-447E-B5C7-BDA54444D209}">
      <dsp:nvSpPr>
        <dsp:cNvPr id="0" name=""/>
        <dsp:cNvSpPr/>
      </dsp:nvSpPr>
      <dsp:spPr>
        <a:xfrm>
          <a:off x="0" y="5448031"/>
          <a:ext cx="1647172" cy="44700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9.</a:t>
          </a:r>
        </a:p>
      </dsp:txBody>
      <dsp:txXfrm>
        <a:off x="0" y="5448031"/>
        <a:ext cx="1647172" cy="447006"/>
      </dsp:txXfrm>
    </dsp:sp>
    <dsp:sp modelId="{778D267A-AEA1-4747-89A4-361AB23B3190}">
      <dsp:nvSpPr>
        <dsp:cNvPr id="0" name=""/>
        <dsp:cNvSpPr/>
      </dsp:nvSpPr>
      <dsp:spPr>
        <a:xfrm>
          <a:off x="1647172" y="5448031"/>
          <a:ext cx="4941518" cy="44700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Congratulations!</a:t>
          </a:r>
        </a:p>
      </dsp:txBody>
      <dsp:txXfrm>
        <a:off x="1647172" y="5448031"/>
        <a:ext cx="4941518" cy="447006"/>
      </dsp:txXfrm>
    </dsp:sp>
    <dsp:sp modelId="{4C5CD8C0-164E-445A-AD64-9B4915AE933D}">
      <dsp:nvSpPr>
        <dsp:cNvPr id="0" name=""/>
        <dsp:cNvSpPr/>
      </dsp:nvSpPr>
      <dsp:spPr>
        <a:xfrm rot="10800000">
          <a:off x="0" y="4767241"/>
          <a:ext cx="1647172" cy="687496"/>
        </a:xfrm>
        <a:prstGeom prst="upArrowCallout">
          <a:avLst>
            <a:gd name="adj1" fmla="val 5000"/>
            <a:gd name="adj2" fmla="val 10000"/>
            <a:gd name="adj3" fmla="val 15000"/>
            <a:gd name="adj4" fmla="val 64977"/>
          </a:avLst>
        </a:prstGeom>
        <a:solidFill>
          <a:schemeClr val="accent5">
            <a:hueOff val="-844818"/>
            <a:satOff val="-2177"/>
            <a:lumOff val="-1471"/>
            <a:alphaOff val="0"/>
          </a:schemeClr>
        </a:solidFill>
        <a:ln w="12700" cap="flat" cmpd="sng" algn="ctr">
          <a:solidFill>
            <a:schemeClr val="accent5">
              <a:hueOff val="-844818"/>
              <a:satOff val="-2177"/>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8.</a:t>
          </a:r>
        </a:p>
      </dsp:txBody>
      <dsp:txXfrm rot="-10800000">
        <a:off x="0" y="4767241"/>
        <a:ext cx="1647172" cy="446872"/>
      </dsp:txXfrm>
    </dsp:sp>
    <dsp:sp modelId="{6942987D-6AF8-43B5-97C1-78EF69ADA216}">
      <dsp:nvSpPr>
        <dsp:cNvPr id="0" name=""/>
        <dsp:cNvSpPr/>
      </dsp:nvSpPr>
      <dsp:spPr>
        <a:xfrm>
          <a:off x="1647172" y="4767241"/>
          <a:ext cx="4941518" cy="446872"/>
        </a:xfrm>
        <a:prstGeom prst="rect">
          <a:avLst/>
        </a:prstGeom>
        <a:solidFill>
          <a:schemeClr val="accent5">
            <a:tint val="40000"/>
            <a:alpha val="90000"/>
            <a:hueOff val="-842470"/>
            <a:satOff val="-2854"/>
            <a:lumOff val="-366"/>
            <a:alphaOff val="0"/>
          </a:schemeClr>
        </a:solidFill>
        <a:ln w="12700" cap="flat" cmpd="sng" algn="ctr">
          <a:solidFill>
            <a:schemeClr val="accent5">
              <a:tint val="40000"/>
              <a:alpha val="90000"/>
              <a:hueOff val="-842470"/>
              <a:satOff val="-2854"/>
              <a:lumOff val="-3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Remove the Successfully Loaded Data Files</a:t>
          </a:r>
        </a:p>
      </dsp:txBody>
      <dsp:txXfrm>
        <a:off x="1647172" y="4767241"/>
        <a:ext cx="4941518" cy="446872"/>
      </dsp:txXfrm>
    </dsp:sp>
    <dsp:sp modelId="{56C27422-B39F-4115-8EBF-6AF5D5D3F91F}">
      <dsp:nvSpPr>
        <dsp:cNvPr id="0" name=""/>
        <dsp:cNvSpPr/>
      </dsp:nvSpPr>
      <dsp:spPr>
        <a:xfrm rot="10800000">
          <a:off x="0" y="4086450"/>
          <a:ext cx="1647172" cy="687496"/>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7.</a:t>
          </a:r>
        </a:p>
      </dsp:txBody>
      <dsp:txXfrm rot="-10800000">
        <a:off x="0" y="4086450"/>
        <a:ext cx="1647172" cy="446872"/>
      </dsp:txXfrm>
    </dsp:sp>
    <dsp:sp modelId="{A7B17DB0-8BAA-4348-82C4-7E316C4EA61D}">
      <dsp:nvSpPr>
        <dsp:cNvPr id="0" name=""/>
        <dsp:cNvSpPr/>
      </dsp:nvSpPr>
      <dsp:spPr>
        <a:xfrm>
          <a:off x="1647172" y="4086450"/>
          <a:ext cx="4941518" cy="446872"/>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Verify the Loaded Data</a:t>
          </a:r>
        </a:p>
      </dsp:txBody>
      <dsp:txXfrm>
        <a:off x="1647172" y="4086450"/>
        <a:ext cx="4941518" cy="446872"/>
      </dsp:txXfrm>
    </dsp:sp>
    <dsp:sp modelId="{6DA6F670-B6AC-4FA2-A717-999496AC3864}">
      <dsp:nvSpPr>
        <dsp:cNvPr id="0" name=""/>
        <dsp:cNvSpPr/>
      </dsp:nvSpPr>
      <dsp:spPr>
        <a:xfrm rot="10800000">
          <a:off x="0" y="3405659"/>
          <a:ext cx="1647172" cy="687496"/>
        </a:xfrm>
        <a:prstGeom prst="upArrowCallout">
          <a:avLst>
            <a:gd name="adj1" fmla="val 5000"/>
            <a:gd name="adj2" fmla="val 10000"/>
            <a:gd name="adj3" fmla="val 15000"/>
            <a:gd name="adj4" fmla="val 64977"/>
          </a:avLst>
        </a:prstGeom>
        <a:solidFill>
          <a:schemeClr val="accent5">
            <a:hueOff val="-2534453"/>
            <a:satOff val="-6532"/>
            <a:lumOff val="-4412"/>
            <a:alphaOff val="0"/>
          </a:schemeClr>
        </a:solidFill>
        <a:ln w="12700" cap="flat" cmpd="sng" algn="ctr">
          <a:solidFill>
            <a:schemeClr val="accent5">
              <a:hueOff val="-2534453"/>
              <a:satOff val="-6532"/>
              <a:lumOff val="-4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6.</a:t>
          </a:r>
        </a:p>
      </dsp:txBody>
      <dsp:txXfrm rot="-10800000">
        <a:off x="0" y="3405659"/>
        <a:ext cx="1647172" cy="446872"/>
      </dsp:txXfrm>
    </dsp:sp>
    <dsp:sp modelId="{862DCE18-C594-4E76-A56C-043D609B6048}">
      <dsp:nvSpPr>
        <dsp:cNvPr id="0" name=""/>
        <dsp:cNvSpPr/>
      </dsp:nvSpPr>
      <dsp:spPr>
        <a:xfrm>
          <a:off x="1647172" y="3405659"/>
          <a:ext cx="4941518" cy="446872"/>
        </a:xfrm>
        <a:prstGeom prst="rect">
          <a:avLst/>
        </a:prstGeom>
        <a:solidFill>
          <a:schemeClr val="accent5">
            <a:tint val="40000"/>
            <a:alpha val="90000"/>
            <a:hueOff val="-2527411"/>
            <a:satOff val="-8562"/>
            <a:lumOff val="-1098"/>
            <a:alphaOff val="0"/>
          </a:schemeClr>
        </a:solidFill>
        <a:ln w="12700" cap="flat" cmpd="sng" algn="ctr">
          <a:solidFill>
            <a:schemeClr val="accent5">
              <a:tint val="40000"/>
              <a:alpha val="90000"/>
              <a:hueOff val="-2527411"/>
              <a:satOff val="-8562"/>
              <a:lumOff val="-10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Resolve Data Load Errors Related to Data Issues</a:t>
          </a:r>
        </a:p>
      </dsp:txBody>
      <dsp:txXfrm>
        <a:off x="1647172" y="3405659"/>
        <a:ext cx="4941518" cy="446872"/>
      </dsp:txXfrm>
    </dsp:sp>
    <dsp:sp modelId="{B0B0BB85-E789-49C7-8B89-D3357AAF272B}">
      <dsp:nvSpPr>
        <dsp:cNvPr id="0" name=""/>
        <dsp:cNvSpPr/>
      </dsp:nvSpPr>
      <dsp:spPr>
        <a:xfrm rot="10800000">
          <a:off x="0" y="2724868"/>
          <a:ext cx="1647172" cy="687496"/>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5.</a:t>
          </a:r>
        </a:p>
      </dsp:txBody>
      <dsp:txXfrm rot="-10800000">
        <a:off x="0" y="2724868"/>
        <a:ext cx="1647172" cy="446872"/>
      </dsp:txXfrm>
    </dsp:sp>
    <dsp:sp modelId="{1730098F-8755-4F49-8068-467E137EBB02}">
      <dsp:nvSpPr>
        <dsp:cNvPr id="0" name=""/>
        <dsp:cNvSpPr/>
      </dsp:nvSpPr>
      <dsp:spPr>
        <a:xfrm>
          <a:off x="1647172" y="2724868"/>
          <a:ext cx="4941518" cy="44687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Copy Data into the Target Tables</a:t>
          </a:r>
        </a:p>
      </dsp:txBody>
      <dsp:txXfrm>
        <a:off x="1647172" y="2724868"/>
        <a:ext cx="4941518" cy="446872"/>
      </dsp:txXfrm>
    </dsp:sp>
    <dsp:sp modelId="{F68B8ADA-5C94-4244-B961-6100BB9EFE6D}">
      <dsp:nvSpPr>
        <dsp:cNvPr id="0" name=""/>
        <dsp:cNvSpPr/>
      </dsp:nvSpPr>
      <dsp:spPr>
        <a:xfrm rot="10800000">
          <a:off x="0" y="2044077"/>
          <a:ext cx="1647172" cy="687496"/>
        </a:xfrm>
        <a:prstGeom prst="upArrowCallout">
          <a:avLst>
            <a:gd name="adj1" fmla="val 5000"/>
            <a:gd name="adj2" fmla="val 10000"/>
            <a:gd name="adj3" fmla="val 15000"/>
            <a:gd name="adj4" fmla="val 64977"/>
          </a:avLst>
        </a:prstGeom>
        <a:solidFill>
          <a:schemeClr val="accent5">
            <a:hueOff val="-4224089"/>
            <a:satOff val="-10887"/>
            <a:lumOff val="-7353"/>
            <a:alphaOff val="0"/>
          </a:schemeClr>
        </a:solidFill>
        <a:ln w="12700" cap="flat" cmpd="sng" algn="ctr">
          <a:solidFill>
            <a:schemeClr val="accent5">
              <a:hueOff val="-4224089"/>
              <a:satOff val="-10887"/>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4.</a:t>
          </a:r>
        </a:p>
      </dsp:txBody>
      <dsp:txXfrm rot="-10800000">
        <a:off x="0" y="2044077"/>
        <a:ext cx="1647172" cy="446872"/>
      </dsp:txXfrm>
    </dsp:sp>
    <dsp:sp modelId="{FF700384-0CE0-40D6-9305-D74FA53E2934}">
      <dsp:nvSpPr>
        <dsp:cNvPr id="0" name=""/>
        <dsp:cNvSpPr/>
      </dsp:nvSpPr>
      <dsp:spPr>
        <a:xfrm>
          <a:off x="1647172" y="2044077"/>
          <a:ext cx="4941518" cy="446872"/>
        </a:xfrm>
        <a:prstGeom prst="rect">
          <a:avLst/>
        </a:prstGeom>
        <a:solidFill>
          <a:schemeClr val="accent5">
            <a:tint val="40000"/>
            <a:alpha val="90000"/>
            <a:hueOff val="-4212351"/>
            <a:satOff val="-14270"/>
            <a:lumOff val="-1830"/>
            <a:alphaOff val="0"/>
          </a:schemeClr>
        </a:solidFill>
        <a:ln w="12700" cap="flat" cmpd="sng" algn="ctr">
          <a:solidFill>
            <a:schemeClr val="accent5">
              <a:tint val="40000"/>
              <a:alpha val="90000"/>
              <a:hueOff val="-4212351"/>
              <a:satOff val="-14270"/>
              <a:lumOff val="-18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List the Staged Files (Optional)</a:t>
          </a:r>
        </a:p>
      </dsp:txBody>
      <dsp:txXfrm>
        <a:off x="1647172" y="2044077"/>
        <a:ext cx="4941518" cy="446872"/>
      </dsp:txXfrm>
    </dsp:sp>
    <dsp:sp modelId="{0FFB1483-8EBB-495B-A6B0-92B190B21491}">
      <dsp:nvSpPr>
        <dsp:cNvPr id="0" name=""/>
        <dsp:cNvSpPr/>
      </dsp:nvSpPr>
      <dsp:spPr>
        <a:xfrm rot="10800000">
          <a:off x="0" y="1363286"/>
          <a:ext cx="1647172" cy="687496"/>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3.</a:t>
          </a:r>
        </a:p>
      </dsp:txBody>
      <dsp:txXfrm rot="-10800000">
        <a:off x="0" y="1363286"/>
        <a:ext cx="1647172" cy="446872"/>
      </dsp:txXfrm>
    </dsp:sp>
    <dsp:sp modelId="{AC6F87E0-EAC4-4B51-B30A-CD76C6AC46B3}">
      <dsp:nvSpPr>
        <dsp:cNvPr id="0" name=""/>
        <dsp:cNvSpPr/>
      </dsp:nvSpPr>
      <dsp:spPr>
        <a:xfrm>
          <a:off x="1647172" y="1363286"/>
          <a:ext cx="4941518" cy="446872"/>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Stage the Data Files</a:t>
          </a:r>
        </a:p>
      </dsp:txBody>
      <dsp:txXfrm>
        <a:off x="1647172" y="1363286"/>
        <a:ext cx="4941518" cy="446872"/>
      </dsp:txXfrm>
    </dsp:sp>
    <dsp:sp modelId="{94D0C349-9E74-4143-AFF4-CDCDB08FEB9A}">
      <dsp:nvSpPr>
        <dsp:cNvPr id="0" name=""/>
        <dsp:cNvSpPr/>
      </dsp:nvSpPr>
      <dsp:spPr>
        <a:xfrm rot="10800000">
          <a:off x="0" y="682495"/>
          <a:ext cx="1647172" cy="687496"/>
        </a:xfrm>
        <a:prstGeom prst="upArrowCallout">
          <a:avLst>
            <a:gd name="adj1" fmla="val 5000"/>
            <a:gd name="adj2" fmla="val 10000"/>
            <a:gd name="adj3" fmla="val 15000"/>
            <a:gd name="adj4" fmla="val 64977"/>
          </a:avLst>
        </a:prstGeom>
        <a:solidFill>
          <a:schemeClr val="accent5">
            <a:hueOff val="-5913725"/>
            <a:satOff val="-15242"/>
            <a:lumOff val="-10294"/>
            <a:alphaOff val="0"/>
          </a:schemeClr>
        </a:solidFill>
        <a:ln w="12700" cap="flat" cmpd="sng" algn="ctr">
          <a:solidFill>
            <a:schemeClr val="accent5">
              <a:hueOff val="-5913725"/>
              <a:satOff val="-15242"/>
              <a:lumOff val="-10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2.</a:t>
          </a:r>
        </a:p>
      </dsp:txBody>
      <dsp:txXfrm rot="-10800000">
        <a:off x="0" y="682495"/>
        <a:ext cx="1647172" cy="446872"/>
      </dsp:txXfrm>
    </dsp:sp>
    <dsp:sp modelId="{8DF7E9E3-A1C5-476A-B472-6F5B414B01E8}">
      <dsp:nvSpPr>
        <dsp:cNvPr id="0" name=""/>
        <dsp:cNvSpPr/>
      </dsp:nvSpPr>
      <dsp:spPr>
        <a:xfrm>
          <a:off x="1647172" y="682495"/>
          <a:ext cx="4941518" cy="446872"/>
        </a:xfrm>
        <a:prstGeom prst="rect">
          <a:avLst/>
        </a:prstGeom>
        <a:solidFill>
          <a:schemeClr val="accent5">
            <a:tint val="40000"/>
            <a:alpha val="90000"/>
            <a:hueOff val="-5897292"/>
            <a:satOff val="-19978"/>
            <a:lumOff val="-2562"/>
            <a:alphaOff val="0"/>
          </a:schemeClr>
        </a:solidFill>
        <a:ln w="12700" cap="flat" cmpd="sng" algn="ctr">
          <a:solidFill>
            <a:schemeClr val="accent5">
              <a:tint val="40000"/>
              <a:alpha val="90000"/>
              <a:hueOff val="-5897292"/>
              <a:satOff val="-19978"/>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Create Stage Objects</a:t>
          </a:r>
        </a:p>
      </dsp:txBody>
      <dsp:txXfrm>
        <a:off x="1647172" y="682495"/>
        <a:ext cx="4941518" cy="446872"/>
      </dsp:txXfrm>
    </dsp:sp>
    <dsp:sp modelId="{58C2FD0F-498E-4570-836A-1C0209B41D56}">
      <dsp:nvSpPr>
        <dsp:cNvPr id="0" name=""/>
        <dsp:cNvSpPr/>
      </dsp:nvSpPr>
      <dsp:spPr>
        <a:xfrm rot="10800000">
          <a:off x="0" y="1704"/>
          <a:ext cx="1647172" cy="687496"/>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06680" rIns="117147" bIns="106680" numCol="1" spcCol="1270" anchor="ctr" anchorCtr="0">
          <a:noAutofit/>
        </a:bodyPr>
        <a:lstStyle/>
        <a:p>
          <a:pPr marL="0" lvl="0" indent="0" algn="ctr" defTabSz="666750">
            <a:lnSpc>
              <a:spcPct val="90000"/>
            </a:lnSpc>
            <a:spcBef>
              <a:spcPct val="0"/>
            </a:spcBef>
            <a:spcAft>
              <a:spcPct val="35000"/>
            </a:spcAft>
            <a:buNone/>
          </a:pPr>
          <a:r>
            <a:rPr lang="en-US" sz="1500" kern="1200"/>
            <a:t>Step 1.</a:t>
          </a:r>
        </a:p>
      </dsp:txBody>
      <dsp:txXfrm rot="-10800000">
        <a:off x="0" y="1704"/>
        <a:ext cx="1647172" cy="446872"/>
      </dsp:txXfrm>
    </dsp:sp>
    <dsp:sp modelId="{04C29766-FC3F-4CB6-A51A-A58AD9A45B3A}">
      <dsp:nvSpPr>
        <dsp:cNvPr id="0" name=""/>
        <dsp:cNvSpPr/>
      </dsp:nvSpPr>
      <dsp:spPr>
        <a:xfrm>
          <a:off x="1647172" y="1704"/>
          <a:ext cx="4941518" cy="44687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Create File Format Objects</a:t>
          </a:r>
        </a:p>
      </dsp:txBody>
      <dsp:txXfrm>
        <a:off x="1647172" y="1704"/>
        <a:ext cx="4941518" cy="4468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32BA4-1717-4749-96BC-075A776A0B2E}">
      <dsp:nvSpPr>
        <dsp:cNvPr id="0" name=""/>
        <dsp:cNvSpPr/>
      </dsp:nvSpPr>
      <dsp:spPr>
        <a:xfrm>
          <a:off x="8688" y="459173"/>
          <a:ext cx="644627" cy="64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C8AD9-CBFC-49A9-8B72-81E51B23F290}">
      <dsp:nvSpPr>
        <dsp:cNvPr id="0" name=""/>
        <dsp:cNvSpPr/>
      </dsp:nvSpPr>
      <dsp:spPr>
        <a:xfrm>
          <a:off x="8688" y="1251471"/>
          <a:ext cx="1841793" cy="3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CSV / TSV File Considerations</a:t>
          </a:r>
          <a:endParaRPr lang="en-US" sz="1400" kern="1200"/>
        </a:p>
      </dsp:txBody>
      <dsp:txXfrm>
        <a:off x="8688" y="1251471"/>
        <a:ext cx="1841793" cy="397136"/>
      </dsp:txXfrm>
    </dsp:sp>
    <dsp:sp modelId="{BC58D19B-1EBF-4523-B16A-87C469044042}">
      <dsp:nvSpPr>
        <dsp:cNvPr id="0" name=""/>
        <dsp:cNvSpPr/>
      </dsp:nvSpPr>
      <dsp:spPr>
        <a:xfrm>
          <a:off x="8688" y="1717292"/>
          <a:ext cx="1841793" cy="217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Uncompressed Files, Compressed Files (gzip,bzip2 etc)</a:t>
          </a:r>
        </a:p>
        <a:p>
          <a:pPr marL="0" lvl="0" indent="0" algn="l" defTabSz="488950">
            <a:lnSpc>
              <a:spcPct val="90000"/>
            </a:lnSpc>
            <a:spcBef>
              <a:spcPct val="0"/>
            </a:spcBef>
            <a:spcAft>
              <a:spcPct val="35000"/>
            </a:spcAft>
            <a:buNone/>
          </a:pPr>
          <a:r>
            <a:rPr lang="en-US" sz="1100" kern="1200"/>
            <a:t>Unencrypted 128 or 256 , Encrypted -- Security Key needs to be given which was used for encryption </a:t>
          </a:r>
        </a:p>
        <a:p>
          <a:pPr marL="0" lvl="0" indent="0" algn="l" defTabSz="488950">
            <a:lnSpc>
              <a:spcPct val="90000"/>
            </a:lnSpc>
            <a:spcBef>
              <a:spcPct val="0"/>
            </a:spcBef>
            <a:spcAft>
              <a:spcPct val="35000"/>
            </a:spcAft>
            <a:buNone/>
          </a:pPr>
          <a:r>
            <a:rPr lang="en-US" sz="1100" kern="1200"/>
            <a:t>Data File size 10mb to 100 mb compressed</a:t>
          </a:r>
        </a:p>
        <a:p>
          <a:pPr marL="0" lvl="0" indent="0" algn="l" defTabSz="488950">
            <a:lnSpc>
              <a:spcPct val="90000"/>
            </a:lnSpc>
            <a:spcBef>
              <a:spcPct val="0"/>
            </a:spcBef>
            <a:spcAft>
              <a:spcPct val="35000"/>
            </a:spcAft>
            <a:buNone/>
          </a:pPr>
          <a:r>
            <a:rPr lang="en-US" sz="1100" kern="1200"/>
            <a:t>Split -if its a big file</a:t>
          </a:r>
        </a:p>
        <a:p>
          <a:pPr marL="0" lvl="0" indent="0" algn="l" defTabSz="488950">
            <a:lnSpc>
              <a:spcPct val="90000"/>
            </a:lnSpc>
            <a:spcBef>
              <a:spcPct val="0"/>
            </a:spcBef>
            <a:spcAft>
              <a:spcPct val="35000"/>
            </a:spcAft>
            <a:buNone/>
          </a:pPr>
          <a:r>
            <a:rPr lang="en-US" sz="1100" kern="1200"/>
            <a:t>Numeric Data - No Commas</a:t>
          </a:r>
        </a:p>
      </dsp:txBody>
      <dsp:txXfrm>
        <a:off x="8688" y="1717292"/>
        <a:ext cx="1841793" cy="2176078"/>
      </dsp:txXfrm>
    </dsp:sp>
    <dsp:sp modelId="{43BC8122-96E9-4667-BB9E-363BD0BEB8D7}">
      <dsp:nvSpPr>
        <dsp:cNvPr id="0" name=""/>
        <dsp:cNvSpPr/>
      </dsp:nvSpPr>
      <dsp:spPr>
        <a:xfrm>
          <a:off x="2172796" y="459173"/>
          <a:ext cx="644627" cy="64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463A5-B0C9-4C11-8E51-4FDAB83DD0CA}">
      <dsp:nvSpPr>
        <dsp:cNvPr id="0" name=""/>
        <dsp:cNvSpPr/>
      </dsp:nvSpPr>
      <dsp:spPr>
        <a:xfrm>
          <a:off x="2172796" y="1251471"/>
          <a:ext cx="1841793" cy="3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Semi Structured </a:t>
          </a:r>
          <a:endParaRPr lang="en-US" sz="1400" kern="1200"/>
        </a:p>
      </dsp:txBody>
      <dsp:txXfrm>
        <a:off x="2172796" y="1251471"/>
        <a:ext cx="1841793" cy="397136"/>
      </dsp:txXfrm>
    </dsp:sp>
    <dsp:sp modelId="{668CA70E-C9A0-4715-89A3-058663AB3E4C}">
      <dsp:nvSpPr>
        <dsp:cNvPr id="0" name=""/>
        <dsp:cNvSpPr/>
      </dsp:nvSpPr>
      <dsp:spPr>
        <a:xfrm>
          <a:off x="2172796" y="1717292"/>
          <a:ext cx="1841793" cy="217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Variant - 16 mb</a:t>
          </a:r>
        </a:p>
        <a:p>
          <a:pPr marL="0" lvl="0" indent="0" algn="l" defTabSz="488950">
            <a:lnSpc>
              <a:spcPct val="90000"/>
            </a:lnSpc>
            <a:spcBef>
              <a:spcPct val="0"/>
            </a:spcBef>
            <a:spcAft>
              <a:spcPct val="35000"/>
            </a:spcAft>
            <a:buNone/>
          </a:pPr>
          <a:r>
            <a:rPr lang="en-US" sz="1100" kern="1200"/>
            <a:t>Json, XML file Size 16 mb</a:t>
          </a:r>
        </a:p>
        <a:p>
          <a:pPr marL="0" lvl="0" indent="0" algn="l" defTabSz="488950">
            <a:lnSpc>
              <a:spcPct val="90000"/>
            </a:lnSpc>
            <a:spcBef>
              <a:spcPct val="0"/>
            </a:spcBef>
            <a:spcAft>
              <a:spcPct val="35000"/>
            </a:spcAft>
            <a:buNone/>
          </a:pPr>
          <a:r>
            <a:rPr lang="en-US" sz="1100" kern="1200"/>
            <a:t>Limitation</a:t>
          </a:r>
        </a:p>
        <a:p>
          <a:pPr marL="0" lvl="0" indent="0" algn="l" defTabSz="488950">
            <a:lnSpc>
              <a:spcPct val="90000"/>
            </a:lnSpc>
            <a:spcBef>
              <a:spcPct val="0"/>
            </a:spcBef>
            <a:spcAft>
              <a:spcPct val="35000"/>
            </a:spcAft>
            <a:buNone/>
          </a:pPr>
          <a:r>
            <a:rPr lang="en-US" sz="1100" kern="1200"/>
            <a:t>Values having null are not pulled into a column</a:t>
          </a:r>
        </a:p>
        <a:p>
          <a:pPr marL="0" lvl="0" indent="0" algn="l" defTabSz="488950">
            <a:lnSpc>
              <a:spcPct val="90000"/>
            </a:lnSpc>
            <a:spcBef>
              <a:spcPct val="0"/>
            </a:spcBef>
            <a:spcAft>
              <a:spcPct val="35000"/>
            </a:spcAft>
            <a:buNone/>
          </a:pPr>
          <a:r>
            <a:rPr lang="en-US" sz="1100" kern="1200"/>
            <a:t>STRIP_NULL_VALUES to TRUE </a:t>
          </a:r>
        </a:p>
        <a:p>
          <a:pPr marL="0" lvl="0" indent="0" algn="l" defTabSz="488950">
            <a:lnSpc>
              <a:spcPct val="90000"/>
            </a:lnSpc>
            <a:spcBef>
              <a:spcPct val="0"/>
            </a:spcBef>
            <a:spcAft>
              <a:spcPct val="35000"/>
            </a:spcAft>
            <a:buNone/>
          </a:pPr>
          <a:r>
            <a:rPr lang="en-US" sz="1100" kern="1200"/>
            <a:t>Multiple Data Types</a:t>
          </a:r>
        </a:p>
      </dsp:txBody>
      <dsp:txXfrm>
        <a:off x="2172796" y="1717292"/>
        <a:ext cx="1841793" cy="2176078"/>
      </dsp:txXfrm>
    </dsp:sp>
    <dsp:sp modelId="{9AE832EC-2759-4341-B6BB-3F7129C04371}">
      <dsp:nvSpPr>
        <dsp:cNvPr id="0" name=""/>
        <dsp:cNvSpPr/>
      </dsp:nvSpPr>
      <dsp:spPr>
        <a:xfrm>
          <a:off x="4336903" y="459173"/>
          <a:ext cx="644627" cy="64462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7231-48E2-4F2E-B50F-98CB1E67AA0C}">
      <dsp:nvSpPr>
        <dsp:cNvPr id="0" name=""/>
        <dsp:cNvSpPr/>
      </dsp:nvSpPr>
      <dsp:spPr>
        <a:xfrm>
          <a:off x="4336903" y="1251471"/>
          <a:ext cx="1841793" cy="3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Parquet File </a:t>
          </a:r>
          <a:endParaRPr lang="en-US" sz="1400" kern="1200"/>
        </a:p>
      </dsp:txBody>
      <dsp:txXfrm>
        <a:off x="4336903" y="1251471"/>
        <a:ext cx="1841793" cy="397136"/>
      </dsp:txXfrm>
    </dsp:sp>
    <dsp:sp modelId="{8C908EE7-1A4F-4828-B45F-57E44879AA93}">
      <dsp:nvSpPr>
        <dsp:cNvPr id="0" name=""/>
        <dsp:cNvSpPr/>
      </dsp:nvSpPr>
      <dsp:spPr>
        <a:xfrm>
          <a:off x="4336903" y="1717292"/>
          <a:ext cx="1841793" cy="217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Optimal File Size 1 gb compressed</a:t>
          </a:r>
        </a:p>
      </dsp:txBody>
      <dsp:txXfrm>
        <a:off x="4336903" y="1717292"/>
        <a:ext cx="1841793" cy="2176078"/>
      </dsp:txXfrm>
    </dsp:sp>
    <dsp:sp modelId="{39B13949-5E87-4A7C-9C70-6AAF0E80306F}">
      <dsp:nvSpPr>
        <dsp:cNvPr id="0" name=""/>
        <dsp:cNvSpPr/>
      </dsp:nvSpPr>
      <dsp:spPr>
        <a:xfrm>
          <a:off x="6501010" y="459173"/>
          <a:ext cx="644627" cy="644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66910A-77F3-4FBC-9A26-88B27AD27C8A}">
      <dsp:nvSpPr>
        <dsp:cNvPr id="0" name=""/>
        <dsp:cNvSpPr/>
      </dsp:nvSpPr>
      <dsp:spPr>
        <a:xfrm>
          <a:off x="6501010" y="1251471"/>
          <a:ext cx="1841793" cy="3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Transformation </a:t>
          </a:r>
          <a:endParaRPr lang="en-US" sz="1400" kern="1200"/>
        </a:p>
      </dsp:txBody>
      <dsp:txXfrm>
        <a:off x="6501010" y="1251471"/>
        <a:ext cx="1841793" cy="397136"/>
      </dsp:txXfrm>
    </dsp:sp>
    <dsp:sp modelId="{0ECEE6F6-9068-46E7-8D2C-A7D1DA87A365}">
      <dsp:nvSpPr>
        <dsp:cNvPr id="0" name=""/>
        <dsp:cNvSpPr/>
      </dsp:nvSpPr>
      <dsp:spPr>
        <a:xfrm>
          <a:off x="6501010" y="1717292"/>
          <a:ext cx="1841793" cy="217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Date Time -- Transform @ Source, Transform while loading</a:t>
          </a:r>
        </a:p>
      </dsp:txBody>
      <dsp:txXfrm>
        <a:off x="6501010" y="1717292"/>
        <a:ext cx="1841793" cy="2176078"/>
      </dsp:txXfrm>
    </dsp:sp>
    <dsp:sp modelId="{2206849B-FD58-4808-8BCA-90A7FA058B85}">
      <dsp:nvSpPr>
        <dsp:cNvPr id="0" name=""/>
        <dsp:cNvSpPr/>
      </dsp:nvSpPr>
      <dsp:spPr>
        <a:xfrm>
          <a:off x="8665117" y="459173"/>
          <a:ext cx="644627" cy="644627"/>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C82D3E-A4C9-40E5-974D-7E38FC3C6931}">
      <dsp:nvSpPr>
        <dsp:cNvPr id="0" name=""/>
        <dsp:cNvSpPr/>
      </dsp:nvSpPr>
      <dsp:spPr>
        <a:xfrm>
          <a:off x="8665117" y="1251471"/>
          <a:ext cx="1841793" cy="3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Metadata</a:t>
          </a:r>
          <a:endParaRPr lang="en-US" sz="1400" kern="1200"/>
        </a:p>
      </dsp:txBody>
      <dsp:txXfrm>
        <a:off x="8665117" y="1251471"/>
        <a:ext cx="1841793" cy="397136"/>
      </dsp:txXfrm>
    </dsp:sp>
    <dsp:sp modelId="{98A254B5-3917-4FD0-9717-1DC34B151437}">
      <dsp:nvSpPr>
        <dsp:cNvPr id="0" name=""/>
        <dsp:cNvSpPr/>
      </dsp:nvSpPr>
      <dsp:spPr>
        <a:xfrm>
          <a:off x="8665117" y="1717292"/>
          <a:ext cx="1841793" cy="217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Load Metadata  - File Load metadata expires after 64 days. If the LAST_MODIFIED date for a staged data file is less than or equal to 64 days, the COPY command can determine its load status for a given table and prevent reloading (and data duplication).  With Force Option We can load the file once again bypassing the metadata.  LOAD_UNCERTAIN_FILES can be set true for loading the expired files.</a:t>
          </a:r>
        </a:p>
      </dsp:txBody>
      <dsp:txXfrm>
        <a:off x="8665117" y="1717292"/>
        <a:ext cx="1841793" cy="21760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73C2E-A1F2-4F12-895D-398F3AE584A3}">
      <dsp:nvSpPr>
        <dsp:cNvPr id="0" name=""/>
        <dsp:cNvSpPr/>
      </dsp:nvSpPr>
      <dsp:spPr>
        <a:xfrm>
          <a:off x="0" y="27871"/>
          <a:ext cx="6588691" cy="1904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Sort on ingestion: Data is automatically partitioned in SF on natural ingestion order. Sorting an S3 bucket (using something like syncsort) before bulk load via copy could be way faster than inserting with an ORDER BY</a:t>
          </a:r>
        </a:p>
      </dsp:txBody>
      <dsp:txXfrm>
        <a:off x="92983" y="120854"/>
        <a:ext cx="6402725" cy="1718794"/>
      </dsp:txXfrm>
    </dsp:sp>
    <dsp:sp modelId="{85068BBE-74D4-42B8-91D6-C755B9193828}">
      <dsp:nvSpPr>
        <dsp:cNvPr id="0" name=""/>
        <dsp:cNvSpPr/>
      </dsp:nvSpPr>
      <dsp:spPr>
        <a:xfrm>
          <a:off x="0" y="1995991"/>
          <a:ext cx="6588691" cy="19047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CSV (Gzipped) is the best format for loading to SF (2–3x faster than Parquet or ORC)</a:t>
          </a:r>
        </a:p>
      </dsp:txBody>
      <dsp:txXfrm>
        <a:off x="92983" y="2088974"/>
        <a:ext cx="6402725" cy="1718794"/>
      </dsp:txXfrm>
    </dsp:sp>
    <dsp:sp modelId="{6F81FD58-869B-4A1C-B5E1-DE1A518C7CB9}">
      <dsp:nvSpPr>
        <dsp:cNvPr id="0" name=""/>
        <dsp:cNvSpPr/>
      </dsp:nvSpPr>
      <dsp:spPr>
        <a:xfrm>
          <a:off x="0" y="3964111"/>
          <a:ext cx="6588691" cy="1904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 COPY INTO instead of INSERT because it utilizes the more efficient bulk loading processes.</a:t>
          </a:r>
        </a:p>
      </dsp:txBody>
      <dsp:txXfrm>
        <a:off x="92983" y="4057094"/>
        <a:ext cx="6402725"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833360" cy="6321106"/>
        <a:chOff x="0" y="0"/>
        <a:chExt cx="7833360" cy="6321106"/>
      </a:xfrm>
    </dsp:grpSpPr>
    <dsp:sp modelId="{5824A23D-D5C6-471D-BE17-CC7080AAFC13}">
      <dsp:nvSpPr>
        <dsp:cNvPr id="3" name="Rounded Rectangle 2"/>
        <dsp:cNvSpPr/>
      </dsp:nvSpPr>
      <dsp:spPr bwMode="white">
        <a:xfrm>
          <a:off x="0" y="0"/>
          <a:ext cx="7833360" cy="1330759"/>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7833360" cy="1330759"/>
      </dsp:txXfrm>
    </dsp:sp>
    <dsp:sp modelId="{746FB205-0349-4689-A86B-79DD6B7B9616}">
      <dsp:nvSpPr>
        <dsp:cNvPr id="4" name="Rectangles 3"/>
        <dsp:cNvSpPr/>
      </dsp:nvSpPr>
      <dsp:spPr bwMode="white">
        <a:xfrm>
          <a:off x="402555" y="299421"/>
          <a:ext cx="731918" cy="731918"/>
        </a:xfrm>
        <a:prstGeom prst="rect">
          <a:avLst/>
        </a:prstGeom>
        <a:blipFill>
          <a:blip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2555" y="299421"/>
        <a:ext cx="731918" cy="731918"/>
      </dsp:txXfrm>
    </dsp:sp>
    <dsp:sp modelId="{93525715-C736-43C6-8EFE-A7E85BA93FEF}">
      <dsp:nvSpPr>
        <dsp:cNvPr id="5" name="Rectangles 4"/>
        <dsp:cNvSpPr/>
      </dsp:nvSpPr>
      <dsp:spPr bwMode="white">
        <a:xfrm>
          <a:off x="1126718" y="0"/>
          <a:ext cx="3525012"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dirty="0">
              <a:solidFill>
                <a:schemeClr val="bg1"/>
              </a:solidFill>
            </a:rPr>
            <a:t>Snowflake Data Loading</a:t>
          </a:r>
          <a:endParaRPr>
            <a:solidFill>
              <a:schemeClr val="bg1"/>
            </a:solidFill>
          </a:endParaRPr>
        </a:p>
      </dsp:txBody>
      <dsp:txXfrm>
        <a:off x="1126718" y="0"/>
        <a:ext cx="3525012" cy="1330759"/>
      </dsp:txXfrm>
    </dsp:sp>
    <dsp:sp modelId="{0DB7AA1E-A6B7-4F8A-9BB2-61CDADBB27A8}">
      <dsp:nvSpPr>
        <dsp:cNvPr id="6" name="Rectangles 5"/>
        <dsp:cNvSpPr/>
      </dsp:nvSpPr>
      <dsp:spPr bwMode="white">
        <a:xfrm>
          <a:off x="5062039" y="0"/>
          <a:ext cx="2771321"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buFont typeface="Arial" panose="020B0604020202020204" pitchFamily="34" charset="0"/>
            <a:buChar char="•"/>
          </a:pPr>
          <a:r>
            <a:rPr lang="en-US" sz="2400" dirty="0">
              <a:solidFill>
                <a:schemeClr val="bg1"/>
              </a:solidFill>
            </a:rPr>
            <a:t>Limited Data</a:t>
          </a:r>
          <a:endParaRPr lang="en-US" sz="2400" dirty="0">
            <a:solidFill>
              <a:schemeClr val="bg1"/>
            </a:solidFill>
          </a:endParaRPr>
        </a:p>
        <a:p>
          <a:pPr lvl="0">
            <a:lnSpc>
              <a:spcPct val="100000"/>
            </a:lnSpc>
            <a:spcBef>
              <a:spcPct val="0"/>
            </a:spcBef>
            <a:spcAft>
              <a:spcPct val="35000"/>
            </a:spcAft>
            <a:buFont typeface="Arial" panose="020B0604020202020204" pitchFamily="34" charset="0"/>
            <a:buChar char="•"/>
          </a:pPr>
          <a:r>
            <a:rPr lang="en-US" sz="2400" dirty="0">
              <a:solidFill>
                <a:schemeClr val="bg1"/>
              </a:solidFill>
            </a:rPr>
            <a:t>Bulk Data</a:t>
          </a:r>
          <a:endParaRPr lang="en-US" sz="2400" dirty="0">
            <a:solidFill>
              <a:schemeClr val="bg1"/>
            </a:solidFill>
          </a:endParaRPr>
        </a:p>
        <a:p>
          <a:pPr lvl="0">
            <a:lnSpc>
              <a:spcPct val="100000"/>
            </a:lnSpc>
            <a:spcBef>
              <a:spcPct val="0"/>
            </a:spcBef>
            <a:spcAft>
              <a:spcPct val="35000"/>
            </a:spcAft>
            <a:buFont typeface="Arial" panose="020B0604020202020204" pitchFamily="34" charset="0"/>
            <a:buChar char="•"/>
          </a:pPr>
          <a:r>
            <a:rPr lang="en-US" sz="2400" dirty="0">
              <a:solidFill>
                <a:schemeClr val="bg1"/>
              </a:solidFill>
            </a:rPr>
            <a:t>Continuous Data</a:t>
          </a:r>
          <a:endParaRPr>
            <a:solidFill>
              <a:schemeClr val="bg1"/>
            </a:solidFill>
          </a:endParaRPr>
        </a:p>
      </dsp:txBody>
      <dsp:txXfrm>
        <a:off x="5062039" y="0"/>
        <a:ext cx="2771321" cy="1330759"/>
      </dsp:txXfrm>
    </dsp:sp>
    <dsp:sp modelId="{8E99C8E4-611D-4844-8085-2B665C7EAEE6}">
      <dsp:nvSpPr>
        <dsp:cNvPr id="7" name="Rounded Rectangle 6"/>
        <dsp:cNvSpPr/>
      </dsp:nvSpPr>
      <dsp:spPr bwMode="white">
        <a:xfrm>
          <a:off x="0" y="1663449"/>
          <a:ext cx="7833360" cy="1330759"/>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663449"/>
        <a:ext cx="7833360" cy="1330759"/>
      </dsp:txXfrm>
    </dsp:sp>
    <dsp:sp modelId="{335BB199-DB1E-454F-960E-5320FDE2677D}">
      <dsp:nvSpPr>
        <dsp:cNvPr id="8" name="Rectangles 7"/>
        <dsp:cNvSpPr/>
      </dsp:nvSpPr>
      <dsp:spPr bwMode="white">
        <a:xfrm>
          <a:off x="402555" y="1962870"/>
          <a:ext cx="731918" cy="731918"/>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2555" y="1962870"/>
        <a:ext cx="731918" cy="731918"/>
      </dsp:txXfrm>
    </dsp:sp>
    <dsp:sp modelId="{620029EF-74F5-4C98-A86E-FC2A981BB6D6}">
      <dsp:nvSpPr>
        <dsp:cNvPr id="9" name="Rectangles 8"/>
        <dsp:cNvSpPr/>
      </dsp:nvSpPr>
      <dsp:spPr bwMode="white">
        <a:xfrm>
          <a:off x="1537027" y="1663449"/>
          <a:ext cx="3525012"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dirty="0">
              <a:solidFill>
                <a:schemeClr val="bg1"/>
              </a:solidFill>
            </a:rPr>
            <a:t>Limited Data </a:t>
          </a:r>
          <a:endParaRPr>
            <a:solidFill>
              <a:schemeClr val="bg1"/>
            </a:solidFill>
          </a:endParaRPr>
        </a:p>
      </dsp:txBody>
      <dsp:txXfrm>
        <a:off x="1537027" y="1663449"/>
        <a:ext cx="3525012" cy="1330759"/>
      </dsp:txXfrm>
    </dsp:sp>
    <dsp:sp modelId="{37DAD77D-1049-4471-B197-43C4D34EC5B0}">
      <dsp:nvSpPr>
        <dsp:cNvPr id="10" name="Rectangles 9"/>
        <dsp:cNvSpPr/>
      </dsp:nvSpPr>
      <dsp:spPr bwMode="white">
        <a:xfrm>
          <a:off x="4519664" y="1572079"/>
          <a:ext cx="2771321"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800" dirty="0">
              <a:solidFill>
                <a:schemeClr val="bg1"/>
              </a:solidFill>
            </a:rPr>
            <a:t>Done usually using Web UI</a:t>
          </a:r>
          <a:endParaRPr lang="en-US" sz="1800" dirty="0">
            <a:solidFill>
              <a:schemeClr val="bg1"/>
            </a:solidFill>
          </a:endParaRPr>
        </a:p>
        <a:p>
          <a:pPr lvl="0">
            <a:lnSpc>
              <a:spcPct val="100000"/>
            </a:lnSpc>
            <a:spcBef>
              <a:spcPct val="0"/>
            </a:spcBef>
            <a:spcAft>
              <a:spcPct val="35000"/>
            </a:spcAft>
          </a:pPr>
          <a:r>
            <a:rPr lang="en-US" sz="1800" dirty="0">
              <a:solidFill>
                <a:schemeClr val="bg1"/>
              </a:solidFill>
            </a:rPr>
            <a:t>Small Sets of Data Loading using GUI Interface</a:t>
          </a:r>
          <a:endParaRPr>
            <a:solidFill>
              <a:schemeClr val="bg1"/>
            </a:solidFill>
          </a:endParaRPr>
        </a:p>
      </dsp:txBody>
      <dsp:txXfrm>
        <a:off x="4519664" y="1572079"/>
        <a:ext cx="2771321" cy="1330759"/>
      </dsp:txXfrm>
    </dsp:sp>
    <dsp:sp modelId="{4C9EA1A9-67BD-4B19-84EF-09280BC2B8B3}">
      <dsp:nvSpPr>
        <dsp:cNvPr id="11" name="Rounded Rectangle 10"/>
        <dsp:cNvSpPr/>
      </dsp:nvSpPr>
      <dsp:spPr bwMode="white">
        <a:xfrm>
          <a:off x="0" y="3326898"/>
          <a:ext cx="7833360" cy="1330759"/>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3326898"/>
        <a:ext cx="7833360" cy="1330759"/>
      </dsp:txXfrm>
    </dsp:sp>
    <dsp:sp modelId="{BD3272FE-9556-457C-9998-677F3CEF4401}">
      <dsp:nvSpPr>
        <dsp:cNvPr id="12" name="Rectangles 11"/>
        <dsp:cNvSpPr/>
      </dsp:nvSpPr>
      <dsp:spPr bwMode="white">
        <a:xfrm>
          <a:off x="402555" y="3626319"/>
          <a:ext cx="731918" cy="73191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2555" y="3626319"/>
        <a:ext cx="731918" cy="731918"/>
      </dsp:txXfrm>
    </dsp:sp>
    <dsp:sp modelId="{B00212A6-987C-42F8-B986-B01CD3D37A1A}">
      <dsp:nvSpPr>
        <dsp:cNvPr id="13" name="Rectangles 12"/>
        <dsp:cNvSpPr/>
      </dsp:nvSpPr>
      <dsp:spPr bwMode="white">
        <a:xfrm>
          <a:off x="616846" y="3302532"/>
          <a:ext cx="3525012"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dirty="0">
              <a:solidFill>
                <a:schemeClr val="bg1"/>
              </a:solidFill>
            </a:rPr>
            <a:t>Bulk Data </a:t>
          </a:r>
          <a:endParaRPr>
            <a:solidFill>
              <a:schemeClr val="bg1"/>
            </a:solidFill>
          </a:endParaRPr>
        </a:p>
      </dsp:txBody>
      <dsp:txXfrm>
        <a:off x="616846" y="3302532"/>
        <a:ext cx="3525012" cy="1330759"/>
      </dsp:txXfrm>
    </dsp:sp>
    <dsp:sp modelId="{B8F9AA73-FA83-432F-A301-382C31E24479}">
      <dsp:nvSpPr>
        <dsp:cNvPr id="14" name="Rectangles 13"/>
        <dsp:cNvSpPr/>
      </dsp:nvSpPr>
      <dsp:spPr bwMode="white">
        <a:xfrm>
          <a:off x="5062039" y="3339088"/>
          <a:ext cx="2771321"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2000" dirty="0">
              <a:solidFill>
                <a:schemeClr val="bg1"/>
              </a:solidFill>
            </a:rPr>
            <a:t>Done Usually Using </a:t>
          </a:r>
          <a:r>
            <a:rPr lang="en-US" sz="2000" dirty="0" err="1">
              <a:solidFill>
                <a:schemeClr val="bg1"/>
              </a:solidFill>
            </a:rPr>
            <a:t>Snowsql</a:t>
          </a:r>
          <a:r>
            <a:rPr lang="en-US" sz="2000" dirty="0">
              <a:solidFill>
                <a:schemeClr val="bg1"/>
              </a:solidFill>
            </a:rPr>
            <a:t> </a:t>
          </a:r>
          <a:endParaRPr lang="en-US" sz="2000" dirty="0">
            <a:solidFill>
              <a:schemeClr val="bg1"/>
            </a:solidFill>
          </a:endParaRPr>
        </a:p>
        <a:p>
          <a:pPr lvl="0">
            <a:lnSpc>
              <a:spcPct val="100000"/>
            </a:lnSpc>
            <a:spcBef>
              <a:spcPct val="0"/>
            </a:spcBef>
            <a:spcAft>
              <a:spcPct val="35000"/>
            </a:spcAft>
          </a:pPr>
          <a:r>
            <a:rPr lang="en-US" sz="2000" dirty="0">
              <a:solidFill>
                <a:schemeClr val="bg1"/>
              </a:solidFill>
            </a:rPr>
            <a:t>Using ETL Tools</a:t>
          </a:r>
          <a:endParaRPr lang="en-US" sz="2000" dirty="0">
            <a:solidFill>
              <a:schemeClr val="bg1"/>
            </a:solidFill>
          </a:endParaRPr>
        </a:p>
        <a:p>
          <a:pPr lvl="0">
            <a:lnSpc>
              <a:spcPct val="100000"/>
            </a:lnSpc>
            <a:spcBef>
              <a:spcPct val="0"/>
            </a:spcBef>
            <a:spcAft>
              <a:spcPct val="35000"/>
            </a:spcAft>
          </a:pPr>
          <a:r>
            <a:rPr lang="en-US" sz="2000" dirty="0">
              <a:solidFill>
                <a:schemeClr val="bg1"/>
              </a:solidFill>
            </a:rPr>
            <a:t>Large Files, Parallel Processing</a:t>
          </a:r>
          <a:endParaRPr>
            <a:solidFill>
              <a:schemeClr val="bg1"/>
            </a:solidFill>
          </a:endParaRPr>
        </a:p>
      </dsp:txBody>
      <dsp:txXfrm>
        <a:off x="5062039" y="3339088"/>
        <a:ext cx="2771321" cy="1330759"/>
      </dsp:txXfrm>
    </dsp:sp>
    <dsp:sp modelId="{6A141063-36DA-448E-A4C5-103DE6B7813E}">
      <dsp:nvSpPr>
        <dsp:cNvPr id="15" name="Rounded Rectangle 14"/>
        <dsp:cNvSpPr/>
      </dsp:nvSpPr>
      <dsp:spPr bwMode="white">
        <a:xfrm>
          <a:off x="0" y="4990347"/>
          <a:ext cx="7833360" cy="1330759"/>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4990347"/>
        <a:ext cx="7833360" cy="1330759"/>
      </dsp:txXfrm>
    </dsp:sp>
    <dsp:sp modelId="{1B972830-063F-484D-AE17-CB6295C985B5}">
      <dsp:nvSpPr>
        <dsp:cNvPr id="16" name="Rectangles 15"/>
        <dsp:cNvSpPr/>
      </dsp:nvSpPr>
      <dsp:spPr bwMode="white">
        <a:xfrm>
          <a:off x="402555" y="5289768"/>
          <a:ext cx="731918" cy="73191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2555" y="5289768"/>
        <a:ext cx="731918" cy="731918"/>
      </dsp:txXfrm>
    </dsp:sp>
    <dsp:sp modelId="{1E9A10AA-4370-4F5A-9DFE-08D378202D7D}">
      <dsp:nvSpPr>
        <dsp:cNvPr id="17" name="Rectangles 16"/>
        <dsp:cNvSpPr/>
      </dsp:nvSpPr>
      <dsp:spPr bwMode="white">
        <a:xfrm>
          <a:off x="1537027" y="4990347"/>
          <a:ext cx="3525012"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en-US" dirty="0">
              <a:solidFill>
                <a:schemeClr val="bg1"/>
              </a:solidFill>
            </a:rPr>
            <a:t>Continuous Data </a:t>
          </a:r>
          <a:endParaRPr>
            <a:solidFill>
              <a:schemeClr val="bg1"/>
            </a:solidFill>
          </a:endParaRPr>
        </a:p>
      </dsp:txBody>
      <dsp:txXfrm>
        <a:off x="1537027" y="4990347"/>
        <a:ext cx="3525012" cy="1330759"/>
      </dsp:txXfrm>
    </dsp:sp>
    <dsp:sp modelId="{DCE62F87-E585-4AAF-94FF-0ED7CFB8DC90}">
      <dsp:nvSpPr>
        <dsp:cNvPr id="18" name="Rectangles 17"/>
        <dsp:cNvSpPr/>
      </dsp:nvSpPr>
      <dsp:spPr bwMode="white">
        <a:xfrm>
          <a:off x="4641452" y="4990347"/>
          <a:ext cx="2771321" cy="133075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0838" tIns="140838" rIns="140838" bIns="140838"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sz="1800" dirty="0">
              <a:solidFill>
                <a:schemeClr val="bg1"/>
              </a:solidFill>
            </a:rPr>
            <a:t>Loading Continuous Stream Data into Snowflake – Using </a:t>
          </a:r>
          <a:r>
            <a:rPr lang="en-US" sz="1800" dirty="0" err="1">
              <a:solidFill>
                <a:schemeClr val="bg1"/>
              </a:solidFill>
            </a:rPr>
            <a:t>Snowpipe</a:t>
          </a:r>
          <a:endParaRPr lang="en-US" sz="1800" dirty="0">
            <a:solidFill>
              <a:schemeClr val="bg1"/>
            </a:solidFill>
          </a:endParaRPr>
        </a:p>
      </dsp:txBody>
      <dsp:txXfrm>
        <a:off x="4641452" y="4990347"/>
        <a:ext cx="2771321" cy="1330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12480" cy="6543039"/>
        <a:chOff x="0" y="0"/>
        <a:chExt cx="8412480" cy="6543039"/>
      </a:xfrm>
    </dsp:grpSpPr>
    <dsp:sp modelId="{1D967E02-2358-41F0-8BBF-72F290201B75}">
      <dsp:nvSpPr>
        <dsp:cNvPr id="3" name="Chevron 2"/>
        <dsp:cNvSpPr/>
      </dsp:nvSpPr>
      <dsp:spPr bwMode="white">
        <a:xfrm rot="5400000">
          <a:off x="-261416" y="261416"/>
          <a:ext cx="1742770" cy="1219939"/>
        </a:xfrm>
        <a:prstGeom prst="chevron">
          <a:avLst/>
        </a:prstGeom>
      </dsp:spPr>
      <dsp:style>
        <a:lnRef idx="2">
          <a:schemeClr val="accent2"/>
        </a:lnRef>
        <a:fillRef idx="1">
          <a:schemeClr val="accent2"/>
        </a:fillRef>
        <a:effectRef idx="0">
          <a:scrgbClr r="0" g="0" b="0"/>
        </a:effectRef>
        <a:fontRef idx="minor">
          <a:schemeClr val="lt1"/>
        </a:fontRef>
      </dsp:style>
      <dsp:txBody>
        <a:bodyPr rot="-5400000"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Table Stage</a:t>
          </a:r>
        </a:p>
      </dsp:txBody>
      <dsp:txXfrm rot="5400000">
        <a:off x="-261416" y="261416"/>
        <a:ext cx="1742770" cy="1219939"/>
      </dsp:txXfrm>
    </dsp:sp>
    <dsp:sp modelId="{86E1BD89-BB7E-4A85-9B79-D252D01B7FA1}">
      <dsp:nvSpPr>
        <dsp:cNvPr id="4" name="Round Same Side Corner Rectangle 3"/>
        <dsp:cNvSpPr/>
      </dsp:nvSpPr>
      <dsp:spPr bwMode="white">
        <a:xfrm rot="5400000">
          <a:off x="4249809" y="-3029870"/>
          <a:ext cx="1132801" cy="7192541"/>
        </a:xfrm>
        <a:prstGeom prst="round2SameRect">
          <a:avLst/>
        </a:prstGeom>
      </dsp:spPr>
      <dsp:style>
        <a:lnRef idx="2">
          <a:schemeClr val="accent2"/>
        </a:lnRef>
        <a:fillRef idx="1">
          <a:schemeClr val="lt1">
            <a:alpha val="90000"/>
          </a:schemeClr>
        </a:fillRef>
        <a:effectRef idx="0">
          <a:scrgbClr r="0" g="0" b="0"/>
        </a:effectRef>
        <a:fontRef idx="minor"/>
      </dsp:style>
      <dsp:txBody>
        <a:bodyPr rot="-5400000" lIns="113792" tIns="10160" rIns="10160" bIns="10160"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171450" lvl="1" indent="-171450">
            <a:lnSpc>
              <a:spcPct val="100000"/>
            </a:lnSpc>
            <a:spcBef>
              <a:spcPct val="0"/>
            </a:spcBef>
            <a:spcAft>
              <a:spcPct val="15000"/>
            </a:spcAft>
            <a:buChar char="•"/>
          </a:pPr>
          <a:r>
            <a:rPr lang="en-US" sz="1600" dirty="0">
              <a:solidFill>
                <a:schemeClr val="dk1"/>
              </a:solidFill>
            </a:rPr>
            <a:t>Each table has a Snowflake stage allocated to it by default for storing files</a:t>
          </a:r>
          <a:endParaRPr lang="en-US" sz="1600" dirty="0">
            <a:solidFill>
              <a:schemeClr val="dk1"/>
            </a:solidFill>
          </a:endParaRPr>
        </a:p>
        <a:p>
          <a:pPr marL="171450" lvl="1" indent="-171450">
            <a:lnSpc>
              <a:spcPct val="100000"/>
            </a:lnSpc>
            <a:spcBef>
              <a:spcPct val="0"/>
            </a:spcBef>
            <a:spcAft>
              <a:spcPct val="15000"/>
            </a:spcAft>
            <a:buChar char="•"/>
          </a:pPr>
          <a:r>
            <a:rPr lang="en-US" sz="1600" dirty="0">
              <a:solidFill>
                <a:schemeClr val="dk1"/>
              </a:solidFill>
            </a:rPr>
            <a:t>This stage is a convenient option if your files need to be accessible to multiple users and only need to be copied into a single table(#)</a:t>
          </a:r>
          <a:endParaRPr sz="1200">
            <a:solidFill>
              <a:schemeClr val="dk1"/>
            </a:solidFill>
          </a:endParaRPr>
        </a:p>
      </dsp:txBody>
      <dsp:txXfrm rot="5400000">
        <a:off x="4249809" y="-3029870"/>
        <a:ext cx="1132801" cy="7192541"/>
      </dsp:txXfrm>
    </dsp:sp>
    <dsp:sp modelId="{B5A4849E-18E6-4C95-A293-21FF6784A387}">
      <dsp:nvSpPr>
        <dsp:cNvPr id="5" name="Chevron 4"/>
        <dsp:cNvSpPr/>
      </dsp:nvSpPr>
      <dsp:spPr bwMode="white">
        <a:xfrm rot="5400000">
          <a:off x="-261416" y="1861505"/>
          <a:ext cx="1742770" cy="1219939"/>
        </a:xfrm>
        <a:prstGeom prst="chevron">
          <a:avLst/>
        </a:prstGeom>
      </dsp:spPr>
      <dsp:style>
        <a:lnRef idx="2">
          <a:schemeClr val="accent3"/>
        </a:lnRef>
        <a:fillRef idx="1">
          <a:schemeClr val="accent3"/>
        </a:fillRef>
        <a:effectRef idx="0">
          <a:scrgbClr r="0" g="0" b="0"/>
        </a:effectRef>
        <a:fontRef idx="minor">
          <a:schemeClr val="lt1"/>
        </a:fontRef>
      </dsp:style>
      <dsp:txBody>
        <a:bodyPr rot="-5400000"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User Stage</a:t>
          </a:r>
          <a:endParaRPr lang="en-US" dirty="0"/>
        </a:p>
      </dsp:txBody>
      <dsp:txXfrm rot="5400000">
        <a:off x="-261416" y="1861505"/>
        <a:ext cx="1742770" cy="1219939"/>
      </dsp:txXfrm>
    </dsp:sp>
    <dsp:sp modelId="{7ED2AFED-F399-4673-B7AE-BC3677FCA5C5}">
      <dsp:nvSpPr>
        <dsp:cNvPr id="6" name="Round Same Side Corner Rectangle 5"/>
        <dsp:cNvSpPr/>
      </dsp:nvSpPr>
      <dsp:spPr bwMode="white">
        <a:xfrm rot="5400000">
          <a:off x="4249809" y="-1429780"/>
          <a:ext cx="1132801" cy="7192541"/>
        </a:xfrm>
        <a:prstGeom prst="round2SameRect">
          <a:avLst/>
        </a:prstGeom>
      </dsp:spPr>
      <dsp:style>
        <a:lnRef idx="2">
          <a:schemeClr val="accent3"/>
        </a:lnRef>
        <a:fillRef idx="1">
          <a:schemeClr val="lt1">
            <a:alpha val="90000"/>
          </a:schemeClr>
        </a:fillRef>
        <a:effectRef idx="0">
          <a:scrgbClr r="0" g="0" b="0"/>
        </a:effectRef>
        <a:fontRef idx="minor"/>
      </dsp:style>
      <dsp:txBody>
        <a:bodyPr rot="-5400000" lIns="113792" tIns="10160" rIns="10160" bIns="10160"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marL="171450" lvl="1" indent="-171450">
            <a:lnSpc>
              <a:spcPct val="100000"/>
            </a:lnSpc>
            <a:spcBef>
              <a:spcPct val="0"/>
            </a:spcBef>
            <a:spcAft>
              <a:spcPct val="15000"/>
            </a:spcAft>
            <a:buChar char="•"/>
          </a:pPr>
          <a:r>
            <a:rPr lang="en-US" sz="1600" dirty="0">
              <a:solidFill>
                <a:schemeClr val="dk1"/>
              </a:solidFill>
            </a:rPr>
            <a:t>Each User has a stage allocated by default for storing Files</a:t>
          </a:r>
          <a:endParaRPr lang="en-US" sz="1600" dirty="0">
            <a:solidFill>
              <a:schemeClr val="dk1"/>
            </a:solidFill>
          </a:endParaRPr>
        </a:p>
        <a:p>
          <a:pPr marL="171450" lvl="1" indent="-171450">
            <a:lnSpc>
              <a:spcPct val="100000"/>
            </a:lnSpc>
            <a:spcBef>
              <a:spcPct val="0"/>
            </a:spcBef>
            <a:spcAft>
              <a:spcPct val="15000"/>
            </a:spcAft>
            <a:buChar char="•"/>
          </a:pPr>
          <a:r>
            <a:rPr lang="en-US" sz="1600" dirty="0">
              <a:solidFill>
                <a:schemeClr val="dk1"/>
              </a:solidFill>
            </a:rPr>
            <a:t>All the worksheets are stored in this stage</a:t>
          </a:r>
          <a:endParaRPr lang="en-US" sz="1600" dirty="0">
            <a:solidFill>
              <a:schemeClr val="dk1"/>
            </a:solidFill>
          </a:endParaRPr>
        </a:p>
        <a:p>
          <a:pPr marL="171450" lvl="1" indent="-171450">
            <a:lnSpc>
              <a:spcPct val="100000"/>
            </a:lnSpc>
            <a:spcBef>
              <a:spcPct val="0"/>
            </a:spcBef>
            <a:spcAft>
              <a:spcPct val="15000"/>
            </a:spcAft>
            <a:buChar char="•"/>
          </a:pPr>
          <a:r>
            <a:rPr lang="en-US" sz="1600" dirty="0">
              <a:solidFill>
                <a:schemeClr val="dk1"/>
              </a:solidFill>
            </a:rPr>
            <a:t>Will be accessed by single user</a:t>
          </a:r>
          <a:endParaRPr lang="en-US" sz="1600" dirty="0">
            <a:solidFill>
              <a:schemeClr val="dk1"/>
            </a:solidFill>
          </a:endParaRPr>
        </a:p>
        <a:p>
          <a:pPr marL="171450" lvl="1" indent="-171450">
            <a:lnSpc>
              <a:spcPct val="100000"/>
            </a:lnSpc>
            <a:spcBef>
              <a:spcPct val="0"/>
            </a:spcBef>
            <a:spcAft>
              <a:spcPct val="15000"/>
            </a:spcAft>
            <a:buChar char="•"/>
          </a:pPr>
          <a:r>
            <a:rPr lang="en-US" sz="1600" dirty="0">
              <a:solidFill>
                <a:schemeClr val="dk1"/>
              </a:solidFill>
            </a:rPr>
            <a:t>Will be useful if the same file needs to be copied to multiple tables</a:t>
          </a:r>
          <a:endParaRPr lang="en-US" sz="1600" dirty="0">
            <a:solidFill>
              <a:schemeClr val="dk1"/>
            </a:solidFill>
          </a:endParaRPr>
        </a:p>
        <a:p>
          <a:pPr marL="171450" lvl="1" indent="-171450">
            <a:lnSpc>
              <a:spcPct val="100000"/>
            </a:lnSpc>
            <a:spcBef>
              <a:spcPct val="0"/>
            </a:spcBef>
            <a:spcAft>
              <a:spcPct val="15000"/>
            </a:spcAft>
            <a:buChar char="•"/>
          </a:pPr>
          <a:r>
            <a:rPr lang="en-US" sz="1600" dirty="0">
              <a:solidFill>
                <a:schemeClr val="dk1"/>
              </a:solidFill>
            </a:rPr>
            <a:t>No Setting of File Format Options(~)</a:t>
          </a:r>
          <a:endParaRPr sz="1200">
            <a:solidFill>
              <a:schemeClr val="dk1"/>
            </a:solidFill>
          </a:endParaRPr>
        </a:p>
      </dsp:txBody>
      <dsp:txXfrm rot="5400000">
        <a:off x="4249809" y="-1429780"/>
        <a:ext cx="1132801" cy="7192541"/>
      </dsp:txXfrm>
    </dsp:sp>
    <dsp:sp modelId="{6F5D9A38-DB8A-4CB3-AB10-49DD20F4B32B}">
      <dsp:nvSpPr>
        <dsp:cNvPr id="7" name="Chevron 6"/>
        <dsp:cNvSpPr/>
      </dsp:nvSpPr>
      <dsp:spPr bwMode="white">
        <a:xfrm rot="5400000">
          <a:off x="-220670" y="2829143"/>
          <a:ext cx="1742770" cy="1219939"/>
        </a:xfrm>
        <a:prstGeom prst="chevron">
          <a:avLst/>
        </a:prstGeom>
      </dsp:spPr>
      <dsp:style>
        <a:lnRef idx="2">
          <a:schemeClr val="accent4"/>
        </a:lnRef>
        <a:fillRef idx="1">
          <a:schemeClr val="accent4"/>
        </a:fillRef>
        <a:effectRef idx="0">
          <a:scrgbClr r="0" g="0" b="0"/>
        </a:effectRef>
        <a:fontRef idx="minor">
          <a:schemeClr val="lt1"/>
        </a:fontRef>
      </dsp:style>
      <dsp:txBody>
        <a:bodyPr rot="-5400000"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Internal Named Stage</a:t>
          </a:r>
          <a:endParaRPr lang="en-US" dirty="0"/>
        </a:p>
      </dsp:txBody>
      <dsp:txXfrm rot="5400000">
        <a:off x="-220670" y="2829143"/>
        <a:ext cx="1742770" cy="1219939"/>
      </dsp:txXfrm>
    </dsp:sp>
    <dsp:sp modelId="{903A5270-F824-44AA-BF20-4DBD9CF58161}">
      <dsp:nvSpPr>
        <dsp:cNvPr id="8" name="Round Same Side Corner Rectangle 7"/>
        <dsp:cNvSpPr/>
      </dsp:nvSpPr>
      <dsp:spPr bwMode="white">
        <a:xfrm rot="5400000">
          <a:off x="4249809" y="170309"/>
          <a:ext cx="1132801" cy="7192541"/>
        </a:xfrm>
        <a:prstGeom prst="round2SameRect">
          <a:avLst/>
        </a:prstGeom>
      </dsp:spPr>
      <dsp:style>
        <a:lnRef idx="2">
          <a:schemeClr val="accent4"/>
        </a:lnRef>
        <a:fillRef idx="1">
          <a:schemeClr val="lt1">
            <a:alpha val="90000"/>
          </a:schemeClr>
        </a:fillRef>
        <a:effectRef idx="0">
          <a:scrgbClr r="0" g="0" b="0"/>
        </a:effectRef>
        <a:fontRef idx="minor"/>
      </dsp:style>
      <dsp:txBody>
        <a:bodyPr rot="-5400000" lIns="85344" tIns="7620" rIns="7620" bIns="7620"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dirty="0">
              <a:solidFill>
                <a:schemeClr val="dk1"/>
              </a:solidFill>
            </a:rPr>
            <a:t>Internal stages are named database objects that provide the greatest degree of flexibility for data loading</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Users with the appropriate privileges on the stage can load data into any table.</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Explicitly grant privileges on the stage to one or more roles before users with those roles can use the stage.</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Internal Temporary Stage – Stays for 24 Hours(@)</a:t>
          </a:r>
          <a:endParaRPr>
            <a:solidFill>
              <a:schemeClr val="dk1"/>
            </a:solidFill>
          </a:endParaRPr>
        </a:p>
      </dsp:txBody>
      <dsp:txXfrm rot="5400000">
        <a:off x="4249809" y="170309"/>
        <a:ext cx="1132801" cy="7192541"/>
      </dsp:txXfrm>
    </dsp:sp>
    <dsp:sp modelId="{B38CAB24-C291-43F4-9F2C-2501F2C3BA26}">
      <dsp:nvSpPr>
        <dsp:cNvPr id="9" name="Chevron 8"/>
        <dsp:cNvSpPr/>
      </dsp:nvSpPr>
      <dsp:spPr bwMode="white">
        <a:xfrm rot="5400000">
          <a:off x="-261416" y="5061684"/>
          <a:ext cx="1742770" cy="1219939"/>
        </a:xfrm>
        <a:prstGeom prst="chevron">
          <a:avLst/>
        </a:prstGeom>
      </dsp:spPr>
      <dsp:style>
        <a:lnRef idx="2">
          <a:schemeClr val="accent5"/>
        </a:lnRef>
        <a:fillRef idx="1">
          <a:schemeClr val="accent5"/>
        </a:fillRef>
        <a:effectRef idx="0">
          <a:scrgbClr r="0" g="0" b="0"/>
        </a:effectRef>
        <a:fontRef idx="minor">
          <a:schemeClr val="lt1"/>
        </a:fontRef>
      </dsp:style>
      <dsp:txBody>
        <a:bodyPr rot="-5400000"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t>External Stage </a:t>
          </a:r>
          <a:endParaRPr lang="en-US" dirty="0"/>
        </a:p>
      </dsp:txBody>
      <dsp:txXfrm rot="5400000">
        <a:off x="-261416" y="5061684"/>
        <a:ext cx="1742770" cy="1219939"/>
      </dsp:txXfrm>
    </dsp:sp>
    <dsp:sp modelId="{F9DC9B02-5263-41FD-85F6-0ADF3ED5F2A7}">
      <dsp:nvSpPr>
        <dsp:cNvPr id="10" name="Round Same Side Corner Rectangle 9"/>
        <dsp:cNvSpPr/>
      </dsp:nvSpPr>
      <dsp:spPr bwMode="white">
        <a:xfrm rot="5400000">
          <a:off x="4249809" y="1876587"/>
          <a:ext cx="1132801" cy="7192541"/>
        </a:xfrm>
        <a:prstGeom prst="round2SameRect">
          <a:avLst/>
        </a:prstGeom>
      </dsp:spPr>
      <dsp:style>
        <a:lnRef idx="2">
          <a:schemeClr val="accent5"/>
        </a:lnRef>
        <a:fillRef idx="1">
          <a:schemeClr val="lt1">
            <a:alpha val="90000"/>
          </a:schemeClr>
        </a:fillRef>
        <a:effectRef idx="0">
          <a:scrgbClr r="0" g="0" b="0"/>
        </a:effectRef>
        <a:fontRef idx="minor"/>
      </dsp:style>
      <dsp:txBody>
        <a:bodyPr rot="-5400000" lIns="85344" tIns="7620" rIns="7620" bIns="7620"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dirty="0">
              <a:solidFill>
                <a:schemeClr val="dk1"/>
              </a:solidFill>
            </a:rPr>
            <a:t>Stage to connect to AWS S3, Azure Blob, GCP Storage</a:t>
          </a:r>
          <a:endParaRPr lang="en-IN" dirty="0">
            <a:solidFill>
              <a:schemeClr val="dk1"/>
            </a:solidFill>
          </a:endParaRPr>
        </a:p>
      </dsp:txBody>
      <dsp:txXfrm rot="5400000">
        <a:off x="4249809" y="1876587"/>
        <a:ext cx="1132801" cy="7192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91410" cy="6332229"/>
        <a:chOff x="0" y="0"/>
        <a:chExt cx="7391410" cy="6332229"/>
      </a:xfrm>
    </dsp:grpSpPr>
    <dsp:sp modelId="{22642F84-98FF-441E-9CFC-F78C4ADFB09A}">
      <dsp:nvSpPr>
        <dsp:cNvPr id="3" name="Rounded Rectangle 2"/>
        <dsp:cNvSpPr/>
      </dsp:nvSpPr>
      <dsp:spPr bwMode="white">
        <a:xfrm>
          <a:off x="0" y="0"/>
          <a:ext cx="7391410" cy="1333101"/>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7391410" cy="1333101"/>
      </dsp:txXfrm>
    </dsp:sp>
    <dsp:sp modelId="{7B12FD7C-9045-4870-A99E-034BA6A502C5}">
      <dsp:nvSpPr>
        <dsp:cNvPr id="4" name="Rectangles 3"/>
        <dsp:cNvSpPr/>
      </dsp:nvSpPr>
      <dsp:spPr bwMode="white">
        <a:xfrm>
          <a:off x="403263" y="299948"/>
          <a:ext cx="733205" cy="73320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3263" y="299948"/>
        <a:ext cx="733205" cy="733205"/>
      </dsp:txXfrm>
    </dsp:sp>
    <dsp:sp modelId="{534760C0-50BC-4DEF-A480-4A39B4AB32E2}">
      <dsp:nvSpPr>
        <dsp:cNvPr id="5" name="Rectangles 4"/>
        <dsp:cNvSpPr/>
      </dsp:nvSpPr>
      <dsp:spPr bwMode="white">
        <a:xfrm>
          <a:off x="1539731" y="0"/>
          <a:ext cx="5851679"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bg1"/>
              </a:solidFill>
            </a:rPr>
            <a:t>User Stage</a:t>
          </a:r>
          <a:endParaRPr lang="en-US" dirty="0">
            <a:solidFill>
              <a:schemeClr val="bg1"/>
            </a:solidFill>
          </a:endParaRPr>
        </a:p>
        <a:p>
          <a:pPr lvl="0">
            <a:lnSpc>
              <a:spcPct val="100000"/>
            </a:lnSpc>
            <a:spcBef>
              <a:spcPct val="0"/>
            </a:spcBef>
            <a:spcAft>
              <a:spcPct val="35000"/>
            </a:spcAft>
          </a:pPr>
          <a:r>
            <a:rPr lang="en-US" dirty="0">
              <a:solidFill>
                <a:schemeClr val="bg1"/>
              </a:solidFill>
            </a:rPr>
            <a:t>List @~;</a:t>
          </a:r>
          <a:endParaRPr>
            <a:solidFill>
              <a:schemeClr val="bg1"/>
            </a:solidFill>
          </a:endParaRPr>
        </a:p>
      </dsp:txBody>
      <dsp:txXfrm>
        <a:off x="1539731" y="0"/>
        <a:ext cx="5851679" cy="1333101"/>
      </dsp:txXfrm>
    </dsp:sp>
    <dsp:sp modelId="{C65745CA-83C4-4B61-BFE2-7CA25E0D055C}">
      <dsp:nvSpPr>
        <dsp:cNvPr id="6" name="Rounded Rectangle 5"/>
        <dsp:cNvSpPr/>
      </dsp:nvSpPr>
      <dsp:spPr bwMode="white">
        <a:xfrm>
          <a:off x="0" y="1666376"/>
          <a:ext cx="7391410" cy="1333101"/>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666376"/>
        <a:ext cx="7391410" cy="1333101"/>
      </dsp:txXfrm>
    </dsp:sp>
    <dsp:sp modelId="{9F0C3200-B184-4DD9-B7C0-91AEBF5292BC}">
      <dsp:nvSpPr>
        <dsp:cNvPr id="7" name="Rectangles 6"/>
        <dsp:cNvSpPr/>
      </dsp:nvSpPr>
      <dsp:spPr bwMode="white">
        <a:xfrm>
          <a:off x="403263" y="1966324"/>
          <a:ext cx="733205" cy="73320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3263" y="1966324"/>
        <a:ext cx="733205" cy="733205"/>
      </dsp:txXfrm>
    </dsp:sp>
    <dsp:sp modelId="{D66A7B45-AFE6-437C-A807-FF59D49440A4}">
      <dsp:nvSpPr>
        <dsp:cNvPr id="8" name="Rectangles 7"/>
        <dsp:cNvSpPr/>
      </dsp:nvSpPr>
      <dsp:spPr bwMode="white">
        <a:xfrm>
          <a:off x="1539731" y="1666376"/>
          <a:ext cx="3326135"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bg1"/>
              </a:solidFill>
            </a:rPr>
            <a:t>Table Stage</a:t>
          </a:r>
          <a:endParaRPr lang="en-US" dirty="0">
            <a:solidFill>
              <a:schemeClr val="bg1"/>
            </a:solidFill>
          </a:endParaRPr>
        </a:p>
        <a:p>
          <a:pPr lvl="0">
            <a:lnSpc>
              <a:spcPct val="100000"/>
            </a:lnSpc>
            <a:spcBef>
              <a:spcPct val="0"/>
            </a:spcBef>
            <a:spcAft>
              <a:spcPct val="35000"/>
            </a:spcAft>
          </a:pPr>
          <a:r>
            <a:rPr lang="en-US" dirty="0">
              <a:solidFill>
                <a:schemeClr val="bg1"/>
              </a:solidFill>
            </a:rPr>
            <a:t>List @%</a:t>
          </a:r>
          <a:r>
            <a:rPr lang="en-US" dirty="0" err="1">
              <a:solidFill>
                <a:schemeClr val="bg1"/>
              </a:solidFill>
            </a:rPr>
            <a:t>mytable</a:t>
          </a:r>
          <a:endParaRPr lang="en-US" dirty="0">
            <a:solidFill>
              <a:schemeClr val="bg1"/>
            </a:solidFill>
          </a:endParaRPr>
        </a:p>
      </dsp:txBody>
      <dsp:txXfrm>
        <a:off x="1539731" y="1666376"/>
        <a:ext cx="3326135" cy="1333101"/>
      </dsp:txXfrm>
    </dsp:sp>
    <dsp:sp modelId="{478F7686-3BFA-4BBA-887B-EA3AE4C777E1}">
      <dsp:nvSpPr>
        <dsp:cNvPr id="9" name="Rectangles 8"/>
        <dsp:cNvSpPr/>
      </dsp:nvSpPr>
      <dsp:spPr bwMode="white">
        <a:xfrm>
          <a:off x="4865866" y="1666376"/>
          <a:ext cx="2525544"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endParaRPr lang="en-US" dirty="0">
            <a:solidFill>
              <a:schemeClr val="bg1"/>
            </a:solidFill>
          </a:endParaRPr>
        </a:p>
      </dsp:txBody>
      <dsp:txXfrm>
        <a:off x="4865866" y="1666376"/>
        <a:ext cx="2525544" cy="1333101"/>
      </dsp:txXfrm>
    </dsp:sp>
    <dsp:sp modelId="{69C83393-BBF7-4F2E-9267-18A814C713B6}">
      <dsp:nvSpPr>
        <dsp:cNvPr id="10" name="Rounded Rectangle 9"/>
        <dsp:cNvSpPr/>
      </dsp:nvSpPr>
      <dsp:spPr bwMode="white">
        <a:xfrm>
          <a:off x="0" y="3332752"/>
          <a:ext cx="7391410" cy="1333101"/>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3332752"/>
        <a:ext cx="7391410" cy="1333101"/>
      </dsp:txXfrm>
    </dsp:sp>
    <dsp:sp modelId="{5C578124-2964-4F52-8435-3682D599F166}">
      <dsp:nvSpPr>
        <dsp:cNvPr id="11" name="Rectangles 10"/>
        <dsp:cNvSpPr/>
      </dsp:nvSpPr>
      <dsp:spPr bwMode="white">
        <a:xfrm>
          <a:off x="403263" y="3632700"/>
          <a:ext cx="733205" cy="73320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3263" y="3632700"/>
        <a:ext cx="733205" cy="733205"/>
      </dsp:txXfrm>
    </dsp:sp>
    <dsp:sp modelId="{A48A5DEF-3F95-4081-9552-600C780EAFD0}">
      <dsp:nvSpPr>
        <dsp:cNvPr id="12" name="Rectangles 11"/>
        <dsp:cNvSpPr/>
      </dsp:nvSpPr>
      <dsp:spPr bwMode="white">
        <a:xfrm>
          <a:off x="1539731" y="3332752"/>
          <a:ext cx="3326135"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bg1"/>
              </a:solidFill>
            </a:rPr>
            <a:t>Internal Named Stage </a:t>
          </a:r>
          <a:endParaRPr lang="en-US" dirty="0">
            <a:solidFill>
              <a:schemeClr val="bg1"/>
            </a:solidFill>
          </a:endParaRPr>
        </a:p>
        <a:p>
          <a:pPr lvl="0">
            <a:lnSpc>
              <a:spcPct val="100000"/>
            </a:lnSpc>
            <a:spcBef>
              <a:spcPct val="0"/>
            </a:spcBef>
            <a:spcAft>
              <a:spcPct val="35000"/>
            </a:spcAft>
          </a:pPr>
          <a:r>
            <a:rPr lang="en-US" dirty="0">
              <a:solidFill>
                <a:schemeClr val="bg1"/>
              </a:solidFill>
            </a:rPr>
            <a:t>List @my_stage_name</a:t>
          </a:r>
          <a:endParaRPr>
            <a:solidFill>
              <a:schemeClr val="bg1"/>
            </a:solidFill>
          </a:endParaRPr>
        </a:p>
      </dsp:txBody>
      <dsp:txXfrm>
        <a:off x="1539731" y="3332752"/>
        <a:ext cx="3326135" cy="1333101"/>
      </dsp:txXfrm>
    </dsp:sp>
    <dsp:sp modelId="{1E85C4F5-1413-4317-BAA3-29712C33281A}">
      <dsp:nvSpPr>
        <dsp:cNvPr id="13" name="Rectangles 12"/>
        <dsp:cNvSpPr/>
      </dsp:nvSpPr>
      <dsp:spPr bwMode="white">
        <a:xfrm>
          <a:off x="4865866" y="3332752"/>
          <a:ext cx="2525544"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endParaRPr lang="en-US" dirty="0">
            <a:solidFill>
              <a:schemeClr val="bg1"/>
            </a:solidFill>
          </a:endParaRPr>
        </a:p>
      </dsp:txBody>
      <dsp:txXfrm>
        <a:off x="4865866" y="3332752"/>
        <a:ext cx="2525544" cy="1333101"/>
      </dsp:txXfrm>
    </dsp:sp>
    <dsp:sp modelId="{40FC944C-EF70-4839-9B28-40F8765F54B0}">
      <dsp:nvSpPr>
        <dsp:cNvPr id="14" name="Rounded Rectangle 13"/>
        <dsp:cNvSpPr/>
      </dsp:nvSpPr>
      <dsp:spPr bwMode="white">
        <a:xfrm>
          <a:off x="0" y="4999128"/>
          <a:ext cx="7391410" cy="1333101"/>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4999128"/>
        <a:ext cx="7391410" cy="1333101"/>
      </dsp:txXfrm>
    </dsp:sp>
    <dsp:sp modelId="{BE76FD85-D691-494F-921F-479204628B2E}">
      <dsp:nvSpPr>
        <dsp:cNvPr id="15" name="Rectangles 14"/>
        <dsp:cNvSpPr/>
      </dsp:nvSpPr>
      <dsp:spPr bwMode="white">
        <a:xfrm>
          <a:off x="403263" y="5299076"/>
          <a:ext cx="733205" cy="73320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403263" y="5299076"/>
        <a:ext cx="733205" cy="733205"/>
      </dsp:txXfrm>
    </dsp:sp>
    <dsp:sp modelId="{05AF214E-C7B6-470D-9282-A4543FBFE6F4}">
      <dsp:nvSpPr>
        <dsp:cNvPr id="16" name="Rectangles 15"/>
        <dsp:cNvSpPr/>
      </dsp:nvSpPr>
      <dsp:spPr bwMode="white">
        <a:xfrm>
          <a:off x="1539731" y="4999128"/>
          <a:ext cx="5851679" cy="133310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41086" tIns="141086" rIns="141086" bIns="14108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dirty="0">
              <a:solidFill>
                <a:schemeClr val="bg1"/>
              </a:solidFill>
            </a:rPr>
            <a:t>External Stage</a:t>
          </a:r>
          <a:endParaRPr lang="en-US" dirty="0">
            <a:solidFill>
              <a:schemeClr val="bg1"/>
            </a:solidFill>
          </a:endParaRPr>
        </a:p>
        <a:p>
          <a:pPr lvl="0">
            <a:lnSpc>
              <a:spcPct val="100000"/>
            </a:lnSpc>
            <a:spcBef>
              <a:spcPct val="0"/>
            </a:spcBef>
            <a:spcAft>
              <a:spcPct val="35000"/>
            </a:spcAft>
          </a:pPr>
          <a:r>
            <a:rPr lang="en-US" dirty="0">
              <a:solidFill>
                <a:schemeClr val="bg1"/>
              </a:solidFill>
            </a:rPr>
            <a:t>List @</a:t>
          </a:r>
          <a:r>
            <a:rPr lang="en-US" dirty="0" err="1">
              <a:solidFill>
                <a:schemeClr val="bg1"/>
              </a:solidFill>
            </a:rPr>
            <a:t>external_Stage</a:t>
          </a:r>
          <a:endParaRPr lang="en-US" dirty="0">
            <a:solidFill>
              <a:schemeClr val="bg1"/>
            </a:solidFill>
          </a:endParaRPr>
        </a:p>
      </dsp:txBody>
      <dsp:txXfrm>
        <a:off x="1539731" y="4999128"/>
        <a:ext cx="5851679" cy="13331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8779E-5A23-42A7-B841-9A1FB44C279A}">
      <dsp:nvSpPr>
        <dsp:cNvPr id="0" name=""/>
        <dsp:cNvSpPr/>
      </dsp:nvSpPr>
      <dsp:spPr>
        <a:xfrm>
          <a:off x="1189999" y="26891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3D815-18E9-48B0-868F-D2ABF7F9B5B9}">
      <dsp:nvSpPr>
        <dsp:cNvPr id="0" name=""/>
        <dsp:cNvSpPr/>
      </dsp:nvSpPr>
      <dsp:spPr>
        <a:xfrm>
          <a:off x="1423999" y="50292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C4486A-448D-4A4B-8C09-C14A4C67171D}">
      <dsp:nvSpPr>
        <dsp:cNvPr id="0" name=""/>
        <dsp:cNvSpPr/>
      </dsp:nvSpPr>
      <dsp:spPr>
        <a:xfrm>
          <a:off x="838999" y="1708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Login to Snowflake Account</a:t>
          </a:r>
        </a:p>
      </dsp:txBody>
      <dsp:txXfrm>
        <a:off x="838999" y="1708920"/>
        <a:ext cx="1800000" cy="855000"/>
      </dsp:txXfrm>
    </dsp:sp>
    <dsp:sp modelId="{191FBE55-AE63-4D6B-839F-8D911B786B1C}">
      <dsp:nvSpPr>
        <dsp:cNvPr id="0" name=""/>
        <dsp:cNvSpPr/>
      </dsp:nvSpPr>
      <dsp:spPr>
        <a:xfrm>
          <a:off x="3304999" y="26891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D1B3C-BA36-4EBE-8A88-F78293FEDD7D}">
      <dsp:nvSpPr>
        <dsp:cNvPr id="0" name=""/>
        <dsp:cNvSpPr/>
      </dsp:nvSpPr>
      <dsp:spPr>
        <a:xfrm>
          <a:off x="3538999" y="50292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3F6D1-E4E6-4931-A2EB-41D9E77D10D4}">
      <dsp:nvSpPr>
        <dsp:cNvPr id="0" name=""/>
        <dsp:cNvSpPr/>
      </dsp:nvSpPr>
      <dsp:spPr>
        <a:xfrm>
          <a:off x="2953999" y="1708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Click on Databases Menu</a:t>
          </a:r>
        </a:p>
      </dsp:txBody>
      <dsp:txXfrm>
        <a:off x="2953999" y="1708920"/>
        <a:ext cx="1800000" cy="855000"/>
      </dsp:txXfrm>
    </dsp:sp>
    <dsp:sp modelId="{F1A1EE96-D51D-4C7A-B896-E32A8038034F}">
      <dsp:nvSpPr>
        <dsp:cNvPr id="0" name=""/>
        <dsp:cNvSpPr/>
      </dsp:nvSpPr>
      <dsp:spPr>
        <a:xfrm>
          <a:off x="5419999" y="26891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834DD-07A9-426E-B940-7AFA3CC560A6}">
      <dsp:nvSpPr>
        <dsp:cNvPr id="0" name=""/>
        <dsp:cNvSpPr/>
      </dsp:nvSpPr>
      <dsp:spPr>
        <a:xfrm>
          <a:off x="5653999" y="50292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ABB63-0BA3-4059-B30F-A35EC287C46F}">
      <dsp:nvSpPr>
        <dsp:cNvPr id="0" name=""/>
        <dsp:cNvSpPr/>
      </dsp:nvSpPr>
      <dsp:spPr>
        <a:xfrm>
          <a:off x="5068999" y="1708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Click on Table for which you have to load the data</a:t>
          </a:r>
        </a:p>
      </dsp:txBody>
      <dsp:txXfrm>
        <a:off x="5068999" y="1708920"/>
        <a:ext cx="1800000" cy="855000"/>
      </dsp:txXfrm>
    </dsp:sp>
    <dsp:sp modelId="{880B2987-D60B-4AC9-93D7-3088FFB33CEE}">
      <dsp:nvSpPr>
        <dsp:cNvPr id="0" name=""/>
        <dsp:cNvSpPr/>
      </dsp:nvSpPr>
      <dsp:spPr>
        <a:xfrm>
          <a:off x="7535000" y="26891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0C3C9-B838-4F69-AED1-3004887614A6}">
      <dsp:nvSpPr>
        <dsp:cNvPr id="0" name=""/>
        <dsp:cNvSpPr/>
      </dsp:nvSpPr>
      <dsp:spPr>
        <a:xfrm>
          <a:off x="7769000" y="502920"/>
          <a:ext cx="630000" cy="630000"/>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101AC2-0DAD-439C-A825-A01D7D5D01C8}">
      <dsp:nvSpPr>
        <dsp:cNvPr id="0" name=""/>
        <dsp:cNvSpPr/>
      </dsp:nvSpPr>
      <dsp:spPr>
        <a:xfrm>
          <a:off x="7184000" y="1708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You Will See Load Data Menu on the top of Table Column Names</a:t>
          </a:r>
        </a:p>
      </dsp:txBody>
      <dsp:txXfrm>
        <a:off x="7184000" y="1708920"/>
        <a:ext cx="1800000" cy="855000"/>
      </dsp:txXfrm>
    </dsp:sp>
    <dsp:sp modelId="{224A6048-56D6-4D97-BA1C-3C6DFA0321AC}">
      <dsp:nvSpPr>
        <dsp:cNvPr id="0" name=""/>
        <dsp:cNvSpPr/>
      </dsp:nvSpPr>
      <dsp:spPr>
        <a:xfrm>
          <a:off x="9650000" y="26891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2A298-4E3D-47FD-B4E2-A123FC13F9B4}">
      <dsp:nvSpPr>
        <dsp:cNvPr id="0" name=""/>
        <dsp:cNvSpPr/>
      </dsp:nvSpPr>
      <dsp:spPr>
        <a:xfrm>
          <a:off x="9884000" y="502920"/>
          <a:ext cx="630000" cy="630000"/>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DD5B17-AA2B-4069-BFC3-609E6A54A03E}">
      <dsp:nvSpPr>
        <dsp:cNvPr id="0" name=""/>
        <dsp:cNvSpPr/>
      </dsp:nvSpPr>
      <dsp:spPr>
        <a:xfrm>
          <a:off x="9299000" y="1708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Select Your Warehouse and Click On Next</a:t>
          </a:r>
          <a:endParaRPr lang="en-US" sz="1100" kern="1200" dirty="0"/>
        </a:p>
      </dsp:txBody>
      <dsp:txXfrm>
        <a:off x="9299000" y="1708920"/>
        <a:ext cx="1800000" cy="855000"/>
      </dsp:txXfrm>
    </dsp:sp>
    <dsp:sp modelId="{ACDF241D-BCA0-4BA1-9A60-28826B82D2AD}">
      <dsp:nvSpPr>
        <dsp:cNvPr id="0" name=""/>
        <dsp:cNvSpPr/>
      </dsp:nvSpPr>
      <dsp:spPr>
        <a:xfrm>
          <a:off x="3304999" y="301392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8D6F2-51F5-4378-BD09-3349D9A549EF}">
      <dsp:nvSpPr>
        <dsp:cNvPr id="0" name=""/>
        <dsp:cNvSpPr/>
      </dsp:nvSpPr>
      <dsp:spPr>
        <a:xfrm>
          <a:off x="3538999" y="3247920"/>
          <a:ext cx="630000" cy="630000"/>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D85024-9802-42B8-B31E-10BD566B3CB3}">
      <dsp:nvSpPr>
        <dsp:cNvPr id="0" name=""/>
        <dsp:cNvSpPr/>
      </dsp:nvSpPr>
      <dsp:spPr>
        <a:xfrm>
          <a:off x="2953999" y="4453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Select your file for Loading</a:t>
          </a:r>
        </a:p>
      </dsp:txBody>
      <dsp:txXfrm>
        <a:off x="2953999" y="4453920"/>
        <a:ext cx="1800000" cy="855000"/>
      </dsp:txXfrm>
    </dsp:sp>
    <dsp:sp modelId="{A035433B-E832-41B1-99C9-8824B7D2629A}">
      <dsp:nvSpPr>
        <dsp:cNvPr id="0" name=""/>
        <dsp:cNvSpPr/>
      </dsp:nvSpPr>
      <dsp:spPr>
        <a:xfrm>
          <a:off x="5419999" y="301392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EED37-684E-407F-93DB-33AA23BFE69A}">
      <dsp:nvSpPr>
        <dsp:cNvPr id="0" name=""/>
        <dsp:cNvSpPr/>
      </dsp:nvSpPr>
      <dsp:spPr>
        <a:xfrm>
          <a:off x="5653999" y="3247920"/>
          <a:ext cx="630000" cy="6300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EFE1DB-4E7B-4250-8A50-408F343BB072}">
      <dsp:nvSpPr>
        <dsp:cNvPr id="0" name=""/>
        <dsp:cNvSpPr/>
      </dsp:nvSpPr>
      <dsp:spPr>
        <a:xfrm>
          <a:off x="5068999" y="4453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Select File Format, If not created Create a file Format (Choose your file Format, Name It and Create it) and Click on Next</a:t>
          </a:r>
        </a:p>
      </dsp:txBody>
      <dsp:txXfrm>
        <a:off x="5068999" y="4453920"/>
        <a:ext cx="1800000" cy="855000"/>
      </dsp:txXfrm>
    </dsp:sp>
    <dsp:sp modelId="{F4930652-0D6F-4F1F-B018-B7BBCC27B09C}">
      <dsp:nvSpPr>
        <dsp:cNvPr id="0" name=""/>
        <dsp:cNvSpPr/>
      </dsp:nvSpPr>
      <dsp:spPr>
        <a:xfrm>
          <a:off x="7535000" y="301392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D1DD97-5139-40B9-8CBD-E6F43BE975D8}">
      <dsp:nvSpPr>
        <dsp:cNvPr id="0" name=""/>
        <dsp:cNvSpPr/>
      </dsp:nvSpPr>
      <dsp:spPr>
        <a:xfrm>
          <a:off x="7769000" y="3247920"/>
          <a:ext cx="630000" cy="6300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19E57A-625C-445D-8A80-C31AAD7C2AC2}">
      <dsp:nvSpPr>
        <dsp:cNvPr id="0" name=""/>
        <dsp:cNvSpPr/>
      </dsp:nvSpPr>
      <dsp:spPr>
        <a:xfrm>
          <a:off x="7184000" y="4453920"/>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Select your Load Options and Load the File</a:t>
          </a:r>
        </a:p>
      </dsp:txBody>
      <dsp:txXfrm>
        <a:off x="7184000" y="4453920"/>
        <a:ext cx="1800000" cy="85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84B2D-9E83-423A-830D-0145152A8BEA}">
      <dsp:nvSpPr>
        <dsp:cNvPr id="0" name=""/>
        <dsp:cNvSpPr/>
      </dsp:nvSpPr>
      <dsp:spPr>
        <a:xfrm>
          <a:off x="408868" y="424948"/>
          <a:ext cx="1189284" cy="118928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5E7D2-A2EF-42F7-9152-2B97C4DAA47E}">
      <dsp:nvSpPr>
        <dsp:cNvPr id="0" name=""/>
        <dsp:cNvSpPr/>
      </dsp:nvSpPr>
      <dsp:spPr>
        <a:xfrm>
          <a:off x="662322" y="678402"/>
          <a:ext cx="682376" cy="6823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8E3FE-EA2D-4ED4-92E3-C4FB97AB2BDA}">
      <dsp:nvSpPr>
        <dsp:cNvPr id="0" name=""/>
        <dsp:cNvSpPr/>
      </dsp:nvSpPr>
      <dsp:spPr>
        <a:xfrm>
          <a:off x="28687"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Create File Format</a:t>
          </a:r>
        </a:p>
      </dsp:txBody>
      <dsp:txXfrm>
        <a:off x="28687" y="1984665"/>
        <a:ext cx="1949646" cy="720000"/>
      </dsp:txXfrm>
    </dsp:sp>
    <dsp:sp modelId="{586404FD-59C8-4DE0-AFB3-0AE9D3B2FEEA}">
      <dsp:nvSpPr>
        <dsp:cNvPr id="0" name=""/>
        <dsp:cNvSpPr/>
      </dsp:nvSpPr>
      <dsp:spPr>
        <a:xfrm>
          <a:off x="2699703" y="424948"/>
          <a:ext cx="1189284" cy="118928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56532-AF9C-42B9-9EF5-40FA03D1AF60}">
      <dsp:nvSpPr>
        <dsp:cNvPr id="0" name=""/>
        <dsp:cNvSpPr/>
      </dsp:nvSpPr>
      <dsp:spPr>
        <a:xfrm>
          <a:off x="2953157" y="678402"/>
          <a:ext cx="682376" cy="6823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DC2EB3-F515-442A-A896-2248CCD0CBAD}">
      <dsp:nvSpPr>
        <dsp:cNvPr id="0" name=""/>
        <dsp:cNvSpPr/>
      </dsp:nvSpPr>
      <dsp:spPr>
        <a:xfrm>
          <a:off x="2319522"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Create Stage Object</a:t>
          </a:r>
        </a:p>
      </dsp:txBody>
      <dsp:txXfrm>
        <a:off x="2319522" y="1984665"/>
        <a:ext cx="1949646" cy="720000"/>
      </dsp:txXfrm>
    </dsp:sp>
    <dsp:sp modelId="{7126325B-876D-48CB-BF83-F9CA1C696965}">
      <dsp:nvSpPr>
        <dsp:cNvPr id="0" name=""/>
        <dsp:cNvSpPr/>
      </dsp:nvSpPr>
      <dsp:spPr>
        <a:xfrm>
          <a:off x="4990538" y="424948"/>
          <a:ext cx="1189284" cy="118928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9163D-ACD7-4482-B35C-0BFC44889EFA}">
      <dsp:nvSpPr>
        <dsp:cNvPr id="0" name=""/>
        <dsp:cNvSpPr/>
      </dsp:nvSpPr>
      <dsp:spPr>
        <a:xfrm>
          <a:off x="5243992" y="678402"/>
          <a:ext cx="682376" cy="682376"/>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0B5D1C-7C60-404F-AB69-326A768B2E6D}">
      <dsp:nvSpPr>
        <dsp:cNvPr id="0" name=""/>
        <dsp:cNvSpPr/>
      </dsp:nvSpPr>
      <dsp:spPr>
        <a:xfrm>
          <a:off x="4610356" y="1984665"/>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Stage the Data Files</a:t>
          </a:r>
        </a:p>
      </dsp:txBody>
      <dsp:txXfrm>
        <a:off x="4610356" y="1984665"/>
        <a:ext cx="1949646" cy="720000"/>
      </dsp:txXfrm>
    </dsp:sp>
    <dsp:sp modelId="{FFAC8B09-5CBA-4D45-8142-C720F9E4F5F8}">
      <dsp:nvSpPr>
        <dsp:cNvPr id="0" name=""/>
        <dsp:cNvSpPr/>
      </dsp:nvSpPr>
      <dsp:spPr>
        <a:xfrm>
          <a:off x="408868" y="3192077"/>
          <a:ext cx="1189284" cy="118928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28C34-2BDD-4501-9DEE-159BFBF4493B}">
      <dsp:nvSpPr>
        <dsp:cNvPr id="0" name=""/>
        <dsp:cNvSpPr/>
      </dsp:nvSpPr>
      <dsp:spPr>
        <a:xfrm>
          <a:off x="662322" y="3445531"/>
          <a:ext cx="682376" cy="682376"/>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410C9-E9AD-4C92-A427-F9E3550F5F7B}">
      <dsp:nvSpPr>
        <dsp:cNvPr id="0" name=""/>
        <dsp:cNvSpPr/>
      </dsp:nvSpPr>
      <dsp:spPr>
        <a:xfrm>
          <a:off x="28687"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Bulk Copy Data into Tables</a:t>
          </a:r>
        </a:p>
      </dsp:txBody>
      <dsp:txXfrm>
        <a:off x="28687" y="4751794"/>
        <a:ext cx="1949646" cy="720000"/>
      </dsp:txXfrm>
    </dsp:sp>
    <dsp:sp modelId="{2171D89F-ADAB-444B-926A-DDE75B903F13}">
      <dsp:nvSpPr>
        <dsp:cNvPr id="0" name=""/>
        <dsp:cNvSpPr/>
      </dsp:nvSpPr>
      <dsp:spPr>
        <a:xfrm>
          <a:off x="2699703" y="3192077"/>
          <a:ext cx="1189284" cy="1189284"/>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00D4F-FADA-4DD9-B204-897DB25B54DC}">
      <dsp:nvSpPr>
        <dsp:cNvPr id="0" name=""/>
        <dsp:cNvSpPr/>
      </dsp:nvSpPr>
      <dsp:spPr>
        <a:xfrm>
          <a:off x="2953157" y="3445531"/>
          <a:ext cx="682376" cy="6823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05E83-E16F-488C-9EEF-C6C00CACA61F}">
      <dsp:nvSpPr>
        <dsp:cNvPr id="0" name=""/>
        <dsp:cNvSpPr/>
      </dsp:nvSpPr>
      <dsp:spPr>
        <a:xfrm>
          <a:off x="2319522"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Verify Data</a:t>
          </a:r>
        </a:p>
      </dsp:txBody>
      <dsp:txXfrm>
        <a:off x="2319522" y="4751794"/>
        <a:ext cx="1949646" cy="720000"/>
      </dsp:txXfrm>
    </dsp:sp>
    <dsp:sp modelId="{E61218D5-DD6A-4B2C-9524-C36D20E07E4C}">
      <dsp:nvSpPr>
        <dsp:cNvPr id="0" name=""/>
        <dsp:cNvSpPr/>
      </dsp:nvSpPr>
      <dsp:spPr>
        <a:xfrm>
          <a:off x="4990538" y="3192077"/>
          <a:ext cx="1189284" cy="118928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60278-6468-4642-991A-49E859EE88DA}">
      <dsp:nvSpPr>
        <dsp:cNvPr id="0" name=""/>
        <dsp:cNvSpPr/>
      </dsp:nvSpPr>
      <dsp:spPr>
        <a:xfrm>
          <a:off x="5243992" y="3445531"/>
          <a:ext cx="682376" cy="6823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ED0F75-596B-4D3E-9ABD-88EFC168A4CF}">
      <dsp:nvSpPr>
        <dsp:cNvPr id="0" name=""/>
        <dsp:cNvSpPr/>
      </dsp:nvSpPr>
      <dsp:spPr>
        <a:xfrm>
          <a:off x="4610356" y="4751794"/>
          <a:ext cx="19496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Purge Stage Data</a:t>
          </a:r>
        </a:p>
      </dsp:txBody>
      <dsp:txXfrm>
        <a:off x="4610356" y="4751794"/>
        <a:ext cx="1949646"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F0E7C-9F9E-4C0F-B651-8901973FA904}">
      <dsp:nvSpPr>
        <dsp:cNvPr id="0" name=""/>
        <dsp:cNvSpPr/>
      </dsp:nvSpPr>
      <dsp:spPr>
        <a:xfrm>
          <a:off x="0" y="254401"/>
          <a:ext cx="6588691"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Put file ://c:\windows\emp.csv   @~/</a:t>
          </a:r>
          <a:r>
            <a:rPr lang="en-US" sz="3700" kern="1200" dirty="0" err="1"/>
            <a:t>myfolder</a:t>
          </a:r>
          <a:r>
            <a:rPr lang="en-US" sz="3700" kern="1200" dirty="0"/>
            <a:t> (</a:t>
          </a:r>
          <a:r>
            <a:rPr lang="en-US" sz="3700" kern="1200" dirty="0" err="1"/>
            <a:t>file_format</a:t>
          </a:r>
          <a:r>
            <a:rPr lang="en-US" sz="3700" kern="1200" dirty="0"/>
            <a:t> =&gt; </a:t>
          </a:r>
          <a:r>
            <a:rPr lang="en-US" sz="3700" kern="1200" dirty="0" err="1"/>
            <a:t>my_csv_format</a:t>
          </a:r>
          <a:r>
            <a:rPr lang="en-US" sz="3700" kern="1200" dirty="0"/>
            <a:t>)         -- Windows</a:t>
          </a:r>
        </a:p>
      </dsp:txBody>
      <dsp:txXfrm>
        <a:off x="128908" y="383309"/>
        <a:ext cx="6330875" cy="2382874"/>
      </dsp:txXfrm>
    </dsp:sp>
    <dsp:sp modelId="{279A3FCF-839D-41FB-A107-84236C57B66E}">
      <dsp:nvSpPr>
        <dsp:cNvPr id="0" name=""/>
        <dsp:cNvSpPr/>
      </dsp:nvSpPr>
      <dsp:spPr>
        <a:xfrm>
          <a:off x="0" y="3001651"/>
          <a:ext cx="6588691"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Put </a:t>
          </a:r>
          <a:r>
            <a:rPr lang="en-US" sz="3700" kern="1200">
              <a:hlinkClick xmlns:r="http://schemas.openxmlformats.org/officeDocument/2006/relationships" r:id="rId1"/>
            </a:rPr>
            <a:t>file:///users\temp\emp.csv</a:t>
          </a:r>
          <a:r>
            <a:rPr lang="en-US" sz="3700" kern="1200"/>
            <a:t>  @~/mystage            -- Linux</a:t>
          </a:r>
        </a:p>
      </dsp:txBody>
      <dsp:txXfrm>
        <a:off x="128908" y="3130559"/>
        <a:ext cx="6330875" cy="2382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1C05E-8A27-40BA-9C22-82B5A937D781}">
      <dsp:nvSpPr>
        <dsp:cNvPr id="0" name=""/>
        <dsp:cNvSpPr/>
      </dsp:nvSpPr>
      <dsp:spPr>
        <a:xfrm>
          <a:off x="0" y="85831"/>
          <a:ext cx="6588691"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User Stage  :</a:t>
          </a:r>
        </a:p>
      </dsp:txBody>
      <dsp:txXfrm>
        <a:off x="31613" y="117444"/>
        <a:ext cx="6525465" cy="584369"/>
      </dsp:txXfrm>
    </dsp:sp>
    <dsp:sp modelId="{0BA19DF6-99CB-43B0-B68B-3ADDDA567061}">
      <dsp:nvSpPr>
        <dsp:cNvPr id="0" name=""/>
        <dsp:cNvSpPr/>
      </dsp:nvSpPr>
      <dsp:spPr>
        <a:xfrm>
          <a:off x="0" y="811186"/>
          <a:ext cx="6588691" cy="647595"/>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Select (j.$1) from @~/mystage;</a:t>
          </a:r>
        </a:p>
      </dsp:txBody>
      <dsp:txXfrm>
        <a:off x="31613" y="842799"/>
        <a:ext cx="6525465" cy="584369"/>
      </dsp:txXfrm>
    </dsp:sp>
    <dsp:sp modelId="{897EAC54-11FD-41DE-A126-DAFC7C32FCDE}">
      <dsp:nvSpPr>
        <dsp:cNvPr id="0" name=""/>
        <dsp:cNvSpPr/>
      </dsp:nvSpPr>
      <dsp:spPr>
        <a:xfrm>
          <a:off x="0" y="1536541"/>
          <a:ext cx="6588691" cy="647595"/>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Table Stage :</a:t>
          </a:r>
        </a:p>
      </dsp:txBody>
      <dsp:txXfrm>
        <a:off x="31613" y="1568154"/>
        <a:ext cx="6525465" cy="584369"/>
      </dsp:txXfrm>
    </dsp:sp>
    <dsp:sp modelId="{071DB363-5910-4441-BCD2-1ED2A644131A}">
      <dsp:nvSpPr>
        <dsp:cNvPr id="0" name=""/>
        <dsp:cNvSpPr/>
      </dsp:nvSpPr>
      <dsp:spPr>
        <a:xfrm>
          <a:off x="0" y="2261896"/>
          <a:ext cx="6588691" cy="647595"/>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Select ($1) from @%mytable;</a:t>
          </a:r>
        </a:p>
      </dsp:txBody>
      <dsp:txXfrm>
        <a:off x="31613" y="2293509"/>
        <a:ext cx="6525465" cy="584369"/>
      </dsp:txXfrm>
    </dsp:sp>
    <dsp:sp modelId="{912C545B-8B10-4708-B205-7696723D8C54}">
      <dsp:nvSpPr>
        <dsp:cNvPr id="0" name=""/>
        <dsp:cNvSpPr/>
      </dsp:nvSpPr>
      <dsp:spPr>
        <a:xfrm>
          <a:off x="0" y="2987251"/>
          <a:ext cx="6588691" cy="647595"/>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Internal Named Stage :</a:t>
          </a:r>
        </a:p>
      </dsp:txBody>
      <dsp:txXfrm>
        <a:off x="31613" y="3018864"/>
        <a:ext cx="6525465" cy="584369"/>
      </dsp:txXfrm>
    </dsp:sp>
    <dsp:sp modelId="{7025988E-2F0B-4256-8894-B496ADA353F8}">
      <dsp:nvSpPr>
        <dsp:cNvPr id="0" name=""/>
        <dsp:cNvSpPr/>
      </dsp:nvSpPr>
      <dsp:spPr>
        <a:xfrm>
          <a:off x="0" y="3712606"/>
          <a:ext cx="6588691" cy="647595"/>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Select t.$1,t.$2 from @my_stage_name t;</a:t>
          </a:r>
        </a:p>
      </dsp:txBody>
      <dsp:txXfrm>
        <a:off x="31613" y="3744219"/>
        <a:ext cx="6525465" cy="584369"/>
      </dsp:txXfrm>
    </dsp:sp>
    <dsp:sp modelId="{5B8FA92D-EAB9-49CB-AA8E-CC604D8E93CD}">
      <dsp:nvSpPr>
        <dsp:cNvPr id="0" name=""/>
        <dsp:cNvSpPr/>
      </dsp:nvSpPr>
      <dsp:spPr>
        <a:xfrm>
          <a:off x="0" y="4437961"/>
          <a:ext cx="6588691" cy="647595"/>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Temporary Stage :</a:t>
          </a:r>
        </a:p>
      </dsp:txBody>
      <dsp:txXfrm>
        <a:off x="31613" y="4469574"/>
        <a:ext cx="6525465" cy="584369"/>
      </dsp:txXfrm>
    </dsp:sp>
    <dsp:sp modelId="{16C99E05-4076-43D1-ADA1-6058C61F0508}">
      <dsp:nvSpPr>
        <dsp:cNvPr id="0" name=""/>
        <dsp:cNvSpPr/>
      </dsp:nvSpPr>
      <dsp:spPr>
        <a:xfrm>
          <a:off x="0" y="5163316"/>
          <a:ext cx="6588691"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Select t.$1 from @my_temp_stage_name t;</a:t>
          </a:r>
        </a:p>
      </dsp:txBody>
      <dsp:txXfrm>
        <a:off x="31613" y="5194929"/>
        <a:ext cx="6525465" cy="5843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EABC0-EA97-42C4-A847-E64CF14CCCDB}">
      <dsp:nvSpPr>
        <dsp:cNvPr id="0" name=""/>
        <dsp:cNvSpPr/>
      </dsp:nvSpPr>
      <dsp:spPr>
        <a:xfrm>
          <a:off x="0" y="589066"/>
          <a:ext cx="6588691"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Copy Command Examples </a:t>
          </a:r>
          <a:r>
            <a:rPr lang="en-IN" sz="2600" kern="1200"/>
            <a:t>With Out Validation</a:t>
          </a:r>
          <a:endParaRPr lang="en-US" sz="2600" kern="1200" dirty="0"/>
        </a:p>
      </dsp:txBody>
      <dsp:txXfrm>
        <a:off x="30442" y="619508"/>
        <a:ext cx="6527807" cy="562726"/>
      </dsp:txXfrm>
    </dsp:sp>
    <dsp:sp modelId="{CDB62BE1-E792-4D8E-811D-C676282BE09C}">
      <dsp:nvSpPr>
        <dsp:cNvPr id="0" name=""/>
        <dsp:cNvSpPr/>
      </dsp:nvSpPr>
      <dsp:spPr>
        <a:xfrm>
          <a:off x="0" y="1212676"/>
          <a:ext cx="6588691"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a:t>Copy into &lt;table Name&gt; From &lt;Stage&gt; file_format=&gt;file_format ON_ERROR = 'skip_file’</a:t>
          </a:r>
          <a:endParaRPr lang="en-US" sz="2000" kern="1200"/>
        </a:p>
        <a:p>
          <a:pPr marL="228600" lvl="1" indent="-228600" algn="l" defTabSz="889000">
            <a:lnSpc>
              <a:spcPct val="90000"/>
            </a:lnSpc>
            <a:spcBef>
              <a:spcPct val="0"/>
            </a:spcBef>
            <a:spcAft>
              <a:spcPct val="20000"/>
            </a:spcAft>
            <a:buChar char="•"/>
          </a:pPr>
          <a:r>
            <a:rPr lang="en-IN" sz="2000" kern="1200"/>
            <a:t>Copy into &lt;table Name&gt; From &lt;Stage&gt; file_format=&gt;file_format  ON_ERROR = 'abort_statement’</a:t>
          </a:r>
          <a:endParaRPr lang="en-US" sz="2000" kern="1200"/>
        </a:p>
        <a:p>
          <a:pPr marL="228600" lvl="1" indent="-228600" algn="l" defTabSz="889000">
            <a:lnSpc>
              <a:spcPct val="90000"/>
            </a:lnSpc>
            <a:spcBef>
              <a:spcPct val="0"/>
            </a:spcBef>
            <a:spcAft>
              <a:spcPct val="20000"/>
            </a:spcAft>
            <a:buChar char="•"/>
          </a:pPr>
          <a:r>
            <a:rPr lang="en-US" sz="2000" kern="1200" dirty="0"/>
            <a:t>create or replace table </a:t>
          </a:r>
          <a:r>
            <a:rPr lang="en-US" sz="2000" kern="1200" dirty="0" err="1"/>
            <a:t>save_copy_errors</a:t>
          </a:r>
          <a:r>
            <a:rPr lang="en-US" sz="2000" kern="1200" dirty="0"/>
            <a:t> as select * from table(validate(</a:t>
          </a:r>
          <a:r>
            <a:rPr lang="en-US" sz="2000" kern="1200" dirty="0" err="1"/>
            <a:t>mycsvtable</a:t>
          </a:r>
          <a:r>
            <a:rPr lang="en-US" sz="2000" kern="1200" dirty="0"/>
            <a:t>, </a:t>
          </a:r>
          <a:r>
            <a:rPr lang="en-US" sz="2000" kern="1200" dirty="0" err="1"/>
            <a:t>job_id</a:t>
          </a:r>
          <a:r>
            <a:rPr lang="en-US" sz="2000" kern="1200" dirty="0"/>
            <a:t>=&gt;'&lt;</a:t>
          </a:r>
          <a:r>
            <a:rPr lang="en-US" sz="2000" kern="1200" dirty="0" err="1"/>
            <a:t>query_id</a:t>
          </a:r>
          <a:r>
            <a:rPr lang="en-US" sz="2000" kern="1200" dirty="0"/>
            <a:t>&gt;')); </a:t>
          </a:r>
        </a:p>
      </dsp:txBody>
      <dsp:txXfrm>
        <a:off x="0" y="1212676"/>
        <a:ext cx="6588691" cy="1883700"/>
      </dsp:txXfrm>
    </dsp:sp>
    <dsp:sp modelId="{732FF734-3B7E-4FBA-899F-1C89405BD892}">
      <dsp:nvSpPr>
        <dsp:cNvPr id="0" name=""/>
        <dsp:cNvSpPr/>
      </dsp:nvSpPr>
      <dsp:spPr>
        <a:xfrm>
          <a:off x="0" y="3096376"/>
          <a:ext cx="6588691"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Loading With SQL Statement</a:t>
          </a:r>
        </a:p>
      </dsp:txBody>
      <dsp:txXfrm>
        <a:off x="30442" y="3126818"/>
        <a:ext cx="6527807" cy="562726"/>
      </dsp:txXfrm>
    </dsp:sp>
    <dsp:sp modelId="{74FC2C02-8083-4F7A-80FD-E85B04EAE687}">
      <dsp:nvSpPr>
        <dsp:cNvPr id="0" name=""/>
        <dsp:cNvSpPr/>
      </dsp:nvSpPr>
      <dsp:spPr>
        <a:xfrm>
          <a:off x="0" y="3719986"/>
          <a:ext cx="6588691" cy="158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COPY INTO EMP </a:t>
          </a:r>
        </a:p>
        <a:p>
          <a:pPr marL="228600" lvl="1" indent="-228600" algn="l" defTabSz="889000">
            <a:lnSpc>
              <a:spcPct val="90000"/>
            </a:lnSpc>
            <a:spcBef>
              <a:spcPct val="0"/>
            </a:spcBef>
            <a:spcAft>
              <a:spcPct val="20000"/>
            </a:spcAft>
            <a:buChar char="•"/>
          </a:pPr>
          <a:r>
            <a:rPr lang="en-US" sz="2000" kern="1200" dirty="0"/>
            <a:t>FROM (SELECT $1,$2,$3,$4, TO_DATE($5,'YYYYMMDD'), $6,$7 FROM @MY_S3_STAGE/ (</a:t>
          </a:r>
          <a:r>
            <a:rPr lang="en-US" sz="2000" kern="1200" dirty="0" err="1"/>
            <a:t>file_format</a:t>
          </a:r>
          <a:r>
            <a:rPr lang="en-US" sz="2000" kern="1200" dirty="0"/>
            <a:t> =&gt; 'MY_CSV_FORMAT') )</a:t>
          </a:r>
        </a:p>
        <a:p>
          <a:pPr marL="228600" lvl="1" indent="-228600" algn="l" defTabSz="889000">
            <a:lnSpc>
              <a:spcPct val="90000"/>
            </a:lnSpc>
            <a:spcBef>
              <a:spcPct val="0"/>
            </a:spcBef>
            <a:spcAft>
              <a:spcPct val="20000"/>
            </a:spcAft>
            <a:buChar char="•"/>
          </a:pPr>
          <a:r>
            <a:rPr lang="en-US" sz="2000" kern="1200" dirty="0"/>
            <a:t>ON_ERROR = CONTINUE;</a:t>
          </a:r>
        </a:p>
      </dsp:txBody>
      <dsp:txXfrm>
        <a:off x="0" y="3719986"/>
        <a:ext cx="6588691" cy="15876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95C51-08CF-4AFC-8293-98C028D89B6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17215-2094-43AE-B3E0-65984A0DDA7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717215-2094-43AE-B3E0-65984A0DDA7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717215-2094-43AE-B3E0-65984A0DDA7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7D86D5D-C33E-4C3B-8D38-DABD229344AD}" type="datetime1">
              <a:rPr lang="en-US" smtClean="0"/>
            </a:fld>
            <a:endParaRPr lang="en-US"/>
          </a:p>
        </p:txBody>
      </p:sp>
      <p:sp>
        <p:nvSpPr>
          <p:cNvPr id="5" name="Footer Placeholder 4"/>
          <p:cNvSpPr>
            <a:spLocks noGrp="1"/>
          </p:cNvSpPr>
          <p:nvPr>
            <p:ph type="ftr" sz="quarter" idx="11"/>
          </p:nvPr>
        </p:nvSpPr>
        <p:spPr/>
        <p:txBody>
          <a:bodyPr/>
          <a:lstStyle/>
          <a:p>
            <a:r>
              <a:rPr lang="en-US"/>
              <a:t>92-4, Ground Floor, beside Biryani Zone, Marathahalli, Bengaluru, Karnataka 560037</a:t>
            </a:r>
            <a:endParaRPr lang="en-US"/>
          </a:p>
        </p:txBody>
      </p:sp>
      <p:sp>
        <p:nvSpPr>
          <p:cNvPr id="6" name="Slide Number Placeholder 5"/>
          <p:cNvSpPr>
            <a:spLocks noGrp="1"/>
          </p:cNvSpPr>
          <p:nvPr>
            <p:ph type="sldNum" sz="quarter" idx="12"/>
          </p:nvPr>
        </p:nvSpPr>
        <p:spPr/>
        <p:txBody>
          <a:bodyPr/>
          <a:lstStyle/>
          <a:p>
            <a:fld id="{6E2E70DD-80A3-4218-B7DF-3D360D435A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6F032D1-261D-4A99-974B-FF64340B58A0}" type="datetime1">
              <a:rPr lang="en-US" smtClean="0"/>
            </a:fld>
            <a:endParaRPr lang="en-US"/>
          </a:p>
        </p:txBody>
      </p:sp>
      <p:sp>
        <p:nvSpPr>
          <p:cNvPr id="6" name="Slide Number Placeholder 5"/>
          <p:cNvSpPr>
            <a:spLocks noGrp="1"/>
          </p:cNvSpPr>
          <p:nvPr>
            <p:ph type="sldNum" sz="quarter" idx="12"/>
          </p:nvPr>
        </p:nvSpPr>
        <p:spPr/>
        <p:txBody>
          <a:bodyPr/>
          <a:lstStyle/>
          <a:p>
            <a:fld id="{6E2E70DD-80A3-4218-B7DF-3D360D435A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AAD09EA-A960-46DD-92B9-E3E57BCC0211}" type="datetime1">
              <a:rPr lang="en-US" smtClean="0"/>
            </a:fld>
            <a:endParaRPr lang="en-US"/>
          </a:p>
        </p:txBody>
      </p:sp>
      <p:sp>
        <p:nvSpPr>
          <p:cNvPr id="6" name="Slide Number Placeholder 5"/>
          <p:cNvSpPr>
            <a:spLocks noGrp="1"/>
          </p:cNvSpPr>
          <p:nvPr>
            <p:ph type="sldNum" sz="quarter" idx="12"/>
          </p:nvPr>
        </p:nvSpPr>
        <p:spPr/>
        <p:txBody>
          <a:bodyPr/>
          <a:lstStyle/>
          <a:p>
            <a:fld id="{6E2E70DD-80A3-4218-B7DF-3D360D435A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D9FEF-6B12-4222-B638-B280708C6770}" type="datetime1">
              <a:rPr lang="en-US" smtClean="0"/>
            </a:fld>
            <a:endParaRPr lang="en-US"/>
          </a:p>
        </p:txBody>
      </p:sp>
      <p:sp>
        <p:nvSpPr>
          <p:cNvPr id="4" name="Slide Number Placeholder 3"/>
          <p:cNvSpPr>
            <a:spLocks noGrp="1"/>
          </p:cNvSpPr>
          <p:nvPr>
            <p:ph type="sldNum" sz="quarter" idx="12"/>
          </p:nvPr>
        </p:nvSpPr>
        <p:spPr/>
        <p:txBody>
          <a:bodyPr/>
          <a:lstStyle/>
          <a:p>
            <a:fld id="{6E2E70DD-80A3-4218-B7DF-3D360D435A8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2894013"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9" y="2057400"/>
            <a:ext cx="28940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2979737"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29797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64DB6-9896-40FC-BE32-80224697B0A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92-4, Ground Floor, beside Biryani Zone, Marathahalli, Bengaluru, Karnataka 560037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E70DD-80A3-4218-B7DF-3D360D435A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9" Type="http://schemas.openxmlformats.org/officeDocument/2006/relationships/hyperlink" Target="https://docs.snowflake.com/en/sql-reference/functions/hex_encode.html" TargetMode="External"/><Relationship Id="rId8" Type="http://schemas.openxmlformats.org/officeDocument/2006/relationships/hyperlink" Target="https://docs.snowflake.com/en/sql-reference/functions/equal_null.html" TargetMode="External"/><Relationship Id="rId7" Type="http://schemas.openxmlformats.org/officeDocument/2006/relationships/hyperlink" Target="https://docs.snowflake.com/en/sql-reference/functions/startswith.html" TargetMode="External"/><Relationship Id="rId6" Type="http://schemas.openxmlformats.org/officeDocument/2006/relationships/hyperlink" Target="https://docs.snowflake.com/en/sql-reference/functions/endswith.html" TargetMode="External"/><Relationship Id="rId5" Type="http://schemas.openxmlformats.org/officeDocument/2006/relationships/hyperlink" Target="https://docs.snowflake.com/en/sql-reference/functions/chr.html" TargetMode="External"/><Relationship Id="rId4" Type="http://schemas.openxmlformats.org/officeDocument/2006/relationships/hyperlink" Target="https://docs.snowflake.com/en/sql-reference/functions/check_json.html" TargetMode="External"/><Relationship Id="rId3" Type="http://schemas.openxmlformats.org/officeDocument/2006/relationships/hyperlink" Target="https://docs.snowflake.com/en/sql-reference/functions/case.html" TargetMode="External"/><Relationship Id="rId25" Type="http://schemas.openxmlformats.org/officeDocument/2006/relationships/slideLayout" Target="../slideLayouts/slideLayout2.xml"/><Relationship Id="rId24" Type="http://schemas.openxmlformats.org/officeDocument/2006/relationships/hyperlink" Target="https://docs.snowflake.com/en/sql-reference/functions/split.html" TargetMode="External"/><Relationship Id="rId23" Type="http://schemas.openxmlformats.org/officeDocument/2006/relationships/hyperlink" Target="https://docs.snowflake.com/en/sql-reference/functions/substr.html" TargetMode="External"/><Relationship Id="rId22" Type="http://schemas.openxmlformats.org/officeDocument/2006/relationships/hyperlink" Target="https://docs.snowflake.com/en/sql-reference/functions/parse_xml.html" TargetMode="External"/><Relationship Id="rId21" Type="http://schemas.openxmlformats.org/officeDocument/2006/relationships/hyperlink" Target="https://docs.snowflake.com/en/sql-reference/functions/parse_json.html" TargetMode="External"/><Relationship Id="rId20" Type="http://schemas.openxmlformats.org/officeDocument/2006/relationships/hyperlink" Target="https://docs.snowflake.com/en/sql-reference/functions/nvl2.html" TargetMode="External"/><Relationship Id="rId2" Type="http://schemas.openxmlformats.org/officeDocument/2006/relationships/hyperlink" Target="https://docs.snowflake.com/en/sql-reference/functions/ascii.html" TargetMode="External"/><Relationship Id="rId19" Type="http://schemas.openxmlformats.org/officeDocument/2006/relationships/hyperlink" Target="https://docs.snowflake.com/en/sql-reference/functions/nvl.html" TargetMode="External"/><Relationship Id="rId18" Type="http://schemas.openxmlformats.org/officeDocument/2006/relationships/hyperlink" Target="https://docs.snowflake.com/en/sql-reference/functions/rtrim.html" TargetMode="External"/><Relationship Id="rId17" Type="http://schemas.openxmlformats.org/officeDocument/2006/relationships/hyperlink" Target="https://docs.snowflake.com/en/sql-reference/functions/ltrim.html" TargetMode="External"/><Relationship Id="rId16" Type="http://schemas.openxmlformats.org/officeDocument/2006/relationships/hyperlink" Target="https://docs.snowflake.com/en/sql-reference/functions/rpad.html" TargetMode="External"/><Relationship Id="rId15" Type="http://schemas.openxmlformats.org/officeDocument/2006/relationships/hyperlink" Target="https://docs.snowflake.com/en/sql-reference/functions/lpad.html" TargetMode="External"/><Relationship Id="rId14" Type="http://schemas.openxmlformats.org/officeDocument/2006/relationships/hyperlink" Target="https://docs.snowflake.com/en/sql-reference/functions/ilike.html" TargetMode="External"/><Relationship Id="rId13" Type="http://schemas.openxmlformats.org/officeDocument/2006/relationships/hyperlink" Target="https://docs.snowflake.com/en/sql-reference/functions/like.html" TargetMode="External"/><Relationship Id="rId12" Type="http://schemas.openxmlformats.org/officeDocument/2006/relationships/hyperlink" Target="https://docs.snowflake.com/en/sql-reference/functions/length.html" TargetMode="External"/><Relationship Id="rId11" Type="http://schemas.openxmlformats.org/officeDocument/2006/relationships/hyperlink" Target="https://docs.snowflake.com/en/sql-reference/functions/in.html" TargetMode="External"/><Relationship Id="rId10" Type="http://schemas.openxmlformats.org/officeDocument/2006/relationships/hyperlink" Target="https://docs.snowflake.com/en/sql-reference/functions/iff.html" TargetMode="External"/><Relationship Id="rId1" Type="http://schemas.openxmlformats.org/officeDocument/2006/relationships/hyperlink" Target="https://docs.snowflake.com/en/sql-reference/functions-conversion.html"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9.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a:t>Agenda	</a:t>
            </a:r>
            <a:endParaRPr lang="en-US" sz="4800" b="1"/>
          </a:p>
        </p:txBody>
      </p:sp>
      <p:graphicFrame>
        <p:nvGraphicFramePr>
          <p:cNvPr id="5" name="Content Placeholder 2"/>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dirty="0"/>
              <a:t>Data Loading  Bulk Copy </a:t>
            </a:r>
            <a:r>
              <a:rPr lang="en-US" sz="4800" b="1" dirty="0" err="1"/>
              <a:t>Snowsql</a:t>
            </a:r>
            <a:r>
              <a:rPr lang="en-US" sz="4800" b="1" dirty="0"/>
              <a:t>	</a:t>
            </a:r>
            <a:endParaRPr lang="en-US" sz="4800" b="1" dirty="0"/>
          </a:p>
        </p:txBody>
      </p:sp>
      <p:graphicFrame>
        <p:nvGraphicFramePr>
          <p:cNvPr id="5" name="Content Placeholder 2"/>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74667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Data &amp; File Formats</a:t>
            </a:r>
            <a:endParaRPr lang="en-US" sz="6000" b="1" dirty="0"/>
          </a:p>
        </p:txBody>
      </p:sp>
      <p:sp>
        <p:nvSpPr>
          <p:cNvPr id="3" name="Footer Placeholder 2"/>
          <p:cNvSpPr>
            <a:spLocks noGrp="1"/>
          </p:cNvSpPr>
          <p:nvPr>
            <p:ph type="ftr" sz="quarter" idx="4294967295"/>
          </p:nvPr>
        </p:nvSpPr>
        <p:spPr>
          <a:xfrm>
            <a:off x="2886075" y="6406555"/>
            <a:ext cx="6610350" cy="358775"/>
          </a:xfrm>
        </p:spPr>
        <p:txBody>
          <a:bodyPr/>
          <a:lstStyle/>
          <a:p>
            <a:r>
              <a:rPr lang="en-US"/>
              <a:t>92-4, Ground Floor, beside Biryani Zone, Marathahalli, Bengaluru, Karnataka 560037</a:t>
            </a:r>
            <a:endParaRPr lang="en-US"/>
          </a:p>
        </p:txBody>
      </p:sp>
      <p:pic>
        <p:nvPicPr>
          <p:cNvPr id="5" name="Content Placeholder 4"/>
          <p:cNvPicPr>
            <a:picLocks noGrp="1" noChangeAspect="1"/>
          </p:cNvPicPr>
          <p:nvPr>
            <p:ph idx="1"/>
          </p:nvPr>
        </p:nvPicPr>
        <p:blipFill>
          <a:blip r:embed="rId1"/>
          <a:stretch>
            <a:fillRect/>
          </a:stretch>
        </p:blipFill>
        <p:spPr>
          <a:xfrm>
            <a:off x="387967" y="1285787"/>
            <a:ext cx="10287000" cy="2313010"/>
          </a:xfrm>
          <a:prstGeom prst="rect">
            <a:avLst/>
          </a:prstGeom>
        </p:spPr>
      </p:pic>
      <p:pic>
        <p:nvPicPr>
          <p:cNvPr id="6" name="Picture 5"/>
          <p:cNvPicPr>
            <a:picLocks noChangeAspect="1"/>
          </p:cNvPicPr>
          <p:nvPr/>
        </p:nvPicPr>
        <p:blipFill>
          <a:blip r:embed="rId2"/>
          <a:stretch>
            <a:fillRect/>
          </a:stretch>
        </p:blipFill>
        <p:spPr>
          <a:xfrm>
            <a:off x="1" y="3691467"/>
            <a:ext cx="11954932" cy="31665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7006"/>
          </a:xfrm>
          <a:solidFill>
            <a:schemeClr val="accent2">
              <a:lumMod val="60000"/>
              <a:lumOff val="40000"/>
            </a:schemeClr>
          </a:solidFill>
        </p:spPr>
        <p:txBody>
          <a:bodyPr vert="horz" lIns="91440" tIns="45720" rIns="91440" bIns="45720" rtlCol="0" anchor="b">
            <a:normAutofit fontScale="90000"/>
          </a:bodyPr>
          <a:lstStyle/>
          <a:p>
            <a:pPr algn="ctr"/>
            <a:r>
              <a:rPr lang="en-US" sz="6000" b="1"/>
              <a:t>Data Loading – File Format</a:t>
            </a:r>
            <a:endParaRPr lang="en-US" sz="6000" b="1" dirty="0"/>
          </a:p>
        </p:txBody>
      </p:sp>
      <p:pic>
        <p:nvPicPr>
          <p:cNvPr id="4" name="Content Placeholder 3"/>
          <p:cNvPicPr>
            <a:picLocks noGrp="1" noChangeAspect="1"/>
          </p:cNvPicPr>
          <p:nvPr>
            <p:ph idx="1"/>
          </p:nvPr>
        </p:nvPicPr>
        <p:blipFill>
          <a:blip r:embed="rId1"/>
          <a:stretch>
            <a:fillRect/>
          </a:stretch>
        </p:blipFill>
        <p:spPr>
          <a:xfrm>
            <a:off x="0" y="1503338"/>
            <a:ext cx="12191999" cy="5275532"/>
          </a:xfrm>
          <a:prstGeom prst="rect">
            <a:avLst/>
          </a:prstGeom>
        </p:spPr>
      </p:pic>
      <p:sp>
        <p:nvSpPr>
          <p:cNvPr id="3" name="TextBox 2"/>
          <p:cNvSpPr txBox="1"/>
          <p:nvPr/>
        </p:nvSpPr>
        <p:spPr>
          <a:xfrm>
            <a:off x="-1" y="857006"/>
            <a:ext cx="4676775" cy="646331"/>
          </a:xfrm>
          <a:prstGeom prst="rect">
            <a:avLst/>
          </a:prstGeom>
          <a:noFill/>
        </p:spPr>
        <p:txBody>
          <a:bodyPr wrap="square" rtlCol="0">
            <a:spAutoFit/>
          </a:bodyPr>
          <a:lstStyle/>
          <a:p>
            <a:r>
              <a:rPr lang="en-IN" sz="3600" b="1" u="sng" dirty="0"/>
              <a:t>Data File Details</a:t>
            </a:r>
            <a:endParaRPr lang="en-IN" sz="3600"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
            <a:ext cx="12192000" cy="862012"/>
          </a:xfrm>
          <a:solidFill>
            <a:schemeClr val="accent2">
              <a:lumMod val="60000"/>
              <a:lumOff val="40000"/>
            </a:schemeClr>
          </a:solidFill>
        </p:spPr>
        <p:txBody>
          <a:bodyPr vert="horz" lIns="91440" tIns="45720" rIns="91440" bIns="45720" rtlCol="0" anchor="b">
            <a:normAutofit fontScale="90000"/>
          </a:bodyPr>
          <a:lstStyle/>
          <a:p>
            <a:pPr algn="ctr"/>
            <a:r>
              <a:rPr lang="en-US" sz="6000" b="1"/>
              <a:t>File Formats</a:t>
            </a:r>
            <a:endParaRPr lang="en-US" sz="6000" b="1" dirty="0"/>
          </a:p>
        </p:txBody>
      </p:sp>
      <p:pic>
        <p:nvPicPr>
          <p:cNvPr id="4" name="Content Placeholder 3"/>
          <p:cNvPicPr>
            <a:picLocks noGrp="1" noChangeAspect="1"/>
          </p:cNvPicPr>
          <p:nvPr>
            <p:ph idx="1"/>
          </p:nvPr>
        </p:nvPicPr>
        <p:blipFill>
          <a:blip r:embed="rId1"/>
          <a:stretch>
            <a:fillRect/>
          </a:stretch>
        </p:blipFill>
        <p:spPr>
          <a:xfrm>
            <a:off x="0" y="1135735"/>
            <a:ext cx="12192000" cy="1181100"/>
          </a:xfrm>
          <a:prstGeom prst="rect">
            <a:avLst/>
          </a:prstGeom>
        </p:spPr>
      </p:pic>
      <p:pic>
        <p:nvPicPr>
          <p:cNvPr id="5" name="Picture 4"/>
          <p:cNvPicPr>
            <a:picLocks noChangeAspect="1"/>
          </p:cNvPicPr>
          <p:nvPr/>
        </p:nvPicPr>
        <p:blipFill>
          <a:blip r:embed="rId2"/>
          <a:stretch>
            <a:fillRect/>
          </a:stretch>
        </p:blipFill>
        <p:spPr>
          <a:xfrm>
            <a:off x="0" y="2403718"/>
            <a:ext cx="12192000" cy="4454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2192000" cy="834599"/>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File Formats..</a:t>
            </a:r>
            <a:endParaRPr lang="en-US" sz="6000" b="1" dirty="0"/>
          </a:p>
        </p:txBody>
      </p:sp>
      <p:pic>
        <p:nvPicPr>
          <p:cNvPr id="4" name="Content Placeholder 3"/>
          <p:cNvPicPr>
            <a:picLocks noGrp="1" noChangeAspect="1"/>
          </p:cNvPicPr>
          <p:nvPr>
            <p:ph idx="1"/>
          </p:nvPr>
        </p:nvPicPr>
        <p:blipFill>
          <a:blip r:embed="rId1"/>
          <a:stretch>
            <a:fillRect/>
          </a:stretch>
        </p:blipFill>
        <p:spPr>
          <a:xfrm>
            <a:off x="0" y="852854"/>
            <a:ext cx="12192000" cy="60051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869" cy="814212"/>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File Format</a:t>
            </a:r>
            <a:endParaRPr lang="en-US" sz="6000" b="1" dirty="0"/>
          </a:p>
        </p:txBody>
      </p:sp>
      <p:pic>
        <p:nvPicPr>
          <p:cNvPr id="6" name="Content Placeholder 5"/>
          <p:cNvPicPr>
            <a:picLocks noGrp="1" noChangeAspect="1"/>
          </p:cNvPicPr>
          <p:nvPr>
            <p:ph idx="1"/>
          </p:nvPr>
        </p:nvPicPr>
        <p:blipFill>
          <a:blip r:embed="rId1"/>
          <a:stretch>
            <a:fillRect/>
          </a:stretch>
        </p:blipFill>
        <p:spPr>
          <a:xfrm>
            <a:off x="201490" y="1246243"/>
            <a:ext cx="10515600" cy="2028349"/>
          </a:xfrm>
          <a:prstGeom prst="rect">
            <a:avLst/>
          </a:prstGeom>
        </p:spPr>
      </p:pic>
      <p:pic>
        <p:nvPicPr>
          <p:cNvPr id="7" name="Picture 6"/>
          <p:cNvPicPr>
            <a:picLocks noChangeAspect="1"/>
          </p:cNvPicPr>
          <p:nvPr/>
        </p:nvPicPr>
        <p:blipFill>
          <a:blip r:embed="rId2"/>
          <a:stretch>
            <a:fillRect/>
          </a:stretch>
        </p:blipFill>
        <p:spPr>
          <a:xfrm>
            <a:off x="163390" y="3121415"/>
            <a:ext cx="10553700" cy="2105148"/>
          </a:xfrm>
          <a:prstGeom prst="rect">
            <a:avLst/>
          </a:prstGeom>
        </p:spPr>
      </p:pic>
      <p:pic>
        <p:nvPicPr>
          <p:cNvPr id="8" name="Picture 7"/>
          <p:cNvPicPr>
            <a:picLocks noChangeAspect="1"/>
          </p:cNvPicPr>
          <p:nvPr/>
        </p:nvPicPr>
        <p:blipFill>
          <a:blip r:embed="rId3"/>
          <a:stretch>
            <a:fillRect/>
          </a:stretch>
        </p:blipFill>
        <p:spPr>
          <a:xfrm>
            <a:off x="4703152" y="1983032"/>
            <a:ext cx="6496050" cy="904875"/>
          </a:xfrm>
          <a:prstGeom prst="rect">
            <a:avLst/>
          </a:prstGeom>
        </p:spPr>
      </p:pic>
      <p:sp>
        <p:nvSpPr>
          <p:cNvPr id="10" name="Title 1"/>
          <p:cNvSpPr txBox="1"/>
          <p:nvPr/>
        </p:nvSpPr>
        <p:spPr>
          <a:xfrm>
            <a:off x="1137138" y="11192184"/>
            <a:ext cx="9661208" cy="6196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2" name="Rectangle 2"/>
          <p:cNvSpPr>
            <a:spLocks noChangeArrowheads="1"/>
          </p:cNvSpPr>
          <p:nvPr/>
        </p:nvSpPr>
        <p:spPr bwMode="auto">
          <a:xfrm>
            <a:off x="495234" y="5218914"/>
            <a:ext cx="11201400" cy="131207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r>
              <a:rPr kumimoji="0" lang="en-US" altLang="en-US" sz="1400" b="0" i="0" u="none" strike="noStrike" cap="none" normalizeH="0" baseline="0" dirty="0">
                <a:ln>
                  <a:noFill/>
                </a:ln>
                <a:solidFill>
                  <a:srgbClr val="000000"/>
                </a:solidFill>
                <a:effectLst/>
                <a:latin typeface="Arial" panose="020B0604020202020204" pitchFamily="34" charset="0"/>
              </a:rPr>
              <a:t>create</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000000"/>
                </a:solidFill>
                <a:effectLst/>
                <a:latin typeface="Arial" panose="020B0604020202020204" pitchFamily="34" charset="0"/>
              </a:rPr>
              <a:t>or</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000000"/>
                </a:solidFill>
                <a:effectLst/>
                <a:latin typeface="Arial" panose="020B0604020202020204" pitchFamily="34" charset="0"/>
              </a:rPr>
              <a:t>replace</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000000"/>
                </a:solidFill>
                <a:effectLst/>
                <a:latin typeface="Arial" panose="020B0604020202020204" pitchFamily="34" charset="0"/>
              </a:rPr>
              <a:t>file</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000000"/>
                </a:solidFill>
                <a:effectLst/>
                <a:latin typeface="Arial" panose="020B0604020202020204" pitchFamily="34" charset="0"/>
              </a:rPr>
              <a:t>format</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err="1">
                <a:ln>
                  <a:noFill/>
                </a:ln>
                <a:solidFill>
                  <a:srgbClr val="000000"/>
                </a:solidFill>
                <a:effectLst/>
                <a:latin typeface="Arial" panose="020B0604020202020204" pitchFamily="34" charset="0"/>
              </a:rPr>
              <a:t>sf_tut_parquet_format</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000000"/>
                </a:solidFill>
                <a:effectLst/>
                <a:latin typeface="Arial" panose="020B0604020202020204" pitchFamily="34" charset="0"/>
              </a:rPr>
              <a:t>type</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404040"/>
                </a:solidFill>
                <a:effectLst/>
                <a:latin typeface="Courier 10 Pitch"/>
              </a:rPr>
              <a:t>=</a:t>
            </a:r>
            <a:r>
              <a:rPr kumimoji="0" lang="en-US" altLang="en-US" sz="1400" b="0" i="0" u="none" strike="noStrike" cap="none" normalizeH="0" baseline="0" dirty="0">
                <a:ln>
                  <a:noFill/>
                </a:ln>
                <a:solidFill>
                  <a:srgbClr val="000000"/>
                </a:solidFill>
                <a:effectLst/>
                <a:latin typeface="Courier 10 Pitch"/>
              </a:rPr>
              <a:t> </a:t>
            </a:r>
            <a:r>
              <a:rPr kumimoji="0" lang="en-US" altLang="en-US" sz="1400" b="0" i="0" u="none" strike="noStrike" cap="none" normalizeH="0" baseline="0" dirty="0">
                <a:ln>
                  <a:noFill/>
                </a:ln>
                <a:solidFill>
                  <a:srgbClr val="404040"/>
                </a:solidFill>
                <a:effectLst/>
                <a:latin typeface="Courier 10 Pitch"/>
              </a:rPr>
              <a:t>'</a:t>
            </a:r>
            <a:r>
              <a:rPr kumimoji="0" lang="en-US" altLang="en-US" sz="1400" b="0" i="0" u="none" strike="noStrike" cap="none" normalizeH="0" baseline="0" dirty="0">
                <a:ln>
                  <a:noFill/>
                </a:ln>
                <a:solidFill>
                  <a:srgbClr val="000000"/>
                </a:solidFill>
                <a:effectLst/>
                <a:latin typeface="Arial" panose="020B0604020202020204" pitchFamily="34" charset="0"/>
              </a:rPr>
              <a:t>parquet</a:t>
            </a:r>
            <a:r>
              <a:rPr kumimoji="0" lang="en-US" altLang="en-US" sz="1400" b="0" i="0" u="none" strike="noStrike" cap="none" normalizeH="0" baseline="0" dirty="0">
                <a:ln>
                  <a:noFill/>
                </a:ln>
                <a:solidFill>
                  <a:srgbClr val="404040"/>
                </a:solidFill>
                <a:effectLst/>
                <a:latin typeface="Courier 10 Pitch"/>
              </a:rPr>
              <a:t>’; </a:t>
            </a:r>
            <a:endParaRPr kumimoji="0" lang="en-US" altLang="en-US" sz="1400" b="0" i="0" u="none" strike="noStrike" cap="none" normalizeH="0" baseline="0" dirty="0">
              <a:ln>
                <a:noFill/>
              </a:ln>
              <a:solidFill>
                <a:srgbClr val="404040"/>
              </a:solidFill>
              <a:effectLst/>
              <a:latin typeface="Courier 10 Pitch"/>
            </a:endParaRPr>
          </a:p>
          <a:p>
            <a:r>
              <a:rPr lang="en-US" altLang="en-US" sz="1400" dirty="0">
                <a:solidFill>
                  <a:srgbClr val="000000"/>
                </a:solidFill>
              </a:rPr>
              <a:t>create</a:t>
            </a:r>
            <a:r>
              <a:rPr lang="en-US" altLang="en-US" sz="1400" dirty="0">
                <a:solidFill>
                  <a:srgbClr val="000000"/>
                </a:solidFill>
                <a:latin typeface="Courier 10 Pitch"/>
              </a:rPr>
              <a:t> </a:t>
            </a:r>
            <a:r>
              <a:rPr lang="en-US" altLang="en-US" sz="1400" dirty="0">
                <a:solidFill>
                  <a:srgbClr val="000000"/>
                </a:solidFill>
              </a:rPr>
              <a:t>or</a:t>
            </a:r>
            <a:r>
              <a:rPr lang="en-US" altLang="en-US" sz="1400" dirty="0">
                <a:solidFill>
                  <a:srgbClr val="000000"/>
                </a:solidFill>
                <a:latin typeface="Courier 10 Pitch"/>
              </a:rPr>
              <a:t> </a:t>
            </a:r>
            <a:r>
              <a:rPr lang="en-US" altLang="en-US" sz="1400" dirty="0">
                <a:solidFill>
                  <a:srgbClr val="000000"/>
                </a:solidFill>
              </a:rPr>
              <a:t>replace</a:t>
            </a:r>
            <a:r>
              <a:rPr lang="en-US" altLang="en-US" sz="1400" dirty="0">
                <a:solidFill>
                  <a:srgbClr val="000000"/>
                </a:solidFill>
                <a:latin typeface="Courier 10 Pitch"/>
              </a:rPr>
              <a:t> </a:t>
            </a:r>
            <a:r>
              <a:rPr lang="en-US" altLang="en-US" sz="1400" dirty="0">
                <a:solidFill>
                  <a:srgbClr val="000000"/>
                </a:solidFill>
              </a:rPr>
              <a:t>temporary</a:t>
            </a:r>
            <a:r>
              <a:rPr lang="en-US" altLang="en-US" sz="1400" dirty="0">
                <a:solidFill>
                  <a:srgbClr val="000000"/>
                </a:solidFill>
                <a:latin typeface="Courier 10 Pitch"/>
              </a:rPr>
              <a:t> </a:t>
            </a:r>
            <a:r>
              <a:rPr lang="en-US" altLang="en-US" sz="1400" dirty="0">
                <a:solidFill>
                  <a:srgbClr val="000000"/>
                </a:solidFill>
              </a:rPr>
              <a:t>stage</a:t>
            </a:r>
            <a:r>
              <a:rPr lang="en-US" altLang="en-US" sz="1400" dirty="0">
                <a:solidFill>
                  <a:srgbClr val="000000"/>
                </a:solidFill>
                <a:latin typeface="Courier 10 Pitch"/>
              </a:rPr>
              <a:t> </a:t>
            </a:r>
            <a:r>
              <a:rPr lang="en-US" altLang="en-US" sz="1400" dirty="0" err="1">
                <a:solidFill>
                  <a:srgbClr val="000000"/>
                </a:solidFill>
              </a:rPr>
              <a:t>sf_tut_stage</a:t>
            </a:r>
            <a:r>
              <a:rPr lang="en-US" altLang="en-US" sz="1400" dirty="0">
                <a:solidFill>
                  <a:srgbClr val="000000"/>
                </a:solidFill>
                <a:latin typeface="Courier 10 Pitch"/>
              </a:rPr>
              <a:t> </a:t>
            </a:r>
            <a:r>
              <a:rPr lang="en-US" altLang="en-US" sz="1400" dirty="0" err="1">
                <a:solidFill>
                  <a:srgbClr val="000000"/>
                </a:solidFill>
              </a:rPr>
              <a:t>file_format</a:t>
            </a:r>
            <a:r>
              <a:rPr lang="en-US" altLang="en-US" sz="1400" dirty="0">
                <a:solidFill>
                  <a:srgbClr val="000000"/>
                </a:solidFill>
                <a:latin typeface="Courier 10 Pitch"/>
              </a:rPr>
              <a:t> </a:t>
            </a:r>
            <a:r>
              <a:rPr lang="en-US" altLang="en-US" sz="1400" dirty="0">
                <a:solidFill>
                  <a:srgbClr val="404040"/>
                </a:solidFill>
                <a:latin typeface="Courier 10 Pitch"/>
              </a:rPr>
              <a:t>=</a:t>
            </a:r>
            <a:r>
              <a:rPr lang="en-US" altLang="en-US" sz="1400" dirty="0">
                <a:solidFill>
                  <a:srgbClr val="000000"/>
                </a:solidFill>
                <a:latin typeface="Courier 10 Pitch"/>
              </a:rPr>
              <a:t> </a:t>
            </a:r>
            <a:r>
              <a:rPr lang="en-US" altLang="en-US" sz="1400" dirty="0" err="1">
                <a:solidFill>
                  <a:srgbClr val="000000"/>
                </a:solidFill>
              </a:rPr>
              <a:t>sf_tut_parquet_format</a:t>
            </a:r>
            <a:r>
              <a:rPr lang="en-US" altLang="en-US" sz="1400" dirty="0">
                <a:solidFill>
                  <a:srgbClr val="404040"/>
                </a:solidFill>
                <a:latin typeface="Courier 10 Pitch"/>
              </a:rPr>
              <a:t>;</a:t>
            </a:r>
            <a:r>
              <a:rPr lang="en-US" altLang="en-US" sz="1400" dirty="0"/>
              <a:t> </a:t>
            </a:r>
            <a:endParaRPr lang="en-US" altLang="en-US" sz="1400" dirty="0"/>
          </a:p>
          <a:p>
            <a:pPr marL="0" marR="0" lvl="0" indent="0" algn="l" defTabSz="914400" rtl="0" eaLnBrk="0" fontAlgn="base" latinLnBrk="0" hangingPunct="0">
              <a:lnSpc>
                <a:spcPct val="100000"/>
              </a:lnSpc>
              <a:spcBef>
                <a:spcPct val="30000"/>
              </a:spcBef>
              <a:spcAft>
                <a:spcPct val="0"/>
              </a:spcAft>
              <a:buClrTx/>
              <a:buSzTx/>
              <a:buFontTx/>
              <a:buNone/>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0" y="8067"/>
            <a:ext cx="65" cy="44106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a:t>Uploading Files To Stage	</a:t>
            </a:r>
            <a:endParaRPr lang="en-US" sz="4800" b="1"/>
          </a:p>
        </p:txBody>
      </p:sp>
      <p:graphicFrame>
        <p:nvGraphicFramePr>
          <p:cNvPr id="5" name="Content Placeholder 2"/>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a:t>Querying From Stage</a:t>
            </a:r>
            <a:endParaRPr lang="en-US" sz="4800" b="1"/>
          </a:p>
        </p:txBody>
      </p:sp>
      <p:graphicFrame>
        <p:nvGraphicFramePr>
          <p:cNvPr id="5" name="Content Placeholder 2"/>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4294967295"/>
          </p:nvPr>
        </p:nvSpPr>
        <p:spPr>
          <a:xfrm>
            <a:off x="2886075" y="6406555"/>
            <a:ext cx="6610350" cy="358775"/>
          </a:xfrm>
        </p:spPr>
        <p:txBody>
          <a:bodyPr/>
          <a:lstStyle/>
          <a:p>
            <a:r>
              <a:rPr lang="en-US"/>
              <a:t>92-4, Ground Floor, beside Biryani Zone, Marathahalli, Bengaluru, Karnataka 560037</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Transformation</a:t>
            </a:r>
            <a:endParaRPr lang="en-US" sz="6000" b="1" dirty="0"/>
          </a:p>
        </p:txBody>
      </p:sp>
      <p:sp>
        <p:nvSpPr>
          <p:cNvPr id="6" name="Content Placeholder 5"/>
          <p:cNvSpPr>
            <a:spLocks noGrp="1"/>
          </p:cNvSpPr>
          <p:nvPr>
            <p:ph idx="1"/>
          </p:nvPr>
        </p:nvSpPr>
        <p:spPr>
          <a:xfrm>
            <a:off x="0" y="751840"/>
            <a:ext cx="12192000" cy="6319520"/>
          </a:xfrm>
        </p:spPr>
        <p:txBody>
          <a:bodyPr>
            <a:normAutofit/>
          </a:bodyPr>
          <a:lstStyle/>
          <a:p>
            <a:r>
              <a:rPr lang="en-IN" dirty="0"/>
              <a:t>Querying From Stage</a:t>
            </a:r>
            <a:endParaRPr lang="en-IN" dirty="0"/>
          </a:p>
          <a:p>
            <a:r>
              <a:rPr lang="en-IN" dirty="0"/>
              <a:t>Select $1,$2 From &lt;@stage&gt; (</a:t>
            </a:r>
            <a:r>
              <a:rPr lang="en-IN" dirty="0" err="1"/>
              <a:t>file_format</a:t>
            </a:r>
            <a:r>
              <a:rPr lang="en-IN" dirty="0"/>
              <a:t>=&gt;’file format name’)</a:t>
            </a:r>
            <a:endParaRPr lang="en-IN" dirty="0"/>
          </a:p>
          <a:p>
            <a:r>
              <a:rPr lang="en-IN" dirty="0"/>
              <a:t>Transformations in Stage</a:t>
            </a:r>
            <a:endParaRPr lang="en-IN" dirty="0"/>
          </a:p>
          <a:p>
            <a:r>
              <a:rPr lang="en-IN" sz="2400" dirty="0"/>
              <a:t>Loading Subset Of Data</a:t>
            </a:r>
            <a:endParaRPr lang="en-IN" sz="2400" dirty="0"/>
          </a:p>
          <a:p>
            <a:pPr lvl="1"/>
            <a:r>
              <a:rPr lang="en-US" altLang="en-US" sz="2000" dirty="0">
                <a:solidFill>
                  <a:srgbClr val="088A08"/>
                </a:solidFill>
                <a:latin typeface="Courier 10 Pitch"/>
              </a:rPr>
              <a:t>copy</a:t>
            </a:r>
            <a:r>
              <a:rPr lang="en-US" altLang="en-US" sz="2000" dirty="0">
                <a:solidFill>
                  <a:srgbClr val="000000"/>
                </a:solidFill>
                <a:latin typeface="Courier 10 Pitch"/>
              </a:rPr>
              <a:t> </a:t>
            </a:r>
            <a:r>
              <a:rPr lang="en-US" altLang="en-US" sz="2000" dirty="0">
                <a:solidFill>
                  <a:srgbClr val="088A08"/>
                </a:solidFill>
                <a:latin typeface="Courier 10 Pitch"/>
              </a:rPr>
              <a:t>into</a:t>
            </a:r>
            <a:r>
              <a:rPr lang="en-US" altLang="en-US" sz="2000" dirty="0">
                <a:solidFill>
                  <a:srgbClr val="000000"/>
                </a:solidFill>
                <a:latin typeface="Courier 10 Pitch"/>
              </a:rPr>
              <a:t> </a:t>
            </a:r>
            <a:r>
              <a:rPr lang="en-US" altLang="en-US" sz="2000" dirty="0" err="1">
                <a:solidFill>
                  <a:srgbClr val="000000"/>
                </a:solidFill>
                <a:latin typeface="Courier 10 Pitch"/>
              </a:rPr>
              <a:t>home_sales</a:t>
            </a:r>
            <a:r>
              <a:rPr lang="en-US" altLang="en-US" sz="2000" dirty="0">
                <a:solidFill>
                  <a:srgbClr val="404040"/>
                </a:solidFill>
                <a:latin typeface="Courier 10 Pitch"/>
              </a:rPr>
              <a:t>(</a:t>
            </a:r>
            <a:r>
              <a:rPr lang="en-US" altLang="en-US" sz="2000" dirty="0">
                <a:solidFill>
                  <a:srgbClr val="000000"/>
                </a:solidFill>
                <a:latin typeface="Courier 10 Pitch"/>
              </a:rPr>
              <a:t>city</a:t>
            </a:r>
            <a:r>
              <a:rPr lang="en-US" altLang="en-US" sz="2000" dirty="0">
                <a:solidFill>
                  <a:srgbClr val="404040"/>
                </a:solidFill>
                <a:latin typeface="Courier 10 Pitch"/>
              </a:rPr>
              <a:t>,</a:t>
            </a:r>
            <a:r>
              <a:rPr lang="en-US" altLang="en-US" sz="2000" dirty="0">
                <a:solidFill>
                  <a:srgbClr val="000000"/>
                </a:solidFill>
                <a:latin typeface="Courier 10 Pitch"/>
              </a:rPr>
              <a:t> zip</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sale_date</a:t>
            </a:r>
            <a:r>
              <a:rPr lang="en-US" altLang="en-US" sz="2000" dirty="0">
                <a:solidFill>
                  <a:srgbClr val="404040"/>
                </a:solidFill>
                <a:latin typeface="Courier 10 Pitch"/>
              </a:rPr>
              <a:t>,</a:t>
            </a:r>
            <a:r>
              <a:rPr lang="en-US" altLang="en-US" sz="2000" dirty="0">
                <a:solidFill>
                  <a:srgbClr val="000000"/>
                </a:solidFill>
                <a:latin typeface="Courier 10 Pitch"/>
              </a:rPr>
              <a:t> price</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from</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88A08"/>
                </a:solidFill>
                <a:latin typeface="Courier 10 Pitch"/>
              </a:rPr>
              <a:t>select</a:t>
            </a:r>
            <a:r>
              <a:rPr lang="en-US" altLang="en-US" sz="2000" dirty="0">
                <a:solidFill>
                  <a:srgbClr val="000000"/>
                </a:solidFill>
                <a:latin typeface="Courier 10 Pitch"/>
              </a:rPr>
              <a:t> </a:t>
            </a:r>
            <a:r>
              <a:rPr lang="en-US" altLang="en-US" sz="2000" dirty="0">
                <a:solidFill>
                  <a:srgbClr val="088A08"/>
                </a:solidFill>
                <a:latin typeface="Courier 10 Pitch"/>
              </a:rPr>
              <a:t>t</a:t>
            </a:r>
            <a:r>
              <a:rPr lang="en-US" altLang="en-US" sz="2000" dirty="0">
                <a:solidFill>
                  <a:srgbClr val="404040"/>
                </a:solidFill>
                <a:latin typeface="Courier 10 Pitch"/>
              </a:rPr>
              <a:t>.$</a:t>
            </a:r>
            <a:r>
              <a:rPr lang="en-US" altLang="en-US" sz="2000" dirty="0">
                <a:solidFill>
                  <a:srgbClr val="088A08"/>
                </a:solidFill>
                <a:latin typeface="Courier 10 Pitch"/>
              </a:rPr>
              <a:t>1</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t</a:t>
            </a:r>
            <a:r>
              <a:rPr lang="en-US" altLang="en-US" sz="2000" dirty="0">
                <a:solidFill>
                  <a:srgbClr val="404040"/>
                </a:solidFill>
                <a:latin typeface="Courier 10 Pitch"/>
              </a:rPr>
              <a:t>.$</a:t>
            </a:r>
            <a:r>
              <a:rPr lang="en-US" altLang="en-US" sz="2000" dirty="0">
                <a:solidFill>
                  <a:srgbClr val="088A08"/>
                </a:solidFill>
                <a:latin typeface="Courier 10 Pitch"/>
              </a:rPr>
              <a:t>2</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t</a:t>
            </a:r>
            <a:r>
              <a:rPr lang="en-US" altLang="en-US" sz="2000" dirty="0">
                <a:solidFill>
                  <a:srgbClr val="404040"/>
                </a:solidFill>
                <a:latin typeface="Courier 10 Pitch"/>
              </a:rPr>
              <a:t>.$</a:t>
            </a:r>
            <a:r>
              <a:rPr lang="en-US" altLang="en-US" sz="2000" dirty="0">
                <a:solidFill>
                  <a:srgbClr val="088A08"/>
                </a:solidFill>
                <a:latin typeface="Courier 10 Pitch"/>
              </a:rPr>
              <a:t>6</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t</a:t>
            </a:r>
            <a:r>
              <a:rPr lang="en-US" altLang="en-US" sz="2000" dirty="0">
                <a:solidFill>
                  <a:srgbClr val="404040"/>
                </a:solidFill>
                <a:latin typeface="Courier 10 Pitch"/>
              </a:rPr>
              <a:t>.$</a:t>
            </a:r>
            <a:r>
              <a:rPr lang="en-US" altLang="en-US" sz="2000" dirty="0">
                <a:solidFill>
                  <a:srgbClr val="088A08"/>
                </a:solidFill>
                <a:latin typeface="Courier 10 Pitch"/>
              </a:rPr>
              <a:t>7</a:t>
            </a:r>
            <a:r>
              <a:rPr lang="en-US" altLang="en-US" sz="2000" dirty="0">
                <a:solidFill>
                  <a:srgbClr val="000000"/>
                </a:solidFill>
                <a:latin typeface="Courier 10 Pitch"/>
              </a:rPr>
              <a:t> </a:t>
            </a:r>
            <a:r>
              <a:rPr lang="en-US" altLang="en-US" sz="2000" dirty="0">
                <a:solidFill>
                  <a:srgbClr val="088A08"/>
                </a:solidFill>
                <a:latin typeface="Courier 10 Pitch"/>
              </a:rPr>
              <a:t>from</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err="1">
                <a:solidFill>
                  <a:srgbClr val="000000"/>
                </a:solidFill>
                <a:latin typeface="Courier 10 Pitch"/>
              </a:rPr>
              <a:t>mystage</a:t>
            </a:r>
            <a:r>
              <a:rPr lang="en-US" altLang="en-US" sz="2000" dirty="0">
                <a:solidFill>
                  <a:srgbClr val="404040"/>
                </a:solidFill>
                <a:latin typeface="Courier 10 Pitch"/>
              </a:rPr>
              <a:t>/</a:t>
            </a:r>
            <a:r>
              <a:rPr lang="en-US" altLang="en-US" sz="2000" dirty="0">
                <a:solidFill>
                  <a:srgbClr val="000000"/>
                </a:solidFill>
                <a:latin typeface="Courier 10 Pitch"/>
              </a:rPr>
              <a:t>sales</a:t>
            </a:r>
            <a:r>
              <a:rPr lang="en-US" altLang="en-US" sz="2000" dirty="0">
                <a:solidFill>
                  <a:srgbClr val="404040"/>
                </a:solidFill>
                <a:latin typeface="Courier 10 Pitch"/>
              </a:rPr>
              <a:t>.</a:t>
            </a:r>
            <a:r>
              <a:rPr lang="en-US" altLang="en-US" sz="2000" dirty="0">
                <a:solidFill>
                  <a:srgbClr val="000000"/>
                </a:solidFill>
                <a:latin typeface="Courier 10 Pitch"/>
              </a:rPr>
              <a:t>csv</a:t>
            </a:r>
            <a:r>
              <a:rPr lang="en-US" altLang="en-US" sz="2000" dirty="0">
                <a:solidFill>
                  <a:srgbClr val="404040"/>
                </a:solidFill>
                <a:latin typeface="Courier 10 Pitch"/>
              </a:rPr>
              <a:t>.</a:t>
            </a:r>
            <a:r>
              <a:rPr lang="en-US" altLang="en-US" sz="2000" dirty="0">
                <a:solidFill>
                  <a:srgbClr val="000000"/>
                </a:solidFill>
                <a:latin typeface="Courier 10 Pitch"/>
              </a:rPr>
              <a:t>gz </a:t>
            </a:r>
            <a:r>
              <a:rPr lang="en-US" altLang="en-US" sz="2000" dirty="0">
                <a:solidFill>
                  <a:srgbClr val="088A08"/>
                </a:solidFill>
                <a:latin typeface="Courier 10 Pitch"/>
              </a:rPr>
              <a:t>t</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file_format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err="1">
                <a:solidFill>
                  <a:srgbClr val="000000"/>
                </a:solidFill>
                <a:latin typeface="Courier 10 Pitch"/>
              </a:rPr>
              <a:t>format_name</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mycsvformat</a:t>
            </a:r>
            <a:r>
              <a:rPr lang="en-US" altLang="en-US" sz="2000" dirty="0">
                <a:solidFill>
                  <a:srgbClr val="404040"/>
                </a:solidFill>
                <a:latin typeface="Courier 10 Pitch"/>
              </a:rPr>
              <a:t>);</a:t>
            </a:r>
            <a:r>
              <a:rPr lang="en-US" altLang="en-US" sz="1600" dirty="0"/>
              <a:t> </a:t>
            </a:r>
            <a:endParaRPr lang="en-US" altLang="en-US" sz="4400" dirty="0">
              <a:latin typeface="Arial" panose="020B0604020202020204" pitchFamily="34" charset="0"/>
            </a:endParaRPr>
          </a:p>
          <a:p>
            <a:r>
              <a:rPr lang="en-US" sz="2400" dirty="0"/>
              <a:t>Include Sequence Columns in Loaded Data</a:t>
            </a:r>
            <a:endParaRPr lang="en-US" sz="2400" dirty="0"/>
          </a:p>
          <a:p>
            <a:r>
              <a:rPr lang="en-US" sz="2400" dirty="0"/>
              <a:t>Include AUTOINCREMENT / IDENTITY Columns in Loaded Data</a:t>
            </a:r>
            <a:endParaRPr lang="en-US" sz="2400" dirty="0"/>
          </a:p>
          <a:p>
            <a:pPr lvl="1"/>
            <a:r>
              <a:rPr lang="en-US" altLang="en-US" sz="2000" dirty="0">
                <a:solidFill>
                  <a:srgbClr val="088A08"/>
                </a:solidFill>
                <a:latin typeface="Courier 10 Pitch"/>
              </a:rPr>
              <a:t>create</a:t>
            </a:r>
            <a:r>
              <a:rPr lang="en-US" altLang="en-US" sz="2000" dirty="0">
                <a:solidFill>
                  <a:srgbClr val="000000"/>
                </a:solidFill>
                <a:latin typeface="Courier 10 Pitch"/>
              </a:rPr>
              <a:t> </a:t>
            </a:r>
            <a:r>
              <a:rPr lang="en-US" altLang="en-US" sz="2000" dirty="0">
                <a:solidFill>
                  <a:srgbClr val="088A08"/>
                </a:solidFill>
                <a:latin typeface="Courier 10 Pitch"/>
              </a:rPr>
              <a:t>or</a:t>
            </a:r>
            <a:r>
              <a:rPr lang="en-US" altLang="en-US" sz="2000" dirty="0">
                <a:solidFill>
                  <a:srgbClr val="000000"/>
                </a:solidFill>
                <a:latin typeface="Courier 10 Pitch"/>
              </a:rPr>
              <a:t> </a:t>
            </a:r>
            <a:r>
              <a:rPr lang="en-US" altLang="en-US" sz="2000" dirty="0">
                <a:solidFill>
                  <a:srgbClr val="088A08"/>
                </a:solidFill>
                <a:latin typeface="Courier 10 Pitch"/>
              </a:rPr>
              <a:t>replace</a:t>
            </a:r>
            <a:r>
              <a:rPr lang="en-US" altLang="en-US" sz="2000" dirty="0">
                <a:solidFill>
                  <a:srgbClr val="000000"/>
                </a:solidFill>
                <a:latin typeface="Courier 10 Pitch"/>
              </a:rPr>
              <a:t> </a:t>
            </a:r>
            <a:r>
              <a:rPr lang="en-US" altLang="en-US" sz="2000" dirty="0">
                <a:solidFill>
                  <a:srgbClr val="088A08"/>
                </a:solidFill>
                <a:latin typeface="Courier 10 Pitch"/>
              </a:rPr>
              <a:t>table</a:t>
            </a:r>
            <a:r>
              <a:rPr lang="en-US" altLang="en-US" sz="2000" dirty="0">
                <a:solidFill>
                  <a:srgbClr val="000000"/>
                </a:solidFill>
                <a:latin typeface="Courier 10 Pitch"/>
              </a:rPr>
              <a:t> </a:t>
            </a:r>
            <a:r>
              <a:rPr lang="en-US" altLang="en-US" sz="2000" dirty="0" err="1">
                <a:solidFill>
                  <a:srgbClr val="000000"/>
                </a:solidFill>
                <a:latin typeface="Courier 10 Pitch"/>
              </a:rPr>
              <a:t>mytable</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col1 </a:t>
            </a:r>
            <a:r>
              <a:rPr lang="en-US" altLang="en-US" sz="2000" dirty="0">
                <a:solidFill>
                  <a:srgbClr val="088A08"/>
                </a:solidFill>
                <a:latin typeface="Courier 10 Pitch"/>
              </a:rPr>
              <a:t>number</a:t>
            </a:r>
            <a:r>
              <a:rPr lang="en-US" altLang="en-US" sz="2000" dirty="0">
                <a:solidFill>
                  <a:srgbClr val="000000"/>
                </a:solidFill>
                <a:latin typeface="Courier 10 Pitch"/>
              </a:rPr>
              <a:t> </a:t>
            </a:r>
            <a:r>
              <a:rPr lang="en-US" altLang="en-US" sz="2000" dirty="0" err="1">
                <a:solidFill>
                  <a:srgbClr val="088A08"/>
                </a:solidFill>
                <a:latin typeface="Courier 10 Pitch"/>
              </a:rPr>
              <a:t>autoincrement</a:t>
            </a:r>
            <a:r>
              <a:rPr lang="en-US" altLang="en-US" sz="2000" dirty="0">
                <a:solidFill>
                  <a:srgbClr val="000000"/>
                </a:solidFill>
                <a:latin typeface="Courier 10 Pitch"/>
              </a:rPr>
              <a:t> </a:t>
            </a:r>
            <a:r>
              <a:rPr lang="en-US" altLang="en-US" sz="2000" dirty="0">
                <a:solidFill>
                  <a:srgbClr val="088A08"/>
                </a:solidFill>
                <a:latin typeface="Courier 10 Pitch"/>
              </a:rPr>
              <a:t>start</a:t>
            </a:r>
            <a:r>
              <a:rPr lang="en-US" altLang="en-US" sz="2000" dirty="0">
                <a:solidFill>
                  <a:srgbClr val="000000"/>
                </a:solidFill>
                <a:latin typeface="Courier 10 Pitch"/>
              </a:rPr>
              <a:t> </a:t>
            </a:r>
            <a:r>
              <a:rPr lang="en-US" altLang="en-US" sz="2000" dirty="0">
                <a:solidFill>
                  <a:srgbClr val="088A08"/>
                </a:solidFill>
                <a:latin typeface="Courier 10 Pitch"/>
              </a:rPr>
              <a:t>1</a:t>
            </a:r>
            <a:r>
              <a:rPr lang="en-US" altLang="en-US" sz="2000" dirty="0">
                <a:solidFill>
                  <a:srgbClr val="000000"/>
                </a:solidFill>
                <a:latin typeface="Courier 10 Pitch"/>
              </a:rPr>
              <a:t> </a:t>
            </a:r>
            <a:r>
              <a:rPr lang="en-US" altLang="en-US" sz="2000" dirty="0">
                <a:solidFill>
                  <a:srgbClr val="088A08"/>
                </a:solidFill>
                <a:latin typeface="Courier 10 Pitch"/>
              </a:rPr>
              <a:t>increment</a:t>
            </a:r>
            <a:r>
              <a:rPr lang="en-US" altLang="en-US" sz="2000" dirty="0">
                <a:solidFill>
                  <a:srgbClr val="000000"/>
                </a:solidFill>
                <a:latin typeface="Courier 10 Pitch"/>
              </a:rPr>
              <a:t> </a:t>
            </a:r>
            <a:r>
              <a:rPr lang="en-US" altLang="en-US" sz="2000" dirty="0">
                <a:solidFill>
                  <a:srgbClr val="088A08"/>
                </a:solidFill>
                <a:latin typeface="Courier 10 Pitch"/>
              </a:rPr>
              <a:t>1</a:t>
            </a:r>
            <a:r>
              <a:rPr lang="en-US" altLang="en-US" sz="2000" dirty="0">
                <a:solidFill>
                  <a:srgbClr val="404040"/>
                </a:solidFill>
                <a:latin typeface="Courier 10 Pitch"/>
              </a:rPr>
              <a:t>,</a:t>
            </a:r>
            <a:r>
              <a:rPr lang="en-US" altLang="en-US" sz="2000" dirty="0">
                <a:solidFill>
                  <a:srgbClr val="000000"/>
                </a:solidFill>
                <a:latin typeface="Courier 10 Pitch"/>
              </a:rPr>
              <a:t> col2 </a:t>
            </a:r>
            <a:r>
              <a:rPr lang="en-US" altLang="en-US" sz="2000" dirty="0">
                <a:solidFill>
                  <a:srgbClr val="088A08"/>
                </a:solidFill>
                <a:latin typeface="Courier 10 Pitch"/>
              </a:rPr>
              <a:t>varchar</a:t>
            </a:r>
            <a:r>
              <a:rPr lang="en-US" altLang="en-US" sz="2000" dirty="0">
                <a:solidFill>
                  <a:srgbClr val="404040"/>
                </a:solidFill>
                <a:latin typeface="Courier 10 Pitch"/>
              </a:rPr>
              <a:t>,</a:t>
            </a:r>
            <a:r>
              <a:rPr lang="en-US" altLang="en-US" sz="2000" dirty="0">
                <a:solidFill>
                  <a:srgbClr val="000000"/>
                </a:solidFill>
                <a:latin typeface="Courier 10 Pitch"/>
              </a:rPr>
              <a:t> col3 </a:t>
            </a:r>
            <a:r>
              <a:rPr lang="en-US" altLang="en-US" sz="2000" dirty="0">
                <a:solidFill>
                  <a:srgbClr val="088A08"/>
                </a:solidFill>
                <a:latin typeface="Courier 10 Pitch"/>
              </a:rPr>
              <a:t>varchar</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t> </a:t>
            </a:r>
            <a:endParaRPr lang="en-US" altLang="en-US" sz="5000" dirty="0">
              <a:latin typeface="Arial" panose="020B0604020202020204" pitchFamily="34" charset="0"/>
            </a:endParaRPr>
          </a:p>
          <a:p>
            <a:r>
              <a:rPr lang="en-US" dirty="0">
                <a:hlinkClick r:id="rId1"/>
              </a:rPr>
              <a:t>All conversion functions</a:t>
            </a:r>
            <a:endParaRPr lang="en-US" dirty="0"/>
          </a:p>
          <a:p>
            <a:pPr lvl="1"/>
            <a:r>
              <a:rPr lang="en-US" sz="1600" dirty="0">
                <a:hlinkClick r:id="rId2"/>
              </a:rPr>
              <a:t>ASCII</a:t>
            </a:r>
            <a:r>
              <a:rPr lang="en-US" sz="1600" dirty="0"/>
              <a:t> </a:t>
            </a:r>
            <a:r>
              <a:rPr lang="en-US" sz="1600" dirty="0">
                <a:hlinkClick r:id="rId3"/>
              </a:rPr>
              <a:t>CASE</a:t>
            </a:r>
            <a:r>
              <a:rPr lang="en-US" sz="1600" dirty="0"/>
              <a:t> </a:t>
            </a:r>
            <a:r>
              <a:rPr lang="en-US" sz="1600" dirty="0">
                <a:hlinkClick r:id="rId4"/>
              </a:rPr>
              <a:t>CHECK_JSON</a:t>
            </a:r>
            <a:r>
              <a:rPr lang="en-US" sz="1600" dirty="0"/>
              <a:t> </a:t>
            </a:r>
            <a:r>
              <a:rPr lang="en-US" sz="1600" dirty="0">
                <a:hlinkClick r:id="rId5"/>
              </a:rPr>
              <a:t>CHR , CHAR</a:t>
            </a:r>
            <a:r>
              <a:rPr lang="en-US" sz="1600" dirty="0"/>
              <a:t> </a:t>
            </a:r>
            <a:r>
              <a:rPr lang="en-US" sz="1600" dirty="0">
                <a:hlinkClick r:id="rId6"/>
              </a:rPr>
              <a:t>ENDSWITH</a:t>
            </a:r>
            <a:r>
              <a:rPr lang="en-US" sz="1600" dirty="0"/>
              <a:t>, </a:t>
            </a:r>
            <a:r>
              <a:rPr lang="en-US" sz="1600" dirty="0">
                <a:hlinkClick r:id="rId7"/>
              </a:rPr>
              <a:t>STARTSWITH</a:t>
            </a:r>
            <a:r>
              <a:rPr lang="en-US" sz="1600" dirty="0"/>
              <a:t>  </a:t>
            </a:r>
            <a:r>
              <a:rPr lang="en-US" sz="1600" dirty="0">
                <a:hlinkClick r:id="rId8"/>
              </a:rPr>
              <a:t>EQUAL_NULL</a:t>
            </a:r>
            <a:r>
              <a:rPr lang="en-US" sz="1600" dirty="0"/>
              <a:t> </a:t>
            </a:r>
            <a:r>
              <a:rPr lang="en-US" sz="1600" dirty="0">
                <a:hlinkClick r:id="rId9"/>
              </a:rPr>
              <a:t>HEX_ENCODE</a:t>
            </a:r>
            <a:r>
              <a:rPr lang="en-US" sz="1600" dirty="0"/>
              <a:t> </a:t>
            </a:r>
            <a:r>
              <a:rPr lang="en-US" sz="1600" dirty="0">
                <a:hlinkClick r:id="rId10"/>
              </a:rPr>
              <a:t>IFF</a:t>
            </a:r>
            <a:endParaRPr lang="en-US" sz="1600" dirty="0"/>
          </a:p>
          <a:p>
            <a:pPr lvl="1"/>
            <a:r>
              <a:rPr lang="en-US" sz="1600" dirty="0">
                <a:hlinkClick r:id="rId11"/>
              </a:rPr>
              <a:t>[ NOT ] IN</a:t>
            </a:r>
            <a:r>
              <a:rPr lang="en-US" sz="1600" dirty="0"/>
              <a:t> </a:t>
            </a:r>
            <a:r>
              <a:rPr lang="en-US" sz="1600" dirty="0">
                <a:hlinkClick r:id="rId12"/>
              </a:rPr>
              <a:t>LENGTH, LEN</a:t>
            </a:r>
            <a:r>
              <a:rPr lang="en-US" sz="1600" dirty="0"/>
              <a:t> </a:t>
            </a:r>
            <a:r>
              <a:rPr lang="en-US" sz="1600" dirty="0">
                <a:hlinkClick r:id="rId13"/>
              </a:rPr>
              <a:t>LIKE</a:t>
            </a:r>
            <a:r>
              <a:rPr lang="en-US" sz="1600" dirty="0"/>
              <a:t>, </a:t>
            </a:r>
            <a:r>
              <a:rPr lang="en-US" sz="1600" dirty="0">
                <a:hlinkClick r:id="rId14"/>
              </a:rPr>
              <a:t>ILIKE</a:t>
            </a:r>
            <a:r>
              <a:rPr lang="en-US" sz="1600" dirty="0"/>
              <a:t> </a:t>
            </a:r>
            <a:r>
              <a:rPr lang="en-US" sz="1600" dirty="0">
                <a:hlinkClick r:id="rId15"/>
              </a:rPr>
              <a:t>LPAD</a:t>
            </a:r>
            <a:r>
              <a:rPr lang="en-US" sz="1600" dirty="0"/>
              <a:t>, </a:t>
            </a:r>
            <a:r>
              <a:rPr lang="en-US" sz="1600" dirty="0">
                <a:hlinkClick r:id="rId16"/>
              </a:rPr>
              <a:t>RPAD</a:t>
            </a:r>
            <a:r>
              <a:rPr lang="en-US" sz="1600" dirty="0"/>
              <a:t>, </a:t>
            </a:r>
            <a:r>
              <a:rPr lang="en-US" sz="1600" dirty="0">
                <a:hlinkClick r:id="rId17"/>
              </a:rPr>
              <a:t>LTRIM</a:t>
            </a:r>
            <a:r>
              <a:rPr lang="en-US" sz="1600" dirty="0"/>
              <a:t>, </a:t>
            </a:r>
            <a:r>
              <a:rPr lang="en-US" sz="1600" dirty="0">
                <a:hlinkClick r:id="rId18"/>
              </a:rPr>
              <a:t>RTRIM</a:t>
            </a:r>
            <a:r>
              <a:rPr lang="en-US" sz="1600" dirty="0"/>
              <a:t> </a:t>
            </a:r>
            <a:r>
              <a:rPr lang="en-US" sz="1600" dirty="0">
                <a:hlinkClick r:id="rId19"/>
              </a:rPr>
              <a:t>NVL</a:t>
            </a:r>
            <a:r>
              <a:rPr lang="en-US" sz="1600" dirty="0"/>
              <a:t>, </a:t>
            </a:r>
            <a:r>
              <a:rPr lang="en-US" sz="1600" dirty="0">
                <a:hlinkClick r:id="rId20"/>
              </a:rPr>
              <a:t>NVL2</a:t>
            </a:r>
            <a:endParaRPr lang="en-US" sz="1600" dirty="0"/>
          </a:p>
          <a:p>
            <a:pPr lvl="1"/>
            <a:r>
              <a:rPr lang="en-US" sz="1600" dirty="0">
                <a:hlinkClick r:id="rId21"/>
              </a:rPr>
              <a:t>PARSE_JSON</a:t>
            </a:r>
            <a:r>
              <a:rPr lang="en-US" sz="1600" dirty="0"/>
              <a:t> </a:t>
            </a:r>
            <a:r>
              <a:rPr lang="en-US" sz="1600" dirty="0">
                <a:hlinkClick r:id="rId22"/>
              </a:rPr>
              <a:t>PARSE_XML</a:t>
            </a:r>
            <a:r>
              <a:rPr lang="en-US" sz="1600" dirty="0"/>
              <a:t> </a:t>
            </a:r>
            <a:r>
              <a:rPr lang="en-US" sz="1600" dirty="0">
                <a:hlinkClick r:id="rId23"/>
              </a:rPr>
              <a:t>SUBSTR , SUBSTRING</a:t>
            </a:r>
            <a:r>
              <a:rPr lang="en-US" sz="1600" dirty="0"/>
              <a:t> (and related functions)</a:t>
            </a:r>
            <a:endParaRPr lang="en-US" sz="1600" dirty="0"/>
          </a:p>
          <a:p>
            <a:pPr lvl="1"/>
            <a:r>
              <a:rPr lang="en-US" sz="1600" dirty="0">
                <a:hlinkClick r:id="rId24"/>
              </a:rPr>
              <a:t>SPLIT</a:t>
            </a:r>
            <a:endParaRPr lang="en-US" sz="1600" dirty="0"/>
          </a:p>
          <a:p>
            <a:endParaRPr lang="en-US" dirty="0"/>
          </a:p>
          <a:p>
            <a:endParaRPr lang="en-US" dirty="0"/>
          </a:p>
          <a:p>
            <a:endParaRPr lang="en-IN" sz="2400" dirty="0"/>
          </a:p>
          <a:p>
            <a:endParaRPr lang="en-IN" sz="2400" dirty="0"/>
          </a:p>
        </p:txBody>
      </p:sp>
      <p:sp>
        <p:nvSpPr>
          <p:cNvPr id="4" name="Rectangle 1"/>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5269"/>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Bulk Copy</a:t>
            </a:r>
            <a:endParaRPr lang="en-US" sz="6000" b="1" dirty="0"/>
          </a:p>
        </p:txBody>
      </p:sp>
      <p:pic>
        <p:nvPicPr>
          <p:cNvPr id="4" name="Content Placeholder 3"/>
          <p:cNvPicPr>
            <a:picLocks noGrp="1" noChangeAspect="1"/>
          </p:cNvPicPr>
          <p:nvPr>
            <p:ph idx="1"/>
          </p:nvPr>
        </p:nvPicPr>
        <p:blipFill>
          <a:blip r:embed="rId1"/>
          <a:stretch>
            <a:fillRect/>
          </a:stretch>
        </p:blipFill>
        <p:spPr>
          <a:xfrm>
            <a:off x="193431" y="1028700"/>
            <a:ext cx="11998569" cy="5148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74667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Bulk Copy</a:t>
            </a:r>
            <a:endParaRPr lang="en-US" sz="6000" b="1" dirty="0"/>
          </a:p>
        </p:txBody>
      </p:sp>
      <p:sp>
        <p:nvSpPr>
          <p:cNvPr id="3" name="Content Placeholder 2"/>
          <p:cNvSpPr>
            <a:spLocks noGrp="1"/>
          </p:cNvSpPr>
          <p:nvPr>
            <p:ph idx="1"/>
          </p:nvPr>
        </p:nvSpPr>
        <p:spPr>
          <a:xfrm>
            <a:off x="0" y="876692"/>
            <a:ext cx="12192000" cy="5981308"/>
          </a:xfrm>
        </p:spPr>
        <p:txBody>
          <a:bodyPr>
            <a:normAutofit/>
          </a:bodyPr>
          <a:lstStyle/>
          <a:p>
            <a:r>
              <a:rPr lang="en-IN" sz="3600" dirty="0"/>
              <a:t>Data Loading Into Snowflake</a:t>
            </a:r>
            <a:endParaRPr lang="en-IN" sz="3600" dirty="0"/>
          </a:p>
        </p:txBody>
      </p:sp>
      <p:pic>
        <p:nvPicPr>
          <p:cNvPr id="4" name="Picture 3"/>
          <p:cNvPicPr>
            <a:picLocks noChangeAspect="1"/>
          </p:cNvPicPr>
          <p:nvPr/>
        </p:nvPicPr>
        <p:blipFill>
          <a:blip r:embed="rId1"/>
          <a:stretch>
            <a:fillRect/>
          </a:stretch>
        </p:blipFill>
        <p:spPr>
          <a:xfrm>
            <a:off x="0" y="1554480"/>
            <a:ext cx="12192000" cy="50596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9083"/>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Bulk Copy..</a:t>
            </a:r>
            <a:endParaRPr lang="en-US" sz="6000" b="1" dirty="0"/>
          </a:p>
        </p:txBody>
      </p:sp>
      <p:pic>
        <p:nvPicPr>
          <p:cNvPr id="4" name="Content Placeholder 3"/>
          <p:cNvPicPr>
            <a:picLocks noGrp="1" noChangeAspect="1"/>
          </p:cNvPicPr>
          <p:nvPr>
            <p:ph idx="1"/>
          </p:nvPr>
        </p:nvPicPr>
        <p:blipFill>
          <a:blip r:embed="rId1"/>
          <a:stretch>
            <a:fillRect/>
          </a:stretch>
        </p:blipFill>
        <p:spPr>
          <a:xfrm>
            <a:off x="167055" y="1090246"/>
            <a:ext cx="11816860" cy="53808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a:t>Bulk Copy</a:t>
            </a:r>
            <a:endParaRPr lang="en-US" sz="4800" b="1"/>
          </a:p>
        </p:txBody>
      </p:sp>
      <p:graphicFrame>
        <p:nvGraphicFramePr>
          <p:cNvPr id="9" name="Content Placeholder 4"/>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Rectangle 2"/>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Bulk Copy Steps</a:t>
            </a:r>
            <a:endParaRPr lang="en-US" sz="6000" b="1" dirty="0"/>
          </a:p>
        </p:txBody>
      </p:sp>
      <p:sp>
        <p:nvSpPr>
          <p:cNvPr id="6" name="Content Placeholder 5"/>
          <p:cNvSpPr>
            <a:spLocks noGrp="1"/>
          </p:cNvSpPr>
          <p:nvPr>
            <p:ph idx="1"/>
          </p:nvPr>
        </p:nvSpPr>
        <p:spPr>
          <a:xfrm>
            <a:off x="0" y="751840"/>
            <a:ext cx="12192000" cy="6319520"/>
          </a:xfrm>
        </p:spPr>
        <p:txBody>
          <a:bodyPr>
            <a:normAutofit fontScale="25000" lnSpcReduction="20000"/>
          </a:bodyPr>
          <a:lstStyle/>
          <a:p>
            <a:r>
              <a:rPr lang="en-IN" sz="12800" dirty="0"/>
              <a:t>Bulk Copy – Examples</a:t>
            </a:r>
            <a:endParaRPr lang="en-IN" sz="12800" dirty="0"/>
          </a:p>
          <a:p>
            <a:pPr>
              <a:lnSpc>
                <a:spcPct val="120000"/>
              </a:lnSpc>
              <a:spcBef>
                <a:spcPts val="0"/>
              </a:spcBef>
            </a:pPr>
            <a:r>
              <a:rPr lang="en-IN" sz="7200" dirty="0"/>
              <a:t>Copy Into Table With Pattern</a:t>
            </a:r>
            <a:endParaRPr lang="en-IN" sz="7200" dirty="0"/>
          </a:p>
          <a:p>
            <a:pPr marL="457200" lvl="1" indent="0">
              <a:lnSpc>
                <a:spcPct val="120000"/>
              </a:lnSpc>
              <a:spcBef>
                <a:spcPts val="0"/>
              </a:spcBef>
              <a:buNone/>
            </a:pPr>
            <a:r>
              <a:rPr lang="en-IN" sz="6400" dirty="0"/>
              <a:t>copy into </a:t>
            </a:r>
            <a:r>
              <a:rPr lang="en-IN" sz="6400" dirty="0" err="1"/>
              <a:t>mytable</a:t>
            </a:r>
            <a:endParaRPr lang="en-IN" sz="6400" dirty="0"/>
          </a:p>
          <a:p>
            <a:pPr marL="457200" lvl="1" indent="0">
              <a:lnSpc>
                <a:spcPct val="120000"/>
              </a:lnSpc>
              <a:spcBef>
                <a:spcPts val="0"/>
              </a:spcBef>
              <a:buNone/>
            </a:pPr>
            <a:r>
              <a:rPr lang="en-IN" sz="6400" dirty="0"/>
              <a:t>  </a:t>
            </a:r>
            <a:r>
              <a:rPr lang="en-IN" sz="6400" dirty="0" err="1"/>
              <a:t>file_format</a:t>
            </a:r>
            <a:r>
              <a:rPr lang="en-IN" sz="6400" dirty="0"/>
              <a:t> = (type = 'CSV')</a:t>
            </a:r>
            <a:endParaRPr lang="en-IN" sz="6400" dirty="0"/>
          </a:p>
          <a:p>
            <a:pPr marL="457200" lvl="1" indent="0">
              <a:lnSpc>
                <a:spcPct val="120000"/>
              </a:lnSpc>
              <a:spcBef>
                <a:spcPts val="0"/>
              </a:spcBef>
              <a:buNone/>
            </a:pPr>
            <a:r>
              <a:rPr lang="en-IN" sz="6400" dirty="0"/>
              <a:t>  pattern='.*/.*/.*[.]csv[.]</a:t>
            </a:r>
            <a:r>
              <a:rPr lang="en-IN" sz="6400" dirty="0" err="1"/>
              <a:t>gz</a:t>
            </a:r>
            <a:r>
              <a:rPr lang="en-IN" sz="6400" dirty="0"/>
              <a:t>';</a:t>
            </a:r>
            <a:endParaRPr lang="en-IN" sz="6400" dirty="0"/>
          </a:p>
          <a:p>
            <a:pPr marL="457200" lvl="1" indent="0">
              <a:lnSpc>
                <a:spcPct val="120000"/>
              </a:lnSpc>
              <a:spcBef>
                <a:spcPts val="0"/>
              </a:spcBef>
              <a:buNone/>
            </a:pPr>
            <a:r>
              <a:rPr lang="en-IN" sz="6400" dirty="0"/>
              <a:t>copy into </a:t>
            </a:r>
            <a:r>
              <a:rPr lang="en-IN" sz="6400" dirty="0" err="1"/>
              <a:t>mytable</a:t>
            </a:r>
            <a:endParaRPr lang="en-IN" sz="6400" dirty="0"/>
          </a:p>
          <a:p>
            <a:pPr marL="457200" lvl="1" indent="0">
              <a:lnSpc>
                <a:spcPct val="120000"/>
              </a:lnSpc>
              <a:spcBef>
                <a:spcPts val="0"/>
              </a:spcBef>
              <a:buNone/>
            </a:pPr>
            <a:r>
              <a:rPr lang="en-IN" sz="6400" dirty="0"/>
              <a:t>  </a:t>
            </a:r>
            <a:r>
              <a:rPr lang="en-IN" sz="6400" dirty="0" err="1"/>
              <a:t>file_format</a:t>
            </a:r>
            <a:r>
              <a:rPr lang="en-IN" sz="6400" dirty="0"/>
              <a:t> = (</a:t>
            </a:r>
            <a:r>
              <a:rPr lang="en-IN" sz="6400" dirty="0" err="1"/>
              <a:t>format_name</a:t>
            </a:r>
            <a:r>
              <a:rPr lang="en-IN" sz="6400" dirty="0"/>
              <a:t> = </a:t>
            </a:r>
            <a:r>
              <a:rPr lang="en-IN" sz="6400" dirty="0" err="1"/>
              <a:t>myformat</a:t>
            </a:r>
            <a:r>
              <a:rPr lang="en-IN" sz="6400" dirty="0"/>
              <a:t>)</a:t>
            </a:r>
            <a:endParaRPr lang="en-IN" sz="6400" dirty="0"/>
          </a:p>
          <a:p>
            <a:pPr marL="457200" lvl="1" indent="0">
              <a:lnSpc>
                <a:spcPct val="120000"/>
              </a:lnSpc>
              <a:spcBef>
                <a:spcPts val="0"/>
              </a:spcBef>
              <a:buNone/>
            </a:pPr>
            <a:r>
              <a:rPr lang="en-IN" sz="6400" dirty="0"/>
              <a:t>  pattern='.*sales.*[.]csv’;</a:t>
            </a:r>
            <a:endParaRPr lang="en-IN" sz="4400" dirty="0"/>
          </a:p>
          <a:p>
            <a:pPr>
              <a:lnSpc>
                <a:spcPct val="120000"/>
              </a:lnSpc>
              <a:spcBef>
                <a:spcPts val="0"/>
              </a:spcBef>
            </a:pPr>
            <a:r>
              <a:rPr lang="en-IN" sz="7200" dirty="0"/>
              <a:t>Copy Into Table With Specific Files</a:t>
            </a:r>
            <a:endParaRPr lang="en-IN" sz="7200" dirty="0"/>
          </a:p>
          <a:p>
            <a:pPr marL="457200" lvl="1" indent="0">
              <a:lnSpc>
                <a:spcPct val="120000"/>
              </a:lnSpc>
              <a:spcBef>
                <a:spcPts val="0"/>
              </a:spcBef>
              <a:buNone/>
            </a:pPr>
            <a:r>
              <a:rPr lang="en-IN" sz="6000" dirty="0"/>
              <a:t>copy into load1 from @%load1/data1/</a:t>
            </a:r>
            <a:endParaRPr lang="en-IN" sz="6000" dirty="0"/>
          </a:p>
          <a:p>
            <a:pPr marL="457200" lvl="1" indent="0">
              <a:lnSpc>
                <a:spcPct val="120000"/>
              </a:lnSpc>
              <a:spcBef>
                <a:spcPts val="0"/>
              </a:spcBef>
              <a:buNone/>
            </a:pPr>
            <a:r>
              <a:rPr lang="en-IN" sz="6000" dirty="0"/>
              <a:t>    files=('test1.csv', 'test2.csv')</a:t>
            </a:r>
            <a:endParaRPr lang="en-IN" sz="6000" dirty="0"/>
          </a:p>
          <a:p>
            <a:pPr marL="457200" lvl="1" indent="0">
              <a:lnSpc>
                <a:spcPct val="120000"/>
              </a:lnSpc>
              <a:spcBef>
                <a:spcPts val="0"/>
              </a:spcBef>
              <a:buNone/>
            </a:pPr>
            <a:r>
              <a:rPr lang="en-IN" sz="6000" dirty="0"/>
              <a:t>copy into load1 from @%load1/data1/</a:t>
            </a:r>
            <a:endParaRPr lang="en-IN" sz="6000" dirty="0"/>
          </a:p>
          <a:p>
            <a:pPr marL="457200" lvl="1" indent="0">
              <a:lnSpc>
                <a:spcPct val="120000"/>
              </a:lnSpc>
              <a:spcBef>
                <a:spcPts val="0"/>
              </a:spcBef>
              <a:buNone/>
            </a:pPr>
            <a:r>
              <a:rPr lang="en-IN" sz="6000" dirty="0"/>
              <a:t>    files=('test1.csv', 'test2.csv')</a:t>
            </a:r>
            <a:endParaRPr lang="en-IN" sz="6000" dirty="0"/>
          </a:p>
          <a:p>
            <a:pPr marL="457200" lvl="1" indent="0">
              <a:lnSpc>
                <a:spcPct val="120000"/>
              </a:lnSpc>
              <a:spcBef>
                <a:spcPts val="0"/>
              </a:spcBef>
              <a:buNone/>
            </a:pPr>
            <a:r>
              <a:rPr lang="en-IN" sz="6000" dirty="0"/>
              <a:t>    force=true;  </a:t>
            </a:r>
            <a:endParaRPr lang="en-IN" sz="4400" dirty="0"/>
          </a:p>
          <a:p>
            <a:pPr>
              <a:lnSpc>
                <a:spcPct val="120000"/>
              </a:lnSpc>
              <a:spcBef>
                <a:spcPts val="0"/>
              </a:spcBef>
            </a:pPr>
            <a:r>
              <a:rPr lang="en-IN" sz="7200" dirty="0"/>
              <a:t>Copy Into With Purge Option</a:t>
            </a:r>
            <a:endParaRPr lang="en-IN" sz="7200" dirty="0"/>
          </a:p>
          <a:p>
            <a:pPr marL="457200" lvl="1" indent="0">
              <a:lnSpc>
                <a:spcPct val="120000"/>
              </a:lnSpc>
              <a:spcBef>
                <a:spcPts val="0"/>
              </a:spcBef>
              <a:buNone/>
            </a:pPr>
            <a:r>
              <a:rPr lang="en-IN" sz="6000" dirty="0"/>
              <a:t>alter table </a:t>
            </a:r>
            <a:r>
              <a:rPr lang="en-IN" sz="6000" dirty="0" err="1"/>
              <a:t>mytable</a:t>
            </a:r>
            <a:r>
              <a:rPr lang="en-IN" sz="6000" dirty="0"/>
              <a:t> set </a:t>
            </a:r>
            <a:r>
              <a:rPr lang="en-IN" sz="6000" dirty="0" err="1"/>
              <a:t>stage_copy_options</a:t>
            </a:r>
            <a:r>
              <a:rPr lang="en-IN" sz="6000" dirty="0"/>
              <a:t> = (purge = true);</a:t>
            </a:r>
            <a:endParaRPr lang="en-IN" sz="6000" dirty="0"/>
          </a:p>
          <a:p>
            <a:pPr marL="457200" lvl="1" indent="0">
              <a:lnSpc>
                <a:spcPct val="120000"/>
              </a:lnSpc>
              <a:spcBef>
                <a:spcPts val="0"/>
              </a:spcBef>
              <a:buNone/>
            </a:pPr>
            <a:r>
              <a:rPr lang="en-IN" sz="6000" dirty="0"/>
              <a:t>copy into </a:t>
            </a:r>
            <a:r>
              <a:rPr lang="en-IN" sz="6000" dirty="0" err="1"/>
              <a:t>mytable</a:t>
            </a:r>
            <a:r>
              <a:rPr lang="en-IN" sz="6000" dirty="0"/>
              <a:t>;</a:t>
            </a:r>
            <a:endParaRPr lang="en-IN" sz="6000" dirty="0"/>
          </a:p>
          <a:p>
            <a:pPr marL="457200" lvl="1" indent="0">
              <a:lnSpc>
                <a:spcPct val="120000"/>
              </a:lnSpc>
              <a:spcBef>
                <a:spcPts val="0"/>
              </a:spcBef>
              <a:buNone/>
            </a:pPr>
            <a:r>
              <a:rPr lang="en-IN" sz="6000" dirty="0"/>
              <a:t>copy into </a:t>
            </a:r>
            <a:r>
              <a:rPr lang="en-IN" sz="6000" dirty="0" err="1"/>
              <a:t>mytable</a:t>
            </a:r>
            <a:r>
              <a:rPr lang="en-IN" sz="6000" dirty="0"/>
              <a:t> purge = true;</a:t>
            </a:r>
            <a:endParaRPr lang="en-IN" sz="6000" dirty="0"/>
          </a:p>
          <a:p>
            <a:pPr>
              <a:lnSpc>
                <a:spcPct val="120000"/>
              </a:lnSpc>
              <a:spcBef>
                <a:spcPts val="0"/>
              </a:spcBef>
            </a:pPr>
            <a:r>
              <a:rPr lang="en-IN" sz="7600" dirty="0"/>
              <a:t>Copy Into Table With Validation Mode</a:t>
            </a:r>
            <a:endParaRPr lang="en-IN" sz="7600" dirty="0"/>
          </a:p>
          <a:p>
            <a:pPr marL="457200" lvl="1" indent="0">
              <a:lnSpc>
                <a:spcPct val="120000"/>
              </a:lnSpc>
              <a:spcBef>
                <a:spcPts val="0"/>
              </a:spcBef>
              <a:buNone/>
            </a:pPr>
            <a:r>
              <a:rPr lang="en-IN" sz="6000" dirty="0"/>
              <a:t>copy into </a:t>
            </a:r>
            <a:r>
              <a:rPr lang="en-IN" sz="6000" dirty="0" err="1"/>
              <a:t>mytable</a:t>
            </a:r>
            <a:r>
              <a:rPr lang="en-IN" sz="6000" dirty="0"/>
              <a:t> </a:t>
            </a:r>
            <a:r>
              <a:rPr lang="en-IN" sz="6000" dirty="0" err="1"/>
              <a:t>validation_mode</a:t>
            </a:r>
            <a:r>
              <a:rPr lang="en-IN" sz="6000" dirty="0"/>
              <a:t> = 'RETURN_ERRORS';</a:t>
            </a:r>
            <a:endParaRPr lang="en-IN" sz="6000" dirty="0"/>
          </a:p>
          <a:p>
            <a:pPr marL="457200" lvl="1" indent="0">
              <a:lnSpc>
                <a:spcPct val="120000"/>
              </a:lnSpc>
              <a:spcBef>
                <a:spcPts val="0"/>
              </a:spcBef>
              <a:buNone/>
            </a:pPr>
            <a:r>
              <a:rPr lang="en-IN" sz="6000" dirty="0"/>
              <a:t>copy into </a:t>
            </a:r>
            <a:r>
              <a:rPr lang="en-IN" sz="6000" dirty="0" err="1"/>
              <a:t>mytable</a:t>
            </a:r>
            <a:r>
              <a:rPr lang="en-IN" sz="6000" dirty="0"/>
              <a:t> </a:t>
            </a:r>
            <a:r>
              <a:rPr lang="en-IN" sz="6000" dirty="0" err="1"/>
              <a:t>validation_mode</a:t>
            </a:r>
            <a:r>
              <a:rPr lang="en-IN" sz="6000" dirty="0"/>
              <a:t> = 'RETURN_2_ROWS';</a:t>
            </a:r>
            <a:endParaRPr lang="en-IN" sz="6000" dirty="0"/>
          </a:p>
          <a:p>
            <a:pPr>
              <a:lnSpc>
                <a:spcPct val="120000"/>
              </a:lnSpc>
              <a:spcBef>
                <a:spcPts val="0"/>
              </a:spcBef>
            </a:pPr>
            <a:r>
              <a:rPr lang="en-IN" sz="7600" dirty="0"/>
              <a:t>Copy Into Log the Error</a:t>
            </a:r>
            <a:endParaRPr lang="en-IN" sz="7600" dirty="0"/>
          </a:p>
          <a:p>
            <a:pPr marL="457200" lvl="1" indent="0">
              <a:lnSpc>
                <a:spcPct val="120000"/>
              </a:lnSpc>
              <a:spcBef>
                <a:spcPts val="0"/>
              </a:spcBef>
              <a:buNone/>
            </a:pPr>
            <a:r>
              <a:rPr lang="en-IN" sz="6000" dirty="0"/>
              <a:t>set </a:t>
            </a:r>
            <a:r>
              <a:rPr lang="en-IN" sz="6000" dirty="0" err="1"/>
              <a:t>qid</a:t>
            </a:r>
            <a:r>
              <a:rPr lang="en-IN" sz="6000" dirty="0"/>
              <a:t>=</a:t>
            </a:r>
            <a:r>
              <a:rPr lang="en-IN" sz="6000" dirty="0" err="1"/>
              <a:t>last_query_id</a:t>
            </a:r>
            <a:r>
              <a:rPr lang="en-IN" sz="6000" dirty="0"/>
              <a:t>();</a:t>
            </a:r>
            <a:endParaRPr lang="en-IN" sz="6000" dirty="0"/>
          </a:p>
          <a:p>
            <a:pPr marL="457200" lvl="1" indent="0">
              <a:lnSpc>
                <a:spcPct val="120000"/>
              </a:lnSpc>
              <a:spcBef>
                <a:spcPts val="0"/>
              </a:spcBef>
              <a:buNone/>
            </a:pPr>
            <a:r>
              <a:rPr lang="en-IN" sz="6000" dirty="0"/>
              <a:t>copy into @</a:t>
            </a:r>
            <a:r>
              <a:rPr lang="en-IN" sz="6000" dirty="0" err="1"/>
              <a:t>mystage</a:t>
            </a:r>
            <a:r>
              <a:rPr lang="en-IN" sz="6000" dirty="0"/>
              <a:t>/errors/load_errors.txt from (select </a:t>
            </a:r>
            <a:r>
              <a:rPr lang="en-IN" sz="6000" dirty="0" err="1"/>
              <a:t>rejected_record</a:t>
            </a:r>
            <a:r>
              <a:rPr lang="en-IN" sz="6000" dirty="0"/>
              <a:t> from table(</a:t>
            </a:r>
            <a:r>
              <a:rPr lang="en-IN" sz="6000" dirty="0" err="1"/>
              <a:t>result_scan</a:t>
            </a:r>
            <a:r>
              <a:rPr lang="en-IN" sz="6000" dirty="0"/>
              <a:t>($</a:t>
            </a:r>
            <a:r>
              <a:rPr lang="en-IN" sz="6000" dirty="0" err="1"/>
              <a:t>qid</a:t>
            </a:r>
            <a:r>
              <a:rPr lang="en-IN" sz="6000" dirty="0"/>
              <a:t>)));</a:t>
            </a:r>
            <a:endParaRPr lang="en-IN" sz="6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700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Bulk Copy Steps</a:t>
            </a:r>
            <a:endParaRPr lang="en-US" sz="6000" b="1" dirty="0"/>
          </a:p>
        </p:txBody>
      </p:sp>
      <p:sp>
        <p:nvSpPr>
          <p:cNvPr id="6" name="Content Placeholder 5"/>
          <p:cNvSpPr>
            <a:spLocks noGrp="1"/>
          </p:cNvSpPr>
          <p:nvPr>
            <p:ph idx="1"/>
          </p:nvPr>
        </p:nvSpPr>
        <p:spPr>
          <a:xfrm>
            <a:off x="0" y="857006"/>
            <a:ext cx="12192000" cy="6000994"/>
          </a:xfrm>
        </p:spPr>
        <p:txBody>
          <a:bodyPr>
            <a:normAutofit fontScale="92500" lnSpcReduction="10000"/>
          </a:bodyPr>
          <a:lstStyle/>
          <a:p>
            <a:r>
              <a:rPr lang="en-IN" sz="4800" dirty="0"/>
              <a:t>Bulk Copy  Steps</a:t>
            </a:r>
            <a:endParaRPr lang="en-IN" sz="4800" dirty="0"/>
          </a:p>
          <a:p>
            <a:pPr marL="514350" indent="-514350">
              <a:buFont typeface="+mj-lt"/>
              <a:buAutoNum type="arabicPeriod"/>
            </a:pPr>
            <a:r>
              <a:rPr lang="en-IN" dirty="0"/>
              <a:t>Log into Snowflake using </a:t>
            </a:r>
            <a:r>
              <a:rPr lang="en-IN" dirty="0" err="1"/>
              <a:t>snowsql</a:t>
            </a:r>
            <a:endParaRPr lang="en-IN" dirty="0"/>
          </a:p>
          <a:p>
            <a:pPr lvl="1"/>
            <a:r>
              <a:rPr lang="en-IN" dirty="0" err="1"/>
              <a:t>snowsql</a:t>
            </a:r>
            <a:r>
              <a:rPr lang="en-IN" dirty="0"/>
              <a:t> -a &lt;account Name&gt; - u &lt;user name&gt;</a:t>
            </a:r>
            <a:endParaRPr lang="en-IN" dirty="0"/>
          </a:p>
          <a:p>
            <a:pPr marL="514350" indent="-514350">
              <a:buFont typeface="+mj-lt"/>
              <a:buAutoNum type="arabicPeriod"/>
            </a:pPr>
            <a:r>
              <a:rPr lang="en-IN" dirty="0"/>
              <a:t>Set Database, Virtual Ware house</a:t>
            </a:r>
            <a:endParaRPr lang="en-IN" dirty="0"/>
          </a:p>
          <a:p>
            <a:pPr lvl="1"/>
            <a:r>
              <a:rPr lang="en-IN" dirty="0"/>
              <a:t>Use database &lt;database name&gt;</a:t>
            </a:r>
            <a:endParaRPr lang="en-IN" dirty="0"/>
          </a:p>
          <a:p>
            <a:pPr marL="514350" indent="-514350">
              <a:buFont typeface="+mj-lt"/>
              <a:buAutoNum type="arabicPeriod"/>
            </a:pPr>
            <a:r>
              <a:rPr lang="en-IN" dirty="0"/>
              <a:t> Set Schema </a:t>
            </a:r>
            <a:endParaRPr lang="en-IN" dirty="0"/>
          </a:p>
          <a:p>
            <a:pPr lvl="1"/>
            <a:r>
              <a:rPr lang="en-IN" dirty="0"/>
              <a:t>use schema &lt;Schema Name&gt;</a:t>
            </a:r>
            <a:endParaRPr lang="en-IN" dirty="0"/>
          </a:p>
          <a:p>
            <a:pPr marL="514350" indent="-514350">
              <a:buFont typeface="+mj-lt"/>
              <a:buAutoNum type="arabicPeriod"/>
            </a:pPr>
            <a:r>
              <a:rPr lang="en-IN" dirty="0"/>
              <a:t> View Tables in the Schema Show Tables</a:t>
            </a:r>
            <a:endParaRPr lang="en-IN" dirty="0"/>
          </a:p>
          <a:p>
            <a:pPr lvl="1"/>
            <a:r>
              <a:rPr lang="en-IN" dirty="0"/>
              <a:t>Show stages</a:t>
            </a:r>
            <a:endParaRPr lang="en-IN" dirty="0"/>
          </a:p>
          <a:p>
            <a:pPr marL="514350" indent="-514350">
              <a:buFont typeface="+mj-lt"/>
              <a:buAutoNum type="arabicPeriod"/>
            </a:pPr>
            <a:r>
              <a:rPr lang="en-IN" dirty="0"/>
              <a:t> List User Stage</a:t>
            </a:r>
            <a:endParaRPr lang="en-IN" dirty="0"/>
          </a:p>
          <a:p>
            <a:pPr lvl="1"/>
            <a:r>
              <a:rPr lang="en-IN" dirty="0"/>
              <a:t>list @~;</a:t>
            </a:r>
            <a:endParaRPr lang="en-IN" dirty="0"/>
          </a:p>
          <a:p>
            <a:pPr marL="514350" indent="-514350">
              <a:buFont typeface="+mj-lt"/>
              <a:buAutoNum type="arabicPeriod"/>
            </a:pPr>
            <a:r>
              <a:rPr lang="en-IN" dirty="0"/>
              <a:t> List Named Stage</a:t>
            </a:r>
            <a:endParaRPr lang="en-IN" dirty="0"/>
          </a:p>
          <a:p>
            <a:pPr lvl="1"/>
            <a:r>
              <a:rPr lang="en-IN" dirty="0"/>
              <a:t>list @</a:t>
            </a:r>
            <a:r>
              <a:rPr lang="en-IN" dirty="0" err="1"/>
              <a:t>my_stage</a:t>
            </a:r>
            <a:r>
              <a:rPr lang="en-IN" dirty="0"/>
              <a:t>;</a:t>
            </a:r>
            <a:endParaRPr lang="en-IN" dirty="0"/>
          </a:p>
          <a:p>
            <a:pPr marL="514350" indent="-514350">
              <a:buFont typeface="+mj-lt"/>
              <a:buAutoNum type="arabicPeriod"/>
            </a:pPr>
            <a:r>
              <a:rPr lang="en-IN" dirty="0"/>
              <a:t>No Stages : Create a Stage / Temporary Stage  </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700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Bulk Copy Steps</a:t>
            </a:r>
            <a:endParaRPr lang="en-US" sz="6000" b="1" dirty="0"/>
          </a:p>
        </p:txBody>
      </p:sp>
      <p:sp>
        <p:nvSpPr>
          <p:cNvPr id="6" name="Content Placeholder 5"/>
          <p:cNvSpPr>
            <a:spLocks noGrp="1"/>
          </p:cNvSpPr>
          <p:nvPr>
            <p:ph idx="1"/>
          </p:nvPr>
        </p:nvSpPr>
        <p:spPr>
          <a:xfrm>
            <a:off x="0" y="857006"/>
            <a:ext cx="12192000" cy="6000994"/>
          </a:xfrm>
        </p:spPr>
        <p:txBody>
          <a:bodyPr>
            <a:normAutofit lnSpcReduction="10000"/>
          </a:bodyPr>
          <a:lstStyle/>
          <a:p>
            <a:pPr marL="0" indent="0">
              <a:buNone/>
            </a:pPr>
            <a:r>
              <a:rPr lang="en-IN" dirty="0"/>
              <a:t>8. Create Stages</a:t>
            </a:r>
            <a:endParaRPr lang="en-IN" dirty="0"/>
          </a:p>
          <a:p>
            <a:pPr lvl="1"/>
            <a:r>
              <a:rPr lang="en-US" dirty="0"/>
              <a:t> create or replace stage </a:t>
            </a:r>
            <a:r>
              <a:rPr lang="en-US" dirty="0" err="1"/>
              <a:t>my_int_stage</a:t>
            </a:r>
            <a:r>
              <a:rPr lang="en-US" dirty="0"/>
              <a:t>  </a:t>
            </a:r>
            <a:r>
              <a:rPr lang="en-US" dirty="0" err="1"/>
              <a:t>copy_options</a:t>
            </a:r>
            <a:r>
              <a:rPr lang="en-US" dirty="0"/>
              <a:t> = (</a:t>
            </a:r>
            <a:r>
              <a:rPr lang="en-US" dirty="0" err="1"/>
              <a:t>on_error</a:t>
            </a:r>
            <a:r>
              <a:rPr lang="en-US" dirty="0"/>
              <a:t>='</a:t>
            </a:r>
            <a:r>
              <a:rPr lang="en-US" dirty="0" err="1"/>
              <a:t>skip_file</a:t>
            </a:r>
            <a:r>
              <a:rPr lang="en-US" dirty="0"/>
              <a:t>');</a:t>
            </a:r>
            <a:endParaRPr lang="en-US" dirty="0"/>
          </a:p>
          <a:p>
            <a:pPr lvl="1"/>
            <a:r>
              <a:rPr lang="en-US" dirty="0"/>
              <a:t> create or replace temporary stage </a:t>
            </a:r>
            <a:r>
              <a:rPr lang="en-US" dirty="0" err="1"/>
              <a:t>my_temp_int_stage</a:t>
            </a:r>
            <a:r>
              <a:rPr lang="en-US" dirty="0"/>
              <a:t>;</a:t>
            </a:r>
            <a:endParaRPr lang="en-US" dirty="0"/>
          </a:p>
          <a:p>
            <a:pPr lvl="1"/>
            <a:r>
              <a:rPr lang="en-US" dirty="0"/>
              <a:t> create or replace temporary stage </a:t>
            </a:r>
            <a:r>
              <a:rPr lang="en-US" dirty="0" err="1"/>
              <a:t>my_int_stage</a:t>
            </a:r>
            <a:r>
              <a:rPr lang="en-US" dirty="0"/>
              <a:t> </a:t>
            </a:r>
            <a:r>
              <a:rPr lang="en-US" dirty="0" err="1"/>
              <a:t>file_format</a:t>
            </a:r>
            <a:r>
              <a:rPr lang="en-US" dirty="0"/>
              <a:t> = </a:t>
            </a:r>
            <a:r>
              <a:rPr lang="en-US" dirty="0" err="1"/>
              <a:t>my_csv_format</a:t>
            </a:r>
            <a:r>
              <a:rPr lang="en-US" dirty="0"/>
              <a:t>; </a:t>
            </a:r>
            <a:endParaRPr lang="en-IN" dirty="0"/>
          </a:p>
          <a:p>
            <a:pPr marL="0" indent="0">
              <a:buNone/>
            </a:pPr>
            <a:r>
              <a:rPr lang="en-US" dirty="0"/>
              <a:t>9. List Table Stage</a:t>
            </a:r>
            <a:endParaRPr lang="en-US" dirty="0"/>
          </a:p>
          <a:p>
            <a:pPr lvl="1"/>
            <a:r>
              <a:rPr lang="en-US" dirty="0"/>
              <a:t>list @%&lt;table name&gt;</a:t>
            </a:r>
            <a:endParaRPr lang="en-US" dirty="0"/>
          </a:p>
          <a:p>
            <a:pPr marL="0" indent="0">
              <a:buNone/>
            </a:pPr>
            <a:r>
              <a:rPr lang="en-US" dirty="0"/>
              <a:t>10. View File Formats</a:t>
            </a:r>
            <a:endParaRPr lang="en-US" dirty="0"/>
          </a:p>
          <a:p>
            <a:pPr lvl="1"/>
            <a:r>
              <a:rPr lang="en-US" dirty="0"/>
              <a:t>show file formats;   </a:t>
            </a:r>
            <a:endParaRPr lang="en-US" dirty="0"/>
          </a:p>
          <a:p>
            <a:pPr marL="0" indent="0">
              <a:buNone/>
            </a:pPr>
            <a:r>
              <a:rPr lang="en-US" dirty="0"/>
              <a:t>11. Put your file into Stage</a:t>
            </a:r>
            <a:endParaRPr lang="en-US" dirty="0"/>
          </a:p>
          <a:p>
            <a:pPr lvl="1"/>
            <a:r>
              <a:rPr lang="en-US" dirty="0"/>
              <a:t>put file://&lt;file Path&gt; &lt;target Stage&gt;</a:t>
            </a:r>
            <a:endParaRPr lang="en-US" dirty="0"/>
          </a:p>
          <a:p>
            <a:pPr marL="0" indent="0">
              <a:buNone/>
            </a:pPr>
            <a:r>
              <a:rPr lang="en-US" dirty="0"/>
              <a:t>12. View if the File is Staged </a:t>
            </a:r>
            <a:endParaRPr lang="en-US" dirty="0"/>
          </a:p>
          <a:p>
            <a:pPr lvl="1"/>
            <a:r>
              <a:rPr lang="en-US" dirty="0"/>
              <a:t>List &lt;Stage Name&gt;</a:t>
            </a:r>
            <a:endParaRPr lang="en-US" dirty="0"/>
          </a:p>
          <a:p>
            <a:pPr marL="0" indent="0">
              <a:buNone/>
            </a:pPr>
            <a:r>
              <a:rPr lang="en-US" dirty="0"/>
              <a:t>13. Bulk Copy Into Table</a:t>
            </a:r>
            <a:endParaRPr lang="en-US" dirty="0"/>
          </a:p>
          <a:p>
            <a:pPr lvl="1"/>
            <a:r>
              <a:rPr lang="en-US" dirty="0"/>
              <a:t>copy into table from @&lt;stage &gt; </a:t>
            </a:r>
            <a:r>
              <a:rPr lang="en-US" dirty="0" err="1"/>
              <a:t>file_format</a:t>
            </a:r>
            <a:r>
              <a:rPr lang="en-US" dirty="0"/>
              <a:t> = </a:t>
            </a:r>
            <a:r>
              <a:rPr lang="en-US" dirty="0" err="1"/>
              <a:t>csv_format</a:t>
            </a:r>
            <a:r>
              <a:rPr lang="en-US" dirty="0"/>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dirty="0"/>
              <a:t>Data Loading – Bulk Copy Steps</a:t>
            </a:r>
            <a:endParaRPr lang="en-US" sz="4800" b="1" dirty="0"/>
          </a:p>
        </p:txBody>
      </p:sp>
      <p:graphicFrame>
        <p:nvGraphicFramePr>
          <p:cNvPr id="8" name="Content Placeholder 5"/>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700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Trouble Shooting Errors</a:t>
            </a:r>
            <a:endParaRPr lang="en-US" sz="6000" b="1" dirty="0"/>
          </a:p>
        </p:txBody>
      </p:sp>
      <p:sp>
        <p:nvSpPr>
          <p:cNvPr id="6" name="Content Placeholder 5"/>
          <p:cNvSpPr>
            <a:spLocks noGrp="1"/>
          </p:cNvSpPr>
          <p:nvPr>
            <p:ph idx="1"/>
          </p:nvPr>
        </p:nvSpPr>
        <p:spPr>
          <a:xfrm>
            <a:off x="0" y="857006"/>
            <a:ext cx="12192000" cy="6000994"/>
          </a:xfrm>
        </p:spPr>
        <p:txBody>
          <a:bodyPr>
            <a:normAutofit/>
          </a:bodyPr>
          <a:lstStyle/>
          <a:p>
            <a:r>
              <a:rPr lang="en-IN" dirty="0"/>
              <a:t>Validation Mode</a:t>
            </a:r>
            <a:endParaRPr lang="en-IN" dirty="0"/>
          </a:p>
          <a:p>
            <a:r>
              <a:rPr lang="en-IN" sz="2400" dirty="0" err="1"/>
              <a:t>Validation_Mode</a:t>
            </a:r>
            <a:r>
              <a:rPr lang="en-IN" sz="2400" dirty="0"/>
              <a:t> = </a:t>
            </a:r>
            <a:r>
              <a:rPr lang="en-IN" sz="2400" dirty="0" err="1"/>
              <a:t>Return_n_Errors</a:t>
            </a:r>
            <a:r>
              <a:rPr lang="en-IN" sz="2400" dirty="0"/>
              <a:t> | </a:t>
            </a:r>
            <a:r>
              <a:rPr lang="en-IN" sz="2400" dirty="0" err="1"/>
              <a:t>Return_errors</a:t>
            </a:r>
            <a:r>
              <a:rPr lang="en-IN" sz="2400" dirty="0"/>
              <a:t> | </a:t>
            </a:r>
            <a:r>
              <a:rPr lang="en-IN" sz="2400" dirty="0" err="1"/>
              <a:t>Return_All_Errors</a:t>
            </a:r>
            <a:endParaRPr lang="en-IN" sz="2400" dirty="0"/>
          </a:p>
          <a:p>
            <a:pPr lvl="1"/>
            <a:r>
              <a:rPr lang="en-IN" sz="1800" dirty="0" err="1"/>
              <a:t>Return_n_Errors</a:t>
            </a:r>
            <a:r>
              <a:rPr lang="en-IN" sz="1800" dirty="0"/>
              <a:t> : </a:t>
            </a:r>
            <a:r>
              <a:rPr lang="en-US" sz="1800" dirty="0"/>
              <a:t>Validates the specified number of rows, if no errors are encountered; otherwise, fails at the first error encountered in the rows</a:t>
            </a:r>
            <a:endParaRPr lang="en-US" sz="1800" dirty="0"/>
          </a:p>
          <a:p>
            <a:pPr lvl="1"/>
            <a:r>
              <a:rPr lang="en-IN" sz="1800" dirty="0"/>
              <a:t>RETURN_ERRORS : </a:t>
            </a:r>
            <a:r>
              <a:rPr lang="en-US" sz="1800" dirty="0"/>
              <a:t>Returns all errors (parsing, conversion, etc.) across all files specified in the COPY statement</a:t>
            </a:r>
            <a:r>
              <a:rPr lang="en-IN" sz="1800" dirty="0"/>
              <a:t> </a:t>
            </a:r>
            <a:endParaRPr lang="en-IN" sz="1800" dirty="0"/>
          </a:p>
          <a:p>
            <a:pPr lvl="1"/>
            <a:r>
              <a:rPr lang="en-IN" sz="1800" dirty="0"/>
              <a:t>RETURN_ALL_ERRORS: </a:t>
            </a:r>
            <a:r>
              <a:rPr lang="en-US" altLang="en-US" sz="1800" dirty="0">
                <a:solidFill>
                  <a:srgbClr val="000000"/>
                </a:solidFill>
                <a:cs typeface="Arial" panose="020B0604020202020204" pitchFamily="34" charset="0"/>
              </a:rPr>
              <a:t>Returns all errors across all files specified in the COPY statement, including files with errors that were partially loaded during an earlier load because the </a:t>
            </a:r>
            <a:r>
              <a:rPr lang="en-US" altLang="en-US" sz="1800" dirty="0">
                <a:solidFill>
                  <a:srgbClr val="000000"/>
                </a:solidFill>
              </a:rPr>
              <a:t>ON_ERROR</a:t>
            </a:r>
            <a:r>
              <a:rPr lang="en-US" altLang="en-US" sz="1800" dirty="0">
                <a:solidFill>
                  <a:srgbClr val="000000"/>
                </a:solidFill>
                <a:cs typeface="Arial" panose="020B0604020202020204" pitchFamily="34" charset="0"/>
              </a:rPr>
              <a:t> copy option was set to </a:t>
            </a:r>
            <a:r>
              <a:rPr lang="en-US" altLang="en-US" sz="1800" dirty="0">
                <a:solidFill>
                  <a:srgbClr val="000000"/>
                </a:solidFill>
              </a:rPr>
              <a:t>CONTINUE</a:t>
            </a:r>
            <a:r>
              <a:rPr lang="en-US" altLang="en-US" sz="1800" dirty="0">
                <a:solidFill>
                  <a:srgbClr val="000000"/>
                </a:solidFill>
                <a:cs typeface="Arial" panose="020B0604020202020204" pitchFamily="34" charset="0"/>
              </a:rPr>
              <a:t> during the load.</a:t>
            </a:r>
            <a:r>
              <a:rPr lang="en-US" altLang="en-US" sz="1800" dirty="0"/>
              <a:t> </a:t>
            </a:r>
            <a:endParaRPr lang="en-US" altLang="en-US" sz="1800" dirty="0"/>
          </a:p>
          <a:p>
            <a:r>
              <a:rPr lang="en-US" altLang="en-US" sz="2400" dirty="0"/>
              <a:t>VALIDATION_MODE does not support COPY statements that transform data during a load. If the parameter is specified, the COPY statement returns an error </a:t>
            </a:r>
            <a:endParaRPr lang="en-US" altLang="en-US" sz="2400" dirty="0"/>
          </a:p>
          <a:p>
            <a:r>
              <a:rPr lang="en-IN" sz="2400" dirty="0"/>
              <a:t>VALIDATE Function : Use Validate Function to get all the errors that you have encountered in your previous load</a:t>
            </a:r>
            <a:endParaRPr lang="en-IN" sz="2400" dirty="0"/>
          </a:p>
          <a:p>
            <a:pPr lvl="1"/>
            <a:r>
              <a:rPr lang="en-US" altLang="en-US" sz="2200" dirty="0"/>
              <a:t>Example : </a:t>
            </a:r>
            <a:endParaRPr lang="en-US" altLang="en-US" sz="2200" dirty="0"/>
          </a:p>
          <a:p>
            <a:pPr lvl="1"/>
            <a:r>
              <a:rPr lang="en-US" altLang="en-US" sz="2200" dirty="0"/>
              <a:t>set </a:t>
            </a:r>
            <a:r>
              <a:rPr lang="en-US" altLang="en-US" sz="2200" dirty="0" err="1"/>
              <a:t>qid</a:t>
            </a:r>
            <a:r>
              <a:rPr lang="en-US" altLang="en-US" sz="2200" dirty="0"/>
              <a:t>=</a:t>
            </a:r>
            <a:r>
              <a:rPr lang="en-US" altLang="en-US" sz="2200" dirty="0" err="1"/>
              <a:t>last_query_id</a:t>
            </a:r>
            <a:r>
              <a:rPr lang="en-US" altLang="en-US" sz="2200" dirty="0"/>
              <a:t>(); </a:t>
            </a:r>
            <a:endParaRPr lang="en-US" altLang="en-US" sz="2200" dirty="0"/>
          </a:p>
          <a:p>
            <a:pPr lvl="1"/>
            <a:r>
              <a:rPr lang="en-US" sz="2200" dirty="0"/>
              <a:t>select * from table(validate(&lt;</a:t>
            </a:r>
            <a:r>
              <a:rPr lang="en-US" sz="2200" dirty="0" err="1"/>
              <a:t>table_name</a:t>
            </a:r>
            <a:r>
              <a:rPr lang="en-US" sz="2200" dirty="0"/>
              <a:t>&gt;, </a:t>
            </a:r>
            <a:r>
              <a:rPr lang="en-US" sz="2200" dirty="0" err="1"/>
              <a:t>job_id</a:t>
            </a:r>
            <a:r>
              <a:rPr lang="en-US" sz="2200" dirty="0"/>
              <a:t> =&gt; '&lt;</a:t>
            </a:r>
            <a:r>
              <a:rPr lang="en-US" sz="2200" dirty="0" err="1"/>
              <a:t>last_query_id</a:t>
            </a:r>
            <a:r>
              <a:rPr lang="en-US" sz="2200" dirty="0"/>
              <a:t>&gt;’)); -- No quotes for Table and quotes for _</a:t>
            </a:r>
            <a:r>
              <a:rPr lang="en-US" sz="2200"/>
              <a:t>last value)</a:t>
            </a:r>
            <a:endParaRPr lang="en-US" sz="2200" dirty="0"/>
          </a:p>
          <a:p>
            <a:pPr lvl="1"/>
            <a:r>
              <a:rPr lang="en-US" altLang="en-US" sz="2200" dirty="0"/>
              <a:t>create or replace table </a:t>
            </a:r>
            <a:r>
              <a:rPr lang="en-US" altLang="en-US" sz="2200" dirty="0" err="1"/>
              <a:t>save_copy_errors</a:t>
            </a:r>
            <a:r>
              <a:rPr lang="en-US" altLang="en-US" sz="2200" dirty="0"/>
              <a:t> as select * from table(validate(</a:t>
            </a:r>
            <a:r>
              <a:rPr lang="en-US" altLang="en-US" sz="2200" dirty="0" err="1"/>
              <a:t>mycsvtable</a:t>
            </a:r>
            <a:r>
              <a:rPr lang="en-US" altLang="en-US" sz="2200" dirty="0"/>
              <a:t>, </a:t>
            </a:r>
            <a:r>
              <a:rPr lang="en-US" altLang="en-US" sz="2200" dirty="0" err="1"/>
              <a:t>job_id</a:t>
            </a:r>
            <a:r>
              <a:rPr lang="en-US" altLang="en-US" sz="2200" dirty="0"/>
              <a:t>=&gt;'&lt;</a:t>
            </a:r>
            <a:r>
              <a:rPr lang="en-US" altLang="en-US" sz="2200" dirty="0" err="1"/>
              <a:t>query_id</a:t>
            </a:r>
            <a:r>
              <a:rPr lang="en-US" altLang="en-US" sz="2200" dirty="0"/>
              <a:t>&gt;')); </a:t>
            </a:r>
            <a:endParaRPr lang="en-US" sz="2200" dirty="0"/>
          </a:p>
          <a:p>
            <a:pPr lvl="1"/>
            <a:endParaRPr lang="en-IN" dirty="0"/>
          </a:p>
          <a:p>
            <a:endParaRPr lang="en-IN" dirty="0"/>
          </a:p>
        </p:txBody>
      </p:sp>
      <p:sp>
        <p:nvSpPr>
          <p:cNvPr id="4" name="Rectangle 2"/>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5700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Trouble Shooting Errors</a:t>
            </a:r>
            <a:endParaRPr lang="en-US" sz="6000" b="1" dirty="0"/>
          </a:p>
        </p:txBody>
      </p:sp>
      <p:sp>
        <p:nvSpPr>
          <p:cNvPr id="6" name="Content Placeholder 5"/>
          <p:cNvSpPr>
            <a:spLocks noGrp="1"/>
          </p:cNvSpPr>
          <p:nvPr>
            <p:ph idx="1"/>
          </p:nvPr>
        </p:nvSpPr>
        <p:spPr>
          <a:xfrm>
            <a:off x="0" y="857006"/>
            <a:ext cx="12192000" cy="6000994"/>
          </a:xfrm>
        </p:spPr>
        <p:txBody>
          <a:bodyPr>
            <a:normAutofit/>
          </a:bodyPr>
          <a:lstStyle/>
          <a:p>
            <a:r>
              <a:rPr lang="en-US" dirty="0"/>
              <a:t>Copy History Function</a:t>
            </a:r>
            <a:endParaRPr lang="en-US" dirty="0"/>
          </a:p>
          <a:p>
            <a:pPr lvl="1"/>
            <a:r>
              <a:rPr lang="en-US" dirty="0"/>
              <a:t>This function returns data loading activity within the last 14 days.</a:t>
            </a:r>
            <a:endParaRPr lang="en-US" dirty="0"/>
          </a:p>
          <a:p>
            <a:pPr lvl="2"/>
            <a:r>
              <a:rPr lang="en-US" dirty="0"/>
              <a:t>select * from table(</a:t>
            </a:r>
            <a:r>
              <a:rPr lang="en-US" dirty="0" err="1"/>
              <a:t>information_schema.copy_history</a:t>
            </a:r>
            <a:r>
              <a:rPr lang="en-US" dirty="0"/>
              <a:t>(</a:t>
            </a:r>
            <a:r>
              <a:rPr lang="en-US" dirty="0" err="1"/>
              <a:t>table_name</a:t>
            </a:r>
            <a:r>
              <a:rPr lang="en-US" dirty="0"/>
              <a:t>=&gt;'MYTABLE', </a:t>
            </a:r>
            <a:r>
              <a:rPr lang="en-US" dirty="0" err="1"/>
              <a:t>start_time</a:t>
            </a:r>
            <a:r>
              <a:rPr lang="en-US" dirty="0"/>
              <a:t>=&gt; </a:t>
            </a:r>
            <a:r>
              <a:rPr lang="en-US" dirty="0" err="1"/>
              <a:t>dateadd</a:t>
            </a:r>
            <a:r>
              <a:rPr lang="en-US" dirty="0"/>
              <a:t>(hours, -1, </a:t>
            </a:r>
            <a:r>
              <a:rPr lang="en-US" dirty="0" err="1"/>
              <a:t>current_timestamp</a:t>
            </a:r>
            <a:r>
              <a:rPr lang="en-US" dirty="0"/>
              <a:t>())));</a:t>
            </a:r>
            <a:endParaRPr lang="en-IN" dirty="0"/>
          </a:p>
          <a:p>
            <a:r>
              <a:rPr lang="en-IN" dirty="0"/>
              <a:t>Result Scan Function </a:t>
            </a:r>
            <a:endParaRPr lang="en-IN" dirty="0"/>
          </a:p>
          <a:p>
            <a:pPr lvl="1"/>
            <a:r>
              <a:rPr lang="en-US" altLang="en-US" sz="2000" dirty="0"/>
              <a:t>copy into </a:t>
            </a:r>
            <a:r>
              <a:rPr lang="en-US" altLang="en-US" sz="2000" dirty="0" err="1"/>
              <a:t>mytable</a:t>
            </a:r>
            <a:r>
              <a:rPr lang="en-US" altLang="en-US" sz="2000" dirty="0"/>
              <a:t> from @</a:t>
            </a:r>
            <a:r>
              <a:rPr lang="en-US" altLang="en-US" sz="2000" dirty="0" err="1"/>
              <a:t>mystage</a:t>
            </a:r>
            <a:r>
              <a:rPr lang="en-US" altLang="en-US" sz="2000" dirty="0"/>
              <a:t>/myfile.csv.gz </a:t>
            </a:r>
            <a:r>
              <a:rPr lang="en-US" altLang="en-US" sz="2000" dirty="0" err="1"/>
              <a:t>validation_mode</a:t>
            </a:r>
            <a:r>
              <a:rPr lang="en-US" altLang="en-US" sz="2000" dirty="0"/>
              <a:t>=</a:t>
            </a:r>
            <a:r>
              <a:rPr lang="en-US" altLang="en-US" sz="2000" dirty="0" err="1"/>
              <a:t>return_all_errors</a:t>
            </a:r>
            <a:r>
              <a:rPr lang="en-US" altLang="en-US" sz="2000" dirty="0"/>
              <a:t>; </a:t>
            </a:r>
            <a:endParaRPr lang="en-US" altLang="en-US" sz="2000" dirty="0"/>
          </a:p>
          <a:p>
            <a:pPr lvl="1"/>
            <a:r>
              <a:rPr lang="en-US" altLang="en-US" sz="2000" dirty="0"/>
              <a:t>set </a:t>
            </a:r>
            <a:r>
              <a:rPr lang="en-US" altLang="en-US" sz="2000" dirty="0" err="1"/>
              <a:t>qid</a:t>
            </a:r>
            <a:r>
              <a:rPr lang="en-US" altLang="en-US" sz="2000" dirty="0"/>
              <a:t>=</a:t>
            </a:r>
            <a:r>
              <a:rPr lang="en-US" altLang="en-US" sz="2000" dirty="0" err="1"/>
              <a:t>last_query_id</a:t>
            </a:r>
            <a:r>
              <a:rPr lang="en-US" altLang="en-US" sz="2000" dirty="0"/>
              <a:t>(); </a:t>
            </a:r>
            <a:endParaRPr lang="en-US" altLang="en-US" sz="2000" dirty="0"/>
          </a:p>
          <a:p>
            <a:pPr lvl="1"/>
            <a:r>
              <a:rPr lang="en-US" altLang="en-US" sz="2000" dirty="0"/>
              <a:t>copy into @</a:t>
            </a:r>
            <a:r>
              <a:rPr lang="en-US" altLang="en-US" sz="2000" dirty="0" err="1"/>
              <a:t>mystage</a:t>
            </a:r>
            <a:r>
              <a:rPr lang="en-US" altLang="en-US" sz="2000" dirty="0"/>
              <a:t>/errors/load_errors.txt from (select * from table(</a:t>
            </a:r>
            <a:r>
              <a:rPr lang="en-US" altLang="en-US" sz="2000" dirty="0" err="1"/>
              <a:t>result_scan</a:t>
            </a:r>
            <a:r>
              <a:rPr lang="en-US" altLang="en-US" sz="2000" dirty="0"/>
              <a:t>($</a:t>
            </a:r>
            <a:r>
              <a:rPr lang="en-US" altLang="en-US" sz="2000" dirty="0" err="1"/>
              <a:t>qid</a:t>
            </a:r>
            <a:r>
              <a:rPr lang="en-US" altLang="en-US" sz="2000" dirty="0"/>
              <a:t>))); </a:t>
            </a:r>
            <a:endParaRPr lang="en-US" altLang="en-US" sz="2000" dirty="0"/>
          </a:p>
          <a:p>
            <a:r>
              <a:rPr lang="en-US" dirty="0"/>
              <a:t>LOAD_HISTORY information schema view</a:t>
            </a:r>
            <a:endParaRPr lang="en-US" dirty="0"/>
          </a:p>
          <a:p>
            <a:pPr lvl="1"/>
            <a:r>
              <a:rPr lang="en-US" altLang="en-US" sz="2000" dirty="0"/>
              <a:t>SELECT * FROM </a:t>
            </a:r>
            <a:r>
              <a:rPr lang="en-US" altLang="en-US" sz="2000" dirty="0" err="1"/>
              <a:t>information_schema.load_history</a:t>
            </a:r>
            <a:r>
              <a:rPr lang="en-US" altLang="en-US" sz="2000" dirty="0"/>
              <a:t> WHERE </a:t>
            </a:r>
            <a:r>
              <a:rPr lang="en-US" altLang="en-US" sz="2000" dirty="0" err="1"/>
              <a:t>schema_name</a:t>
            </a:r>
            <a:r>
              <a:rPr lang="en-US" altLang="en-US" sz="2000" dirty="0"/>
              <a:t>=</a:t>
            </a:r>
            <a:r>
              <a:rPr lang="en-US" altLang="en-US" sz="2000" dirty="0" err="1"/>
              <a:t>current_schema</a:t>
            </a:r>
            <a:r>
              <a:rPr lang="en-US" altLang="en-US" sz="2000" dirty="0"/>
              <a:t>() AND </a:t>
            </a:r>
            <a:r>
              <a:rPr lang="en-US" altLang="en-US" sz="2000" dirty="0" err="1"/>
              <a:t>table_name</a:t>
            </a:r>
            <a:r>
              <a:rPr lang="en-US" altLang="en-US" sz="2000" dirty="0"/>
              <a:t>='MYTABLE' AND </a:t>
            </a:r>
            <a:r>
              <a:rPr lang="en-US" altLang="en-US" sz="2000" dirty="0" err="1"/>
              <a:t>last_load_time</a:t>
            </a:r>
            <a:r>
              <a:rPr lang="en-US" altLang="en-US" sz="2000" dirty="0"/>
              <a:t> &gt; </a:t>
            </a:r>
            <a:r>
              <a:rPr lang="en-US" sz="2000" dirty="0" err="1"/>
              <a:t>dateadd</a:t>
            </a:r>
            <a:r>
              <a:rPr lang="en-US" sz="2000" dirty="0"/>
              <a:t>(hours, -1, </a:t>
            </a:r>
            <a:r>
              <a:rPr lang="en-US" sz="2000" dirty="0" err="1"/>
              <a:t>current_timestamp</a:t>
            </a:r>
            <a:r>
              <a:rPr lang="en-US" sz="2000" dirty="0"/>
              <a:t>()) </a:t>
            </a:r>
            <a:r>
              <a:rPr lang="en-US" altLang="en-US" sz="2000" dirty="0"/>
              <a:t>AND STATUS='LOAD_FAILED'; </a:t>
            </a:r>
            <a:endParaRPr lang="en-US" altLang="en-US" sz="2000" dirty="0"/>
          </a:p>
          <a:p>
            <a:endParaRPr lang="en-US" dirty="0"/>
          </a:p>
          <a:p>
            <a:endParaRPr lang="en-US" altLang="en-US" sz="2400" dirty="0"/>
          </a:p>
          <a:p>
            <a:endParaRPr lang="en-IN" dirty="0"/>
          </a:p>
        </p:txBody>
      </p:sp>
      <p:sp>
        <p:nvSpPr>
          <p:cNvPr id="4" name="Rectangle 2"/>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ormAutofit/>
          </a:bodyPr>
          <a:lstStyle/>
          <a:p>
            <a:pPr algn="ctr"/>
            <a:r>
              <a:rPr lang="en-US" b="1"/>
              <a:t>Data Load - File Specs</a:t>
            </a:r>
            <a:endParaRPr lang="en-US" b="1"/>
          </a:p>
        </p:txBody>
      </p:sp>
      <p:graphicFrame>
        <p:nvGraphicFramePr>
          <p:cNvPr id="5" name="Content Placeholder 2"/>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p:cNvSpPr>
            <a:spLocks noGrp="1" noRot="1" noChangeAspect="1" noMove="1" noResize="1" noEditPoints="1" noAdjustHandles="1" noChangeArrowheads="1" noChangeShapeType="1" noTextEdit="1"/>
          </p:cNvSpPr>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37125"/>
            <a:ext cx="3802276" cy="5256371"/>
          </a:xfrm>
        </p:spPr>
        <p:txBody>
          <a:bodyPr vert="horz" lIns="91440" tIns="45720" rIns="91440" bIns="45720" rtlCol="0">
            <a:normAutofit/>
          </a:bodyPr>
          <a:lstStyle/>
          <a:p>
            <a:r>
              <a:rPr lang="en-US" sz="4800" b="1">
                <a:solidFill>
                  <a:schemeClr val="bg1"/>
                </a:solidFill>
              </a:rPr>
              <a:t>Data Load - File Specs</a:t>
            </a:r>
            <a:endParaRPr lang="en-US" sz="4800" b="1">
              <a:solidFill>
                <a:schemeClr val="bg1"/>
              </a:solidFill>
            </a:endParaRPr>
          </a:p>
        </p:txBody>
      </p:sp>
      <p:graphicFrame>
        <p:nvGraphicFramePr>
          <p:cNvPr id="5" name="Content Placeholder 2"/>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746676"/>
          </a:xfrm>
          <a:solidFill>
            <a:schemeClr val="accent2">
              <a:lumMod val="60000"/>
              <a:lumOff val="40000"/>
            </a:schemeClr>
          </a:solidFill>
        </p:spPr>
        <p:txBody>
          <a:bodyPr vert="horz" lIns="91440" tIns="45720" rIns="91440" bIns="45720" rtlCol="0" anchor="b">
            <a:normAutofit fontScale="90000"/>
          </a:bodyPr>
          <a:lstStyle/>
          <a:p>
            <a:pPr algn="ctr"/>
            <a:r>
              <a:rPr lang="en-US" sz="6000" b="1"/>
              <a:t>Data Loading - Bulk Copy</a:t>
            </a:r>
            <a:endParaRPr lang="en-US" sz="6000" b="1" dirty="0"/>
          </a:p>
        </p:txBody>
      </p:sp>
      <p:pic>
        <p:nvPicPr>
          <p:cNvPr id="1026" name="Picture 2" descr="Data loading overview"/>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98938" y="1099038"/>
            <a:ext cx="11570677" cy="55479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DB Objects</a:t>
            </a:r>
            <a:endParaRPr lang="en-US" sz="6000" b="1" dirty="0"/>
          </a:p>
        </p:txBody>
      </p:sp>
      <p:pic>
        <p:nvPicPr>
          <p:cNvPr id="4" name="Content Placeholder 3"/>
          <p:cNvPicPr>
            <a:picLocks noGrp="1" noChangeAspect="1"/>
          </p:cNvPicPr>
          <p:nvPr>
            <p:ph idx="1"/>
          </p:nvPr>
        </p:nvPicPr>
        <p:blipFill>
          <a:blip r:embed="rId1"/>
          <a:stretch>
            <a:fillRect/>
          </a:stretch>
        </p:blipFill>
        <p:spPr>
          <a:xfrm>
            <a:off x="259644" y="925689"/>
            <a:ext cx="11932356" cy="548086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4" name="Content Placeholder 3"/>
          <p:cNvPicPr>
            <a:picLocks noGrp="1" noChangeAspect="1"/>
          </p:cNvPicPr>
          <p:nvPr>
            <p:ph idx="1"/>
          </p:nvPr>
        </p:nvPicPr>
        <p:blipFill>
          <a:blip r:embed="rId1"/>
          <a:stretch>
            <a:fillRect/>
          </a:stretch>
        </p:blipFill>
        <p:spPr>
          <a:xfrm>
            <a:off x="124178" y="751841"/>
            <a:ext cx="11875911" cy="565471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4" name="Content Placeholder 3"/>
          <p:cNvPicPr>
            <a:picLocks noGrp="1" noChangeAspect="1"/>
          </p:cNvPicPr>
          <p:nvPr>
            <p:ph idx="1"/>
          </p:nvPr>
        </p:nvPicPr>
        <p:blipFill>
          <a:blip r:embed="rId1"/>
          <a:stretch>
            <a:fillRect/>
          </a:stretch>
        </p:blipFill>
        <p:spPr>
          <a:xfrm>
            <a:off x="124177" y="857956"/>
            <a:ext cx="11977511" cy="554859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4" name="Content Placeholder 3"/>
          <p:cNvPicPr>
            <a:picLocks noGrp="1" noChangeAspect="1"/>
          </p:cNvPicPr>
          <p:nvPr>
            <p:ph idx="1"/>
          </p:nvPr>
        </p:nvPicPr>
        <p:blipFill>
          <a:blip r:embed="rId1"/>
          <a:stretch>
            <a:fillRect/>
          </a:stretch>
        </p:blipFill>
        <p:spPr>
          <a:xfrm>
            <a:off x="214489" y="751841"/>
            <a:ext cx="11898489" cy="565471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7" name="Content Placeholder 6"/>
          <p:cNvPicPr>
            <a:picLocks noGrp="1" noChangeAspect="1"/>
          </p:cNvPicPr>
          <p:nvPr>
            <p:ph idx="1"/>
          </p:nvPr>
        </p:nvPicPr>
        <p:blipFill>
          <a:blip r:embed="rId1"/>
          <a:stretch>
            <a:fillRect/>
          </a:stretch>
        </p:blipFill>
        <p:spPr>
          <a:xfrm>
            <a:off x="0" y="903111"/>
            <a:ext cx="12192000" cy="55034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4" name="Content Placeholder 3"/>
          <p:cNvPicPr>
            <a:picLocks noGrp="1" noChangeAspect="1"/>
          </p:cNvPicPr>
          <p:nvPr>
            <p:ph idx="1"/>
          </p:nvPr>
        </p:nvPicPr>
        <p:blipFill>
          <a:blip r:embed="rId1"/>
          <a:stretch>
            <a:fillRect/>
          </a:stretch>
        </p:blipFill>
        <p:spPr>
          <a:xfrm>
            <a:off x="112889" y="751840"/>
            <a:ext cx="12000089" cy="56547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6" name="Content Placeholder 5"/>
          <p:cNvPicPr>
            <a:picLocks noGrp="1" noChangeAspect="1"/>
          </p:cNvPicPr>
          <p:nvPr>
            <p:ph idx="1"/>
          </p:nvPr>
        </p:nvPicPr>
        <p:blipFill>
          <a:blip r:embed="rId1"/>
          <a:stretch>
            <a:fillRect/>
          </a:stretch>
        </p:blipFill>
        <p:spPr>
          <a:xfrm>
            <a:off x="191911" y="846667"/>
            <a:ext cx="12000089" cy="55598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840"/>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 Best Practices</a:t>
            </a:r>
            <a:endParaRPr lang="en-US" sz="6000" b="1" dirty="0"/>
          </a:p>
        </p:txBody>
      </p:sp>
      <p:pic>
        <p:nvPicPr>
          <p:cNvPr id="6" name="Content Placeholder 5"/>
          <p:cNvPicPr>
            <a:picLocks noGrp="1" noChangeAspect="1"/>
          </p:cNvPicPr>
          <p:nvPr>
            <p:ph idx="1"/>
          </p:nvPr>
        </p:nvPicPr>
        <p:blipFill>
          <a:blip r:embed="rId1"/>
          <a:stretch>
            <a:fillRect/>
          </a:stretch>
        </p:blipFill>
        <p:spPr>
          <a:xfrm>
            <a:off x="101600" y="751840"/>
            <a:ext cx="12090400" cy="5654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6588"/>
            <a:ext cx="3897313" cy="5256212"/>
          </a:xfrm>
        </p:spPr>
        <p:txBody>
          <a:bodyPr vert="horz" lIns="91440" tIns="45720" rIns="91440" bIns="45720" rtlCol="0">
            <a:normAutofit/>
          </a:bodyPr>
          <a:lstStyle/>
          <a:p>
            <a:r>
              <a:rPr lang="en-US" sz="4800" b="1" dirty="0">
                <a:solidFill>
                  <a:schemeClr val="bg1"/>
                </a:solidFill>
              </a:rPr>
              <a:t>Data Loading</a:t>
            </a:r>
            <a:endParaRPr lang="en-US" sz="4800" b="1" dirty="0">
              <a:solidFill>
                <a:schemeClr val="bg1"/>
              </a:solidFill>
            </a:endParaRPr>
          </a:p>
        </p:txBody>
      </p:sp>
      <p:graphicFrame>
        <p:nvGraphicFramePr>
          <p:cNvPr id="12" name="Content Placeholder 2"/>
          <p:cNvGraphicFramePr>
            <a:graphicFrameLocks noGrp="1"/>
          </p:cNvGraphicFramePr>
          <p:nvPr>
            <p:ph idx="4294967295"/>
          </p:nvPr>
        </p:nvGraphicFramePr>
        <p:xfrm>
          <a:off x="4358641" y="303213"/>
          <a:ext cx="7833360" cy="63211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itle 1"/>
          <p:cNvSpPr txBox="1"/>
          <p:nvPr/>
        </p:nvSpPr>
        <p:spPr>
          <a:xfrm>
            <a:off x="188436" y="274222"/>
            <a:ext cx="3520440" cy="6379087"/>
          </a:xfrm>
          <a:prstGeom prst="rect">
            <a:avLst/>
          </a:prstGeom>
          <a:solidFill>
            <a:schemeClr val="accent2">
              <a:lumMod val="40000"/>
              <a:lumOff val="60000"/>
            </a:schemeClr>
          </a:solidFill>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p>
          <a:p>
            <a:endParaRPr lang="en-US" sz="4800" b="1" dirty="0"/>
          </a:p>
          <a:p>
            <a:endParaRPr lang="en-US" sz="4800" b="1" dirty="0"/>
          </a:p>
          <a:p>
            <a:endParaRPr lang="en-US" sz="4800" b="1" dirty="0"/>
          </a:p>
          <a:p>
            <a:r>
              <a:rPr lang="en-US" sz="4800" b="1" dirty="0"/>
              <a:t>Snowflake</a:t>
            </a:r>
            <a:endParaRPr lang="en-US" sz="4800" b="1" dirty="0"/>
          </a:p>
          <a:p>
            <a:r>
              <a:rPr lang="en-US" sz="4800" b="1" dirty="0"/>
              <a:t>Data Loading</a:t>
            </a:r>
            <a:endParaRPr lang="en-US"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3467" y="640080"/>
            <a:ext cx="3096427" cy="5613236"/>
          </a:xfrm>
        </p:spPr>
        <p:txBody>
          <a:bodyPr vert="horz" lIns="91440" tIns="45720" rIns="91440" bIns="45720" rtlCol="0" anchor="ctr">
            <a:normAutofit/>
          </a:bodyPr>
          <a:lstStyle/>
          <a:p>
            <a:r>
              <a:rPr lang="en-US" b="1" dirty="0">
                <a:solidFill>
                  <a:srgbClr val="FFFFFF"/>
                </a:solidFill>
              </a:rPr>
              <a:t>Snowflake Stages</a:t>
            </a:r>
            <a:endParaRPr lang="en-US" b="1" dirty="0">
              <a:solidFill>
                <a:srgbClr val="FFFFFF"/>
              </a:solidFill>
            </a:endParaRPr>
          </a:p>
        </p:txBody>
      </p:sp>
      <p:sp>
        <p:nvSpPr>
          <p:cNvPr id="3" name="Content Placeholder 2"/>
          <p:cNvSpPr>
            <a:spLocks noGrp="1"/>
          </p:cNvSpPr>
          <p:nvPr>
            <p:ph idx="1"/>
          </p:nvPr>
        </p:nvSpPr>
        <p:spPr>
          <a:xfrm>
            <a:off x="4297680" y="528321"/>
            <a:ext cx="7569200" cy="4004490"/>
          </a:xfrm>
        </p:spPr>
        <p:txBody>
          <a:bodyPr anchor="ctr">
            <a:normAutofit/>
          </a:bodyPr>
          <a:lstStyle/>
          <a:p>
            <a:r>
              <a:rPr lang="en-US" sz="4800" dirty="0"/>
              <a:t>Stages</a:t>
            </a:r>
            <a:endParaRPr lang="en-US" sz="4800" dirty="0"/>
          </a:p>
          <a:p>
            <a:pPr lvl="1"/>
            <a:r>
              <a:rPr lang="en-US" sz="3600" dirty="0"/>
              <a:t>Table Stage</a:t>
            </a:r>
            <a:endParaRPr lang="en-US" sz="3600" dirty="0"/>
          </a:p>
          <a:p>
            <a:pPr lvl="1"/>
            <a:r>
              <a:rPr lang="en-US" sz="3600" dirty="0"/>
              <a:t>Named Stage </a:t>
            </a:r>
            <a:endParaRPr lang="en-US" sz="3600" dirty="0"/>
          </a:p>
          <a:p>
            <a:pPr lvl="2"/>
            <a:r>
              <a:rPr lang="en-US" sz="3200" dirty="0"/>
              <a:t>Permanent </a:t>
            </a:r>
            <a:endParaRPr lang="en-US" sz="3200" dirty="0"/>
          </a:p>
          <a:p>
            <a:pPr lvl="2"/>
            <a:r>
              <a:rPr lang="en-US" sz="3200" dirty="0"/>
              <a:t>Temporary</a:t>
            </a:r>
            <a:endParaRPr lang="en-US" sz="3200" dirty="0"/>
          </a:p>
          <a:p>
            <a:pPr lvl="1"/>
            <a:r>
              <a:rPr lang="en-US" sz="3600" dirty="0"/>
              <a:t>User Stage</a:t>
            </a:r>
            <a:endParaRPr lang="en-US" sz="3600" dirty="0"/>
          </a:p>
          <a:p>
            <a:pPr lvl="1"/>
            <a:r>
              <a:rPr lang="en-US" sz="3600" dirty="0"/>
              <a:t>External stage</a:t>
            </a:r>
            <a:endParaRPr lang="en-US" sz="3600" dirty="0"/>
          </a:p>
          <a:p>
            <a:pPr lvl="1"/>
            <a:endParaRPr lang="en-US" sz="2000" dirty="0"/>
          </a:p>
        </p:txBody>
      </p:sp>
      <p:pic>
        <p:nvPicPr>
          <p:cNvPr id="4" name="Picture 3"/>
          <p:cNvPicPr>
            <a:picLocks noChangeAspect="1"/>
          </p:cNvPicPr>
          <p:nvPr/>
        </p:nvPicPr>
        <p:blipFill>
          <a:blip r:embed="rId1"/>
          <a:stretch>
            <a:fillRect/>
          </a:stretch>
        </p:blipFill>
        <p:spPr>
          <a:xfrm>
            <a:off x="7692088" y="640080"/>
            <a:ext cx="3830320" cy="2788920"/>
          </a:xfrm>
          <a:prstGeom prst="rect">
            <a:avLst/>
          </a:prstGeom>
        </p:spPr>
      </p:pic>
      <p:pic>
        <p:nvPicPr>
          <p:cNvPr id="8" name="Picture 7" descr="A picture containing roo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137" y="3892732"/>
            <a:ext cx="5556863" cy="2647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p:cNvGraphicFramePr>
            <a:graphicFrameLocks noGrp="1"/>
          </p:cNvGraphicFramePr>
          <p:nvPr>
            <p:ph type="pic" idx="1"/>
          </p:nvPr>
        </p:nvGraphicFramePr>
        <p:xfrm>
          <a:off x="3647440" y="193040"/>
          <a:ext cx="8412480" cy="654303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Title 1"/>
          <p:cNvSpPr>
            <a:spLocks noGrp="1"/>
          </p:cNvSpPr>
          <p:nvPr>
            <p:ph type="title"/>
          </p:nvPr>
        </p:nvSpPr>
        <p:spPr>
          <a:xfrm>
            <a:off x="0" y="245232"/>
            <a:ext cx="3556000" cy="6490848"/>
          </a:xfrm>
          <a:solidFill>
            <a:schemeClr val="accent2">
              <a:lumMod val="40000"/>
              <a:lumOff val="60000"/>
            </a:schemeClr>
          </a:solidFill>
        </p:spPr>
        <p:txBody>
          <a:bodyPr vert="horz" lIns="91440" tIns="45720" rIns="91440" bIns="45720" rtlCol="0">
            <a:normAutofit/>
          </a:bodyPr>
          <a:lstStyle/>
          <a:p>
            <a:r>
              <a:rPr lang="en-US" sz="4800" b="1" dirty="0"/>
              <a:t>Snowflake </a:t>
            </a:r>
            <a:br>
              <a:rPr lang="en-US" sz="4800" b="1" dirty="0"/>
            </a:br>
            <a:r>
              <a:rPr lang="en-US" sz="4800" b="1" dirty="0"/>
              <a:t>Stages</a:t>
            </a:r>
            <a:br>
              <a:rPr lang="en-US" sz="4800" b="1" dirty="0"/>
            </a:br>
            <a:br>
              <a:rPr lang="en-US" sz="4800" b="1" dirty="0"/>
            </a:br>
            <a:br>
              <a:rPr lang="en-US" sz="4800" b="1" dirty="0"/>
            </a:br>
            <a:br>
              <a:rPr lang="en-US" sz="4800" b="1" dirty="0"/>
            </a:br>
            <a:br>
              <a:rPr lang="en-US" sz="4800" b="1" dirty="0"/>
            </a:br>
            <a:endParaRPr lang="en-US" sz="4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45232"/>
            <a:ext cx="3520440" cy="6379087"/>
          </a:xfrm>
          <a:solidFill>
            <a:schemeClr val="accent2">
              <a:lumMod val="40000"/>
              <a:lumOff val="60000"/>
            </a:schemeClr>
          </a:solidFill>
        </p:spPr>
        <p:txBody>
          <a:bodyPr vert="horz" lIns="91440" tIns="45720" rIns="91440" bIns="45720" rtlCol="0">
            <a:normAutofit/>
          </a:bodyPr>
          <a:lstStyle/>
          <a:p>
            <a:r>
              <a:rPr lang="en-US" sz="4800" b="1" dirty="0"/>
              <a:t>Viewing </a:t>
            </a:r>
            <a:br>
              <a:rPr lang="en-US" sz="4800" b="1" dirty="0"/>
            </a:br>
            <a:r>
              <a:rPr lang="en-US" sz="4800" b="1" dirty="0"/>
              <a:t>Stages</a:t>
            </a:r>
            <a:endParaRPr lang="en-US" sz="4800" b="1" dirty="0"/>
          </a:p>
        </p:txBody>
      </p:sp>
      <p:graphicFrame>
        <p:nvGraphicFramePr>
          <p:cNvPr id="5" name="Content Placeholder 2"/>
          <p:cNvGraphicFramePr>
            <a:graphicFrameLocks noGrp="1"/>
          </p:cNvGraphicFramePr>
          <p:nvPr>
            <p:ph idx="1"/>
          </p:nvPr>
        </p:nvGraphicFramePr>
        <p:xfrm>
          <a:off x="4597390" y="292090"/>
          <a:ext cx="7391410" cy="63322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74667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Loading Data &amp; File Formats</a:t>
            </a:r>
            <a:endParaRPr lang="en-US" sz="6000" b="1" dirty="0"/>
          </a:p>
        </p:txBody>
      </p:sp>
      <p:sp>
        <p:nvSpPr>
          <p:cNvPr id="3" name="Footer Placeholder 2"/>
          <p:cNvSpPr>
            <a:spLocks noGrp="1"/>
          </p:cNvSpPr>
          <p:nvPr>
            <p:ph type="ftr" sz="quarter" idx="4294967295"/>
          </p:nvPr>
        </p:nvSpPr>
        <p:spPr>
          <a:xfrm>
            <a:off x="2886075" y="6406555"/>
            <a:ext cx="6610350" cy="358775"/>
          </a:xfrm>
        </p:spPr>
        <p:txBody>
          <a:bodyPr/>
          <a:lstStyle/>
          <a:p>
            <a:r>
              <a:rPr lang="en-US"/>
              <a:t>92-4, Ground Floor, beside Biryani Zone, Marathahalli, Bengaluru, Karnataka 560037</a:t>
            </a:r>
            <a:endParaRPr lang="en-US"/>
          </a:p>
        </p:txBody>
      </p:sp>
      <p:pic>
        <p:nvPicPr>
          <p:cNvPr id="5" name="Content Placeholder 4"/>
          <p:cNvPicPr>
            <a:picLocks noGrp="1" noChangeAspect="1"/>
          </p:cNvPicPr>
          <p:nvPr>
            <p:ph idx="1"/>
          </p:nvPr>
        </p:nvPicPr>
        <p:blipFill>
          <a:blip r:embed="rId1"/>
          <a:stretch>
            <a:fillRect/>
          </a:stretch>
        </p:blipFill>
        <p:spPr>
          <a:xfrm>
            <a:off x="387967" y="1285787"/>
            <a:ext cx="10287000" cy="2313010"/>
          </a:xfrm>
          <a:prstGeom prst="rect">
            <a:avLst/>
          </a:prstGeom>
        </p:spPr>
      </p:pic>
      <p:pic>
        <p:nvPicPr>
          <p:cNvPr id="6" name="Picture 5"/>
          <p:cNvPicPr>
            <a:picLocks noChangeAspect="1"/>
          </p:cNvPicPr>
          <p:nvPr/>
        </p:nvPicPr>
        <p:blipFill>
          <a:blip r:embed="rId2"/>
          <a:stretch>
            <a:fillRect/>
          </a:stretch>
        </p:blipFill>
        <p:spPr>
          <a:xfrm>
            <a:off x="1" y="3691467"/>
            <a:ext cx="11954932" cy="3166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2192000" cy="1325563"/>
          </a:xfrm>
          <a:solidFill>
            <a:srgbClr val="00B0F0"/>
          </a:solidFill>
        </p:spPr>
        <p:txBody>
          <a:bodyPr/>
          <a:lstStyle/>
          <a:p>
            <a:r>
              <a:rPr lang="en-US" dirty="0"/>
              <a:t>Data Loading  Web UI	</a:t>
            </a:r>
            <a:endParaRPr lang="en-US" dirty="0"/>
          </a:p>
        </p:txBody>
      </p:sp>
      <p:graphicFrame>
        <p:nvGraphicFramePr>
          <p:cNvPr id="5" name="Content Placeholder 2"/>
          <p:cNvGraphicFramePr>
            <a:graphicFrameLocks noGrp="1"/>
          </p:cNvGraphicFramePr>
          <p:nvPr>
            <p:ph idx="1"/>
          </p:nvPr>
        </p:nvGraphicFramePr>
        <p:xfrm>
          <a:off x="121920" y="1178560"/>
          <a:ext cx="11938000" cy="5577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5575</Words>
  <Application>WPS Presentation</Application>
  <PresentationFormat>Widescreen</PresentationFormat>
  <Paragraphs>205</Paragraphs>
  <Slides>37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SimSun</vt:lpstr>
      <vt:lpstr>Wingdings</vt:lpstr>
      <vt:lpstr>Calibri</vt:lpstr>
      <vt:lpstr>Calibri Light</vt:lpstr>
      <vt:lpstr>Microsoft YaHei</vt:lpstr>
      <vt:lpstr>Arial Unicode MS</vt:lpstr>
      <vt:lpstr>Courier 10 Pitch</vt:lpstr>
      <vt:lpstr>Segoe Print</vt:lpstr>
      <vt:lpstr>Calibri</vt:lpstr>
      <vt:lpstr>Office Theme</vt:lpstr>
      <vt:lpstr>Agenda	</vt:lpstr>
      <vt:lpstr>Data Loading - Bulk Copy</vt:lpstr>
      <vt:lpstr>Data Loading - Bulk Copy</vt:lpstr>
      <vt:lpstr>Data Loading</vt:lpstr>
      <vt:lpstr>Snowflake Stages</vt:lpstr>
      <vt:lpstr>Snowflake  Stages     </vt:lpstr>
      <vt:lpstr>Viewing  Stages</vt:lpstr>
      <vt:lpstr>Data Loading Data &amp; File Formats</vt:lpstr>
      <vt:lpstr>Data Loading  Web UI	</vt:lpstr>
      <vt:lpstr>Data Loading  Bulk Copy Snowsql	</vt:lpstr>
      <vt:lpstr>Data Loading Data &amp; File Formats</vt:lpstr>
      <vt:lpstr>Data Loading – File Format</vt:lpstr>
      <vt:lpstr>File Formats</vt:lpstr>
      <vt:lpstr>File Formats..</vt:lpstr>
      <vt:lpstr>File Format</vt:lpstr>
      <vt:lpstr>Uploading Files To Stage	</vt:lpstr>
      <vt:lpstr>Querying From Stage</vt:lpstr>
      <vt:lpstr>Data Loading – Transformation</vt:lpstr>
      <vt:lpstr>Bulk Copy</vt:lpstr>
      <vt:lpstr>Bulk Copy..</vt:lpstr>
      <vt:lpstr>Bulk Copy</vt:lpstr>
      <vt:lpstr>Data Loading – Bulk Copy Steps</vt:lpstr>
      <vt:lpstr>Data Loading – Bulk Copy Steps</vt:lpstr>
      <vt:lpstr>Data Loading – Bulk Copy Steps</vt:lpstr>
      <vt:lpstr>Data Loading – Bulk Copy Steps</vt:lpstr>
      <vt:lpstr>Data Loading – Trouble Shooting Errors</vt:lpstr>
      <vt:lpstr>Data Loading – Trouble Shooting Errors</vt:lpstr>
      <vt:lpstr>Data Load - File Specs</vt:lpstr>
      <vt:lpstr>Data Load - File Specs</vt:lpstr>
      <vt:lpstr>Data Loading – DB Objects</vt:lpstr>
      <vt:lpstr>Data Loading – Best Practices</vt:lpstr>
      <vt:lpstr>Data Loading – Best Practices</vt:lpstr>
      <vt:lpstr>Data Loading – Best Practices</vt:lpstr>
      <vt:lpstr>Data Loading – Best Practices</vt:lpstr>
      <vt:lpstr>Data Loading – Best Practices</vt:lpstr>
      <vt:lpstr>Data Loading – Best Practices</vt:lpstr>
      <vt:lpstr>Data Loading – Best Practices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Bandaru, Madhavi Latha</dc:creator>
  <cp:lastModifiedBy>balu mxr</cp:lastModifiedBy>
  <cp:revision>47</cp:revision>
  <dcterms:created xsi:type="dcterms:W3CDTF">2020-05-17T13:58:00Z</dcterms:created>
  <dcterms:modified xsi:type="dcterms:W3CDTF">2024-10-01T00:41:42Z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4F8F1F9F31924217A1542ABFAD4063F9_12</vt:lpwstr>
  </property>
  <property fmtid="{D5CDD505-2E9C-101B-9397-08002B2CF9AE}" pid="3" name="KSOProductBuildVer">
    <vt:lpwstr>1033-12.2.0.18586</vt:lpwstr>
  </property>
</Properties>
</file>