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868F-3A3C-4BD9-AB3A-05CCAA99066F}" type="datetimeFigureOut">
              <a:rPr lang="en-US" smtClean="0"/>
              <a:t>8/18/2022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DD01-C65B-4863-8768-E2A91A5623D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4471990" cy="114937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Data  Model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1600" b="0" dirty="0" smtClean="0"/>
              <a:t>For the modelling all the data in all tables will be used</a:t>
            </a:r>
            <a:endParaRPr lang="en-IN" sz="1600" b="0" dirty="0"/>
          </a:p>
        </p:txBody>
      </p:sp>
      <p:pic>
        <p:nvPicPr>
          <p:cNvPr id="5" name="Content Placeholder 4" descr="1800-Five-Steps-to-a-Strategic-Plan-6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8" y="214290"/>
            <a:ext cx="3686172" cy="60007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1428736"/>
            <a:ext cx="4572032" cy="4762501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1800" b="1" dirty="0" smtClean="0"/>
              <a:t>Plan Of Work</a:t>
            </a:r>
          </a:p>
          <a:p>
            <a:endParaRPr lang="en-IN" b="1" dirty="0" smtClean="0"/>
          </a:p>
          <a:p>
            <a:r>
              <a:rPr lang="en-IN" dirty="0" smtClean="0"/>
              <a:t>1.Data Preparation</a:t>
            </a:r>
          </a:p>
          <a:p>
            <a:r>
              <a:rPr lang="en-IN" dirty="0"/>
              <a:t>	</a:t>
            </a:r>
            <a:r>
              <a:rPr lang="en-IN" dirty="0" smtClean="0"/>
              <a:t>Merge all the tables , then clean the data and remove any outliers</a:t>
            </a:r>
          </a:p>
          <a:p>
            <a:endParaRPr lang="en-IN" dirty="0"/>
          </a:p>
          <a:p>
            <a:r>
              <a:rPr lang="en-IN" dirty="0" smtClean="0"/>
              <a:t>2. Feature engineering</a:t>
            </a:r>
          </a:p>
          <a:p>
            <a:r>
              <a:rPr lang="en-IN" dirty="0"/>
              <a:t>	</a:t>
            </a:r>
            <a:r>
              <a:rPr lang="en-IN" dirty="0" smtClean="0"/>
              <a:t>Create new features  if required</a:t>
            </a:r>
          </a:p>
          <a:p>
            <a:r>
              <a:rPr lang="en-IN" dirty="0" smtClean="0"/>
              <a:t>3.Model  Building</a:t>
            </a:r>
          </a:p>
          <a:p>
            <a:r>
              <a:rPr lang="en-IN" dirty="0"/>
              <a:t>	</a:t>
            </a:r>
            <a:r>
              <a:rPr lang="en-IN" dirty="0" smtClean="0"/>
              <a:t>Test different algorithms that best fitted  using cross validation</a:t>
            </a:r>
          </a:p>
          <a:p>
            <a:r>
              <a:rPr lang="en-IN" dirty="0" smtClean="0"/>
              <a:t>4.</a:t>
            </a:r>
            <a:r>
              <a:rPr lang="en-IN" dirty="0"/>
              <a:t> </a:t>
            </a:r>
            <a:r>
              <a:rPr lang="en-IN" dirty="0" smtClean="0"/>
              <a:t>Evaluation</a:t>
            </a:r>
          </a:p>
          <a:p>
            <a:r>
              <a:rPr lang="en-IN" dirty="0"/>
              <a:t>	</a:t>
            </a:r>
            <a:r>
              <a:rPr lang="en-IN" dirty="0" smtClean="0"/>
              <a:t>using different metrics , measure the performance</a:t>
            </a:r>
          </a:p>
          <a:p>
            <a:r>
              <a:rPr lang="en-IN" dirty="0" smtClean="0"/>
              <a:t>5.Productinize the algorithm</a:t>
            </a:r>
          </a:p>
          <a:p>
            <a:r>
              <a:rPr lang="en-IN" dirty="0"/>
              <a:t>	</a:t>
            </a:r>
            <a:r>
              <a:rPr lang="en-IN" dirty="0" smtClean="0"/>
              <a:t>Deploy it in production as an API</a:t>
            </a:r>
          </a:p>
          <a:p>
            <a:endParaRPr lang="en-IN" dirty="0"/>
          </a:p>
          <a:p>
            <a:r>
              <a:rPr lang="en-IN" dirty="0" smtClean="0"/>
              <a:t>6.QA and </a:t>
            </a:r>
            <a:r>
              <a:rPr lang="en-IN" dirty="0" err="1" smtClean="0"/>
              <a:t>DevOps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Quality tests are performed to check whether the algorithm is meeting the expectation or not.</a:t>
            </a:r>
          </a:p>
          <a:p>
            <a:r>
              <a:rPr lang="en-IN" dirty="0"/>
              <a:t>	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 Model    For the modelling all the data in all tables will be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KSK</dc:creator>
  <cp:lastModifiedBy>KSK</cp:lastModifiedBy>
  <cp:revision>5</cp:revision>
  <dcterms:created xsi:type="dcterms:W3CDTF">2022-08-18T10:15:50Z</dcterms:created>
  <dcterms:modified xsi:type="dcterms:W3CDTF">2022-08-18T11:01:31Z</dcterms:modified>
</cp:coreProperties>
</file>