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C8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2436" y="-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90A4B0-D3BE-4F3D-9E42-3293CC608267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FE40C2-C5BB-4D76-856E-6E196331172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90A4B0-D3BE-4F3D-9E42-3293CC608267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FE40C2-C5BB-4D76-856E-6E19633117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90A4B0-D3BE-4F3D-9E42-3293CC608267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FE40C2-C5BB-4D76-856E-6E19633117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90A4B0-D3BE-4F3D-9E42-3293CC608267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FE40C2-C5BB-4D76-856E-6E19633117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90A4B0-D3BE-4F3D-9E42-3293CC608267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FE40C2-C5BB-4D76-856E-6E196331172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90A4B0-D3BE-4F3D-9E42-3293CC608267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FE40C2-C5BB-4D76-856E-6E19633117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90A4B0-D3BE-4F3D-9E42-3293CC608267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FE40C2-C5BB-4D76-856E-6E19633117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90A4B0-D3BE-4F3D-9E42-3293CC608267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FE40C2-C5BB-4D76-856E-6E19633117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90A4B0-D3BE-4F3D-9E42-3293CC608267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FE40C2-C5BB-4D76-856E-6E196331172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90A4B0-D3BE-4F3D-9E42-3293CC608267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FE40C2-C5BB-4D76-856E-6E19633117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90A4B0-D3BE-4F3D-9E42-3293CC608267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FE40C2-C5BB-4D76-856E-6E196331172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290A4B0-D3BE-4F3D-9E42-3293CC608267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BFE40C2-C5BB-4D76-856E-6E196331172B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-3"/>
            <a:ext cx="9180512" cy="6858003"/>
            <a:chOff x="0" y="-3"/>
            <a:chExt cx="9180512" cy="6858003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2" name="Rectangle 1"/>
            <p:cNvSpPr/>
            <p:nvPr/>
          </p:nvSpPr>
          <p:spPr>
            <a:xfrm>
              <a:off x="0" y="-1"/>
              <a:ext cx="1115616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13384" y="-1"/>
              <a:ext cx="914400" cy="58772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08299" y="-3"/>
              <a:ext cx="914400" cy="4769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90056" y="-2"/>
              <a:ext cx="914400" cy="3624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266112" y="-3"/>
              <a:ext cx="914400" cy="1733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516216" y="1"/>
              <a:ext cx="1152128" cy="26233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558374" y="884847"/>
            <a:ext cx="82661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latin typeface="Times New Roman" pitchFamily="18" charset="0"/>
                <a:cs typeface="Times New Roman" pitchFamily="18" charset="0"/>
              </a:rPr>
              <a:t>KEYLOGGER PROJECT</a:t>
            </a:r>
            <a:endParaRPr lang="en-IN" sz="8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47851" y="3769477"/>
            <a:ext cx="1899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Presented by: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347851" y="4292550"/>
            <a:ext cx="45384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Bahnschrift" pitchFamily="34" charset="0"/>
              </a:rPr>
              <a:t>Sasi</a:t>
            </a:r>
            <a:r>
              <a:rPr lang="en-US" sz="2800" dirty="0" smtClean="0">
                <a:latin typeface="Bahnschrift" pitchFamily="34" charset="0"/>
              </a:rPr>
              <a:t> Kumar C</a:t>
            </a:r>
          </a:p>
          <a:p>
            <a:r>
              <a:rPr lang="en-US" sz="2800" dirty="0" err="1" smtClean="0">
                <a:latin typeface="Bahnschrift" pitchFamily="34" charset="0"/>
              </a:rPr>
              <a:t>Priyadharshini</a:t>
            </a:r>
            <a:r>
              <a:rPr lang="en-US" sz="2800" dirty="0" smtClean="0">
                <a:latin typeface="Bahnschrift" pitchFamily="34" charset="0"/>
              </a:rPr>
              <a:t> Engineering</a:t>
            </a:r>
          </a:p>
          <a:p>
            <a:r>
              <a:rPr lang="en-US" sz="2800" dirty="0" smtClean="0">
                <a:latin typeface="Bahnschrift" pitchFamily="34" charset="0"/>
              </a:rPr>
              <a:t>College</a:t>
            </a:r>
            <a:endParaRPr lang="en-IN" sz="2800" dirty="0"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88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133" y="188640"/>
            <a:ext cx="2149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Result</a:t>
            </a:r>
            <a:endParaRPr lang="en-IN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916832"/>
            <a:ext cx="866352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 the result is a responsible and transparent </a:t>
            </a:r>
            <a:r>
              <a:rPr lang="en-US" sz="3000" dirty="0" err="1" smtClean="0"/>
              <a:t>keylogging</a:t>
            </a:r>
            <a:r>
              <a:rPr lang="en-US" sz="3000" dirty="0" smtClean="0"/>
              <a:t> </a:t>
            </a:r>
          </a:p>
          <a:p>
            <a:r>
              <a:rPr lang="en-US" sz="3000" dirty="0" smtClean="0"/>
              <a:t>solution that meets specified requirements while </a:t>
            </a:r>
          </a:p>
          <a:p>
            <a:r>
              <a:rPr lang="en-US" sz="3000" dirty="0" smtClean="0"/>
              <a:t>upholding user privacy and legal </a:t>
            </a:r>
            <a:r>
              <a:rPr lang="en-US" sz="3000" dirty="0" err="1" smtClean="0"/>
              <a:t>compliance.It</a:t>
            </a:r>
            <a:r>
              <a:rPr lang="en-US" sz="3000" dirty="0" smtClean="0"/>
              <a:t> </a:t>
            </a:r>
          </a:p>
          <a:p>
            <a:r>
              <a:rPr lang="en-US" sz="3000" dirty="0" smtClean="0"/>
              <a:t>provides valuable insights for authorized users while </a:t>
            </a:r>
          </a:p>
          <a:p>
            <a:r>
              <a:rPr lang="en-US" sz="3000" dirty="0" smtClean="0"/>
              <a:t>respecting the rights and consent of individuals being </a:t>
            </a:r>
          </a:p>
          <a:p>
            <a:r>
              <a:rPr lang="en-US" sz="3000" dirty="0" smtClean="0"/>
              <a:t>monitored.</a:t>
            </a:r>
          </a:p>
        </p:txBody>
      </p:sp>
    </p:spTree>
    <p:extLst>
      <p:ext uri="{BB962C8B-B14F-4D97-AF65-F5344CB8AC3E}">
        <p14:creationId xmlns:p14="http://schemas.microsoft.com/office/powerpoint/2010/main" val="6090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133" y="188640"/>
            <a:ext cx="23214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IN" sz="6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5" r="40937" b="35810"/>
          <a:stretch/>
        </p:blipFill>
        <p:spPr>
          <a:xfrm>
            <a:off x="1115617" y="1600843"/>
            <a:ext cx="5934754" cy="334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2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88640"/>
            <a:ext cx="36888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248902"/>
            <a:ext cx="849809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conclusion, the development and deployment of a </a:t>
            </a:r>
            <a:r>
              <a:rPr lang="en-US" dirty="0" err="1" smtClean="0"/>
              <a:t>keylogger</a:t>
            </a:r>
            <a:r>
              <a:rPr lang="en-US" dirty="0" smtClean="0"/>
              <a:t> software solution </a:t>
            </a:r>
          </a:p>
          <a:p>
            <a:r>
              <a:rPr lang="en-US" dirty="0" smtClean="0"/>
              <a:t>involve careful consideration of various factors, including functionality, security, legality, </a:t>
            </a:r>
          </a:p>
          <a:p>
            <a:r>
              <a:rPr lang="en-US" dirty="0" smtClean="0"/>
              <a:t>and ethical implications. By following a systematic approach and adhering to best </a:t>
            </a:r>
          </a:p>
          <a:p>
            <a:r>
              <a:rPr lang="en-US" dirty="0" smtClean="0"/>
              <a:t>practices, developers can create a solution that meets the specified requirements while </a:t>
            </a:r>
          </a:p>
          <a:p>
            <a:r>
              <a:rPr lang="en-US" dirty="0" smtClean="0"/>
              <a:t>respecting user privacy and legal requirements.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keylogger</a:t>
            </a:r>
            <a:r>
              <a:rPr lang="en-US" dirty="0" smtClean="0"/>
              <a:t> algorithm ensures effective capture and logging of keystrokes, while </a:t>
            </a:r>
          </a:p>
          <a:p>
            <a:r>
              <a:rPr lang="en-US" dirty="0" smtClean="0"/>
              <a:t>deployment considerations address issues such as stealth operation, data security, legal </a:t>
            </a:r>
          </a:p>
          <a:p>
            <a:r>
              <a:rPr lang="en-US" dirty="0" smtClean="0"/>
              <a:t>compliance, user awareness, and ongoing maintenance.</a:t>
            </a:r>
          </a:p>
          <a:p>
            <a:endParaRPr lang="en-US" dirty="0" smtClean="0"/>
          </a:p>
          <a:p>
            <a:r>
              <a:rPr lang="en-US" dirty="0" smtClean="0"/>
              <a:t>Ultimately, the result is a </a:t>
            </a:r>
            <a:r>
              <a:rPr lang="en-US" dirty="0" err="1" smtClean="0"/>
              <a:t>keylogger</a:t>
            </a:r>
            <a:r>
              <a:rPr lang="en-US" dirty="0" smtClean="0"/>
              <a:t> software solution that provides valuable insights for </a:t>
            </a:r>
          </a:p>
          <a:p>
            <a:r>
              <a:rPr lang="en-US" dirty="0" smtClean="0"/>
              <a:t>authorized users in scenarios such as parental control or employee monitoring, while</a:t>
            </a:r>
          </a:p>
          <a:p>
            <a:r>
              <a:rPr lang="en-US" dirty="0" smtClean="0"/>
              <a:t> also prioritizing user privacy, consent, and ethical use. Clear communication and </a:t>
            </a:r>
          </a:p>
          <a:p>
            <a:r>
              <a:rPr lang="en-US" dirty="0" smtClean="0"/>
              <a:t>transparency are essential to ensure that users understand the presence and purpose of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keylogger</a:t>
            </a:r>
            <a:r>
              <a:rPr lang="en-US" dirty="0" smtClean="0"/>
              <a:t>, and that their rights are respected throughout the process.</a:t>
            </a:r>
          </a:p>
          <a:p>
            <a:endParaRPr lang="en-US" dirty="0" smtClean="0"/>
          </a:p>
          <a:p>
            <a:r>
              <a:rPr lang="en-US" dirty="0" smtClean="0"/>
              <a:t>By implementing these principles and considerations, developers can create a </a:t>
            </a:r>
            <a:r>
              <a:rPr lang="en-US" dirty="0" err="1" smtClean="0"/>
              <a:t>keylogger</a:t>
            </a:r>
            <a:endParaRPr lang="en-US" dirty="0" smtClean="0"/>
          </a:p>
          <a:p>
            <a:r>
              <a:rPr lang="en-US" dirty="0" smtClean="0"/>
              <a:t>solution that strikes a balance between functionality and ethical responsibility, </a:t>
            </a:r>
          </a:p>
          <a:p>
            <a:r>
              <a:rPr lang="en-US" dirty="0" smtClean="0"/>
              <a:t>benefiting both users and society as a whole.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404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88640"/>
            <a:ext cx="42659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Future Scope</a:t>
            </a:r>
            <a:endParaRPr lang="en-IN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585823"/>
            <a:ext cx="84158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future, </a:t>
            </a:r>
            <a:r>
              <a:rPr lang="en-US" dirty="0" err="1"/>
              <a:t>keylogger</a:t>
            </a:r>
            <a:r>
              <a:rPr lang="en-US" dirty="0"/>
              <a:t> software may evolve to incorporate advanced features such as </a:t>
            </a:r>
            <a:endParaRPr lang="en-US" dirty="0" smtClean="0"/>
          </a:p>
          <a:p>
            <a:r>
              <a:rPr lang="en-US" dirty="0" smtClean="0"/>
              <a:t>machine </a:t>
            </a:r>
            <a:r>
              <a:rPr lang="en-US" dirty="0"/>
              <a:t>learning algorithms for improved keystroke recognition and context-aware </a:t>
            </a:r>
            <a:endParaRPr lang="en-US" dirty="0" smtClean="0"/>
          </a:p>
          <a:p>
            <a:r>
              <a:rPr lang="en-US" dirty="0" smtClean="0"/>
              <a:t>logging</a:t>
            </a:r>
            <a:r>
              <a:rPr lang="en-US" dirty="0"/>
              <a:t>. Additionally, integration with other monitoring technologies like screen </a:t>
            </a:r>
            <a:endParaRPr lang="en-US" dirty="0" smtClean="0"/>
          </a:p>
          <a:p>
            <a:r>
              <a:rPr lang="en-US" dirty="0" smtClean="0"/>
              <a:t>capture </a:t>
            </a:r>
            <a:r>
              <a:rPr lang="en-US" dirty="0"/>
              <a:t>and webcam recording could provide a more comprehensive understanding 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/>
              <a:t>user behavior. Furthermore, </a:t>
            </a:r>
            <a:r>
              <a:rPr lang="en-US" dirty="0" err="1"/>
              <a:t>keyloggers</a:t>
            </a:r>
            <a:r>
              <a:rPr lang="en-US" dirty="0"/>
              <a:t> could find applications in </a:t>
            </a:r>
            <a:r>
              <a:rPr lang="en-US" dirty="0" err="1"/>
              <a:t>cybersecurity</a:t>
            </a:r>
            <a:r>
              <a:rPr lang="en-US" dirty="0"/>
              <a:t> for </a:t>
            </a:r>
            <a:endParaRPr lang="en-US" dirty="0" smtClean="0"/>
          </a:p>
          <a:p>
            <a:r>
              <a:rPr lang="en-US" dirty="0" smtClean="0"/>
              <a:t>proactive </a:t>
            </a:r>
            <a:r>
              <a:rPr lang="en-US" dirty="0"/>
              <a:t>threat detection and incident response, enabling organizations to detect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mitigate security breaches more effectively. Enhanced security measures, such as </a:t>
            </a:r>
            <a:endParaRPr lang="en-US" dirty="0" smtClean="0"/>
          </a:p>
          <a:p>
            <a:r>
              <a:rPr lang="en-US" dirty="0" smtClean="0"/>
              <a:t>biometric </a:t>
            </a:r>
            <a:r>
              <a:rPr lang="en-US" dirty="0"/>
              <a:t>authentication for accessing logged data, may be implemented to </a:t>
            </a:r>
            <a:r>
              <a:rPr lang="en-US" dirty="0" smtClean="0"/>
              <a:t>protect</a:t>
            </a:r>
          </a:p>
          <a:p>
            <a:r>
              <a:rPr lang="en-US" dirty="0" smtClean="0"/>
              <a:t>against </a:t>
            </a:r>
            <a:r>
              <a:rPr lang="en-US" dirty="0"/>
              <a:t>unauthorized access. However, as technology advances, there will be a greater </a:t>
            </a:r>
            <a:r>
              <a:rPr lang="en-US" dirty="0" smtClean="0"/>
              <a:t>e</a:t>
            </a:r>
          </a:p>
          <a:p>
            <a:r>
              <a:rPr lang="en-US" dirty="0" err="1" smtClean="0"/>
              <a:t>mphasis</a:t>
            </a:r>
            <a:r>
              <a:rPr lang="en-US" dirty="0" smtClean="0"/>
              <a:t> </a:t>
            </a:r>
            <a:r>
              <a:rPr lang="en-US" dirty="0"/>
              <a:t>on ethical considerations, privacy protection, and regulatory compliance to </a:t>
            </a:r>
            <a:endParaRPr lang="en-US" dirty="0" smtClean="0"/>
          </a:p>
          <a:p>
            <a:r>
              <a:rPr lang="en-US" dirty="0" smtClean="0"/>
              <a:t>ensure </a:t>
            </a:r>
            <a:r>
              <a:rPr lang="en-US" dirty="0"/>
              <a:t>responsible deployment and usage of </a:t>
            </a:r>
            <a:r>
              <a:rPr lang="en-US" dirty="0" err="1"/>
              <a:t>keylogging</a:t>
            </a:r>
            <a:r>
              <a:rPr lang="en-US" dirty="0"/>
              <a:t> software.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997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88640"/>
            <a:ext cx="36022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585823"/>
            <a:ext cx="84158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future, </a:t>
            </a:r>
            <a:r>
              <a:rPr lang="en-US" dirty="0" err="1"/>
              <a:t>keylogger</a:t>
            </a:r>
            <a:r>
              <a:rPr lang="en-US" dirty="0"/>
              <a:t> software may evolve to incorporate advanced features such as </a:t>
            </a:r>
            <a:endParaRPr lang="en-US" dirty="0" smtClean="0"/>
          </a:p>
          <a:p>
            <a:r>
              <a:rPr lang="en-US" dirty="0" smtClean="0"/>
              <a:t>machine </a:t>
            </a:r>
            <a:r>
              <a:rPr lang="en-US" dirty="0"/>
              <a:t>learning algorithms for improved keystroke recognition and context-aware </a:t>
            </a:r>
            <a:endParaRPr lang="en-US" dirty="0" smtClean="0"/>
          </a:p>
          <a:p>
            <a:r>
              <a:rPr lang="en-US" dirty="0" smtClean="0"/>
              <a:t>logging</a:t>
            </a:r>
            <a:r>
              <a:rPr lang="en-US" dirty="0"/>
              <a:t>. Additionally, integration with other monitoring technologies like screen </a:t>
            </a:r>
            <a:endParaRPr lang="en-US" dirty="0" smtClean="0"/>
          </a:p>
          <a:p>
            <a:r>
              <a:rPr lang="en-US" dirty="0" smtClean="0"/>
              <a:t>capture </a:t>
            </a:r>
            <a:r>
              <a:rPr lang="en-US" dirty="0"/>
              <a:t>and webcam recording could provide a more comprehensive understanding 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/>
              <a:t>user behavior. Furthermore, </a:t>
            </a:r>
            <a:r>
              <a:rPr lang="en-US" dirty="0" err="1"/>
              <a:t>keyloggers</a:t>
            </a:r>
            <a:r>
              <a:rPr lang="en-US" dirty="0"/>
              <a:t> could find applications in </a:t>
            </a:r>
            <a:r>
              <a:rPr lang="en-US" dirty="0" err="1"/>
              <a:t>cybersecurity</a:t>
            </a:r>
            <a:r>
              <a:rPr lang="en-US" dirty="0"/>
              <a:t> for </a:t>
            </a:r>
            <a:endParaRPr lang="en-US" dirty="0" smtClean="0"/>
          </a:p>
          <a:p>
            <a:r>
              <a:rPr lang="en-US" dirty="0" smtClean="0"/>
              <a:t>proactive </a:t>
            </a:r>
            <a:r>
              <a:rPr lang="en-US" dirty="0"/>
              <a:t>threat detection and incident response, enabling organizations to detect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mitigate security breaches more effectively. Enhanced security measures, such as </a:t>
            </a:r>
            <a:endParaRPr lang="en-US" dirty="0" smtClean="0"/>
          </a:p>
          <a:p>
            <a:r>
              <a:rPr lang="en-US" dirty="0" smtClean="0"/>
              <a:t>biometric </a:t>
            </a:r>
            <a:r>
              <a:rPr lang="en-US" dirty="0"/>
              <a:t>authentication for accessing logged data, may be implemented to </a:t>
            </a:r>
            <a:r>
              <a:rPr lang="en-US" dirty="0" smtClean="0"/>
              <a:t>protect</a:t>
            </a:r>
          </a:p>
          <a:p>
            <a:r>
              <a:rPr lang="en-US" dirty="0" smtClean="0"/>
              <a:t>against </a:t>
            </a:r>
            <a:r>
              <a:rPr lang="en-US" dirty="0"/>
              <a:t>unauthorized access. However, as technology advances, there will be a greater </a:t>
            </a:r>
            <a:r>
              <a:rPr lang="en-US" dirty="0" smtClean="0"/>
              <a:t>e</a:t>
            </a:r>
          </a:p>
          <a:p>
            <a:r>
              <a:rPr lang="en-US" dirty="0" err="1" smtClean="0"/>
              <a:t>mphasis</a:t>
            </a:r>
            <a:r>
              <a:rPr lang="en-US" dirty="0" smtClean="0"/>
              <a:t> </a:t>
            </a:r>
            <a:r>
              <a:rPr lang="en-US" dirty="0"/>
              <a:t>on ethical considerations, privacy protection, and regulatory compliance to </a:t>
            </a:r>
            <a:endParaRPr lang="en-US" dirty="0" smtClean="0"/>
          </a:p>
          <a:p>
            <a:r>
              <a:rPr lang="en-US" dirty="0" smtClean="0"/>
              <a:t>ensure </a:t>
            </a:r>
            <a:r>
              <a:rPr lang="en-US" dirty="0"/>
              <a:t>responsible deployment and usage of </a:t>
            </a:r>
            <a:r>
              <a:rPr lang="en-US" dirty="0" err="1"/>
              <a:t>keylogging</a:t>
            </a:r>
            <a:r>
              <a:rPr lang="en-US" dirty="0"/>
              <a:t> software.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998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2276872"/>
            <a:ext cx="5832648" cy="17851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0" u="sng" dirty="0" smtClean="0">
                <a:solidFill>
                  <a:schemeClr val="bg1">
                    <a:lumMod val="95000"/>
                  </a:schemeClr>
                </a:solidFill>
                <a:latin typeface="Bahnschrift Condensed" pitchFamily="34" charset="0"/>
              </a:rPr>
              <a:t>THANK YOU</a:t>
            </a:r>
            <a:endParaRPr lang="en-IN" sz="11000" u="sng" dirty="0">
              <a:solidFill>
                <a:schemeClr val="bg1">
                  <a:lumMod val="95000"/>
                </a:schemeClr>
              </a:solidFill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9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3506" y="688920"/>
            <a:ext cx="24913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Outline</a:t>
            </a:r>
            <a:endParaRPr lang="en-IN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2550" y="1797179"/>
            <a:ext cx="55226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latin typeface="Bahnschrift Condensed" pitchFamily="34" charset="0"/>
              </a:rPr>
              <a:t>Problem Statement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latin typeface="Bahnschrift Condensed" pitchFamily="34" charset="0"/>
              </a:rPr>
              <a:t>Proposed Solution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latin typeface="Bahnschrift Condensed" pitchFamily="34" charset="0"/>
              </a:rPr>
              <a:t>System Development Approach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latin typeface="Bahnschrift Condensed" pitchFamily="34" charset="0"/>
              </a:rPr>
              <a:t>Algorithm &amp; Development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latin typeface="Bahnschrift Condensed" pitchFamily="34" charset="0"/>
              </a:rPr>
              <a:t>Result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latin typeface="Bahnschrift Condensed" pitchFamily="34" charset="0"/>
              </a:rPr>
              <a:t>Conclusion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latin typeface="Bahnschrift Condensed" pitchFamily="34" charset="0"/>
              </a:rPr>
              <a:t>Future Scope References</a:t>
            </a:r>
            <a:endParaRPr lang="en-IN" sz="3600" dirty="0"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13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3506" y="688920"/>
            <a:ext cx="54745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IN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1797179"/>
            <a:ext cx="706315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Bahnschrift Condensed" pitchFamily="34" charset="0"/>
              </a:rPr>
              <a:t>Develop a </a:t>
            </a:r>
            <a:r>
              <a:rPr lang="en-US" sz="3600" dirty="0" err="1" smtClean="0">
                <a:latin typeface="Bahnschrift Condensed" pitchFamily="34" charset="0"/>
              </a:rPr>
              <a:t>keylogger</a:t>
            </a:r>
            <a:r>
              <a:rPr lang="en-US" sz="3600" dirty="0" smtClean="0">
                <a:latin typeface="Bahnschrift Condensed" pitchFamily="34" charset="0"/>
              </a:rPr>
              <a:t> software solution </a:t>
            </a:r>
          </a:p>
          <a:p>
            <a:r>
              <a:rPr lang="en-US" sz="3600" dirty="0" smtClean="0">
                <a:latin typeface="Bahnschrift Condensed" pitchFamily="34" charset="0"/>
              </a:rPr>
              <a:t>that allows authorized users, such as</a:t>
            </a:r>
          </a:p>
          <a:p>
            <a:r>
              <a:rPr lang="en-US" sz="3600" dirty="0" smtClean="0">
                <a:latin typeface="Bahnschrift Condensed" pitchFamily="34" charset="0"/>
              </a:rPr>
              <a:t>parents or employers, to monitor and track </a:t>
            </a:r>
          </a:p>
          <a:p>
            <a:r>
              <a:rPr lang="en-US" sz="3600" dirty="0" smtClean="0">
                <a:latin typeface="Bahnschrift Condensed" pitchFamily="34" charset="0"/>
              </a:rPr>
              <a:t>Keyboard activity on designated devices for</a:t>
            </a:r>
          </a:p>
          <a:p>
            <a:r>
              <a:rPr lang="en-US" sz="3600" dirty="0" smtClean="0">
                <a:latin typeface="Bahnschrift Condensed" pitchFamily="34" charset="0"/>
              </a:rPr>
              <a:t>the purpose of ensuring responsible usage,</a:t>
            </a:r>
          </a:p>
          <a:p>
            <a:r>
              <a:rPr lang="en-US" sz="3600" dirty="0" smtClean="0">
                <a:latin typeface="Bahnschrift Condensed" pitchFamily="34" charset="0"/>
              </a:rPr>
              <a:t>protecting against unauthorized access, and </a:t>
            </a:r>
          </a:p>
          <a:p>
            <a:r>
              <a:rPr lang="en-US" sz="3600" dirty="0" smtClean="0">
                <a:latin typeface="Bahnschrift Condensed" pitchFamily="34" charset="0"/>
              </a:rPr>
              <a:t>promoting productivity.</a:t>
            </a:r>
            <a:endParaRPr lang="en-IN" sz="3600" dirty="0"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07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86156" y="312915"/>
            <a:ext cx="47179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Proposed Solution</a:t>
            </a:r>
            <a:endParaRPr lang="en-IN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8996" y="1456824"/>
            <a:ext cx="78214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Stealth Mode: The </a:t>
            </a:r>
            <a:r>
              <a:rPr lang="en-US" sz="2000" dirty="0" err="1" smtClean="0"/>
              <a:t>keylogger</a:t>
            </a:r>
            <a:r>
              <a:rPr lang="en-US" sz="2000" dirty="0" smtClean="0"/>
              <a:t> should operate discreetly in the background without alerting the user or interfering with regular computer usage.</a:t>
            </a:r>
          </a:p>
          <a:p>
            <a:endParaRPr lang="en-US" sz="2000" dirty="0" smtClean="0"/>
          </a:p>
          <a:p>
            <a:r>
              <a:rPr lang="en-US" sz="2000" dirty="0" smtClean="0"/>
              <a:t>Keystroke Logging: Capture and record all keystrokes made on the target device, including text input, system commands, and keyboard shortcuts.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Timestamping</a:t>
            </a:r>
            <a:r>
              <a:rPr lang="en-US" sz="2000" dirty="0" smtClean="0"/>
              <a:t>: Associate each keystroke with a timestamp to provide chronological context for analysis.</a:t>
            </a:r>
          </a:p>
          <a:p>
            <a:endParaRPr lang="en-US" sz="2000" dirty="0" smtClean="0"/>
          </a:p>
          <a:p>
            <a:r>
              <a:rPr lang="en-US" sz="2000" dirty="0" smtClean="0"/>
              <a:t>User Identification: Implement user identification mechanisms to distinguish between multiple users on shared devices, if applicable.</a:t>
            </a:r>
          </a:p>
          <a:p>
            <a:endParaRPr lang="en-US" sz="2000" dirty="0" smtClean="0"/>
          </a:p>
          <a:p>
            <a:r>
              <a:rPr lang="en-US" sz="2000" dirty="0" smtClean="0"/>
              <a:t>Data Encryption: Securely store logged keystrokes using encryption techniques to prevent unauthorized access to sensitive information.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8914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99592" y="548680"/>
            <a:ext cx="782034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Remote Access: Enable authorized users to remotely access and view logged keystrokes through a secure and authenticated interface.</a:t>
            </a:r>
          </a:p>
          <a:p>
            <a:endParaRPr lang="en-US" sz="2000" dirty="0" smtClean="0"/>
          </a:p>
          <a:p>
            <a:r>
              <a:rPr lang="en-US" sz="2000" dirty="0" smtClean="0"/>
              <a:t>Configurable Settings: Provide configurable settings to allow users to customize logging parameters, such as frequency of data collection and types of keystrokes to capture.</a:t>
            </a:r>
          </a:p>
          <a:p>
            <a:endParaRPr lang="en-US" sz="2000" dirty="0" smtClean="0"/>
          </a:p>
          <a:p>
            <a:r>
              <a:rPr lang="en-US" sz="2000" dirty="0" smtClean="0"/>
              <a:t>Compliance: Ensure compliance with relevant privacy laws and regulations, including obtaining appropriate consent from users before deploying the </a:t>
            </a:r>
            <a:r>
              <a:rPr lang="en-US" sz="2000" dirty="0" err="1" smtClean="0"/>
              <a:t>keylogger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Reporting and Analysis: Facilitate analysis of logged data through comprehensive reporting features, including filtering, search capabilities, and visualization tools.</a:t>
            </a:r>
          </a:p>
          <a:p>
            <a:endParaRPr lang="en-US" sz="2000" dirty="0" smtClean="0"/>
          </a:p>
          <a:p>
            <a:r>
              <a:rPr lang="en-US" sz="2000" dirty="0" smtClean="0"/>
              <a:t>User Notifications: Notify users about the presence of </a:t>
            </a:r>
            <a:r>
              <a:rPr lang="en-US" sz="2000" dirty="0" err="1" smtClean="0"/>
              <a:t>keylogging</a:t>
            </a:r>
            <a:r>
              <a:rPr lang="en-US" sz="2000" dirty="0" smtClean="0"/>
              <a:t> software on their devices and obtain their explicit consent before initiating monitoring activities.</a:t>
            </a:r>
            <a:endParaRPr lang="en-IN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1286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9552" y="312914"/>
            <a:ext cx="460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5576" y="1569566"/>
            <a:ext cx="8275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"system approach" to a </a:t>
            </a:r>
            <a:r>
              <a:rPr lang="en-US" dirty="0" err="1" smtClean="0"/>
              <a:t>keylogger</a:t>
            </a:r>
            <a:r>
              <a:rPr lang="en-US" dirty="0" smtClean="0"/>
              <a:t> refers to a methodical and organized way of</a:t>
            </a:r>
          </a:p>
          <a:p>
            <a:r>
              <a:rPr lang="en-US" dirty="0" smtClean="0"/>
              <a:t> designing and implementing the </a:t>
            </a:r>
            <a:r>
              <a:rPr lang="en-US" dirty="0" err="1" smtClean="0"/>
              <a:t>keylogger</a:t>
            </a:r>
            <a:r>
              <a:rPr lang="en-US" dirty="0" smtClean="0"/>
              <a:t> software within a broader system context. </a:t>
            </a:r>
          </a:p>
          <a:p>
            <a:r>
              <a:rPr lang="en-US" dirty="0" smtClean="0"/>
              <a:t>Here's an outline of the system approach for developing a </a:t>
            </a:r>
            <a:r>
              <a:rPr lang="en-US" dirty="0" err="1" smtClean="0"/>
              <a:t>keylogger</a:t>
            </a:r>
            <a:r>
              <a:rPr lang="en-US" dirty="0" smtClean="0"/>
              <a:t>: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331640" y="2996952"/>
            <a:ext cx="32776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Requirements Gathering: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Design: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Implementatiion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Testing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Monitoring and </a:t>
            </a:r>
            <a:r>
              <a:rPr lang="en-US" dirty="0" err="1" smtClean="0"/>
              <a:t>Maintanance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Docementation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516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9552" y="312914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Algorithm &amp; Deployment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1997666"/>
            <a:ext cx="82444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1.Initialization: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Initialize the </a:t>
            </a:r>
            <a:r>
              <a:rPr lang="en-US" dirty="0" err="1" smtClean="0"/>
              <a:t>keylogger</a:t>
            </a:r>
            <a:r>
              <a:rPr lang="en-US" dirty="0" smtClean="0"/>
              <a:t>, setting up necessary data structures and variables.</a:t>
            </a:r>
          </a:p>
          <a:p>
            <a:endParaRPr lang="en-US" dirty="0" smtClean="0"/>
          </a:p>
          <a:p>
            <a:r>
              <a:rPr lang="en-US" dirty="0" smtClean="0"/>
              <a:t>2.Keyboard Hook Installation: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Install a keyboard hook to intercept keystrokes before they reach the target application.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3.Keystroke Logging: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Capture each keystroke event intercepted by the hook.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Record the keystroke along with metadata such as timestamp, window title, and user identifier (if applicable).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Optionally filter out sensitive information such as passwords or credit card numbers.</a:t>
            </a:r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9552" y="1228225"/>
            <a:ext cx="6984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Algorithm:</a:t>
            </a:r>
          </a:p>
        </p:txBody>
      </p:sp>
    </p:spTree>
    <p:extLst>
      <p:ext uri="{BB962C8B-B14F-4D97-AF65-F5344CB8AC3E}">
        <p14:creationId xmlns:p14="http://schemas.microsoft.com/office/powerpoint/2010/main" val="100666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404664"/>
            <a:ext cx="824440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.Data Storage: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Store the logged keystrokes securely, either in memory or in a persistent storage medium such as a file or database.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Implement encryption mechanisms to protect the stored data from unauthorized access.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/>
              <a:t>5</a:t>
            </a:r>
            <a:r>
              <a:rPr lang="en-US" dirty="0" smtClean="0"/>
              <a:t>.Stealth Mode: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Ensure that the </a:t>
            </a:r>
            <a:r>
              <a:rPr lang="en-US" dirty="0" err="1" smtClean="0"/>
              <a:t>keylogger</a:t>
            </a:r>
            <a:r>
              <a:rPr lang="en-US" dirty="0" smtClean="0"/>
              <a:t> operates stealthily, without raising suspicion or alerting the user.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Hide any visible indicators of the </a:t>
            </a:r>
            <a:r>
              <a:rPr lang="en-US" dirty="0" err="1" smtClean="0"/>
              <a:t>keylogger's</a:t>
            </a:r>
            <a:r>
              <a:rPr lang="en-US" dirty="0" smtClean="0"/>
              <a:t> presence, such as window titles or taskbar icons.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/>
              <a:t>6</a:t>
            </a:r>
            <a:r>
              <a:rPr lang="en-US" dirty="0" smtClean="0"/>
              <a:t>.Remote Access (Optional):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If remote access is a requirement, implement mechanisms for transmitting logged data to a remote server or endpoint securely.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 encryption and authentication to protect the integrity and confidentiality of transmitted data.</a:t>
            </a:r>
          </a:p>
          <a:p>
            <a:endParaRPr lang="en-US" dirty="0" smtClean="0"/>
          </a:p>
          <a:p>
            <a:r>
              <a:rPr lang="en-US" dirty="0" smtClean="0"/>
              <a:t>7.Error Handling: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Implement error handling mechanisms to gracefully handle exceptions and errors that may occur during runtime.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Log any errors or anomalies for debugging and troubleshooting purposes.</a:t>
            </a:r>
            <a:endParaRPr lang="en-IN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620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133" y="687386"/>
            <a:ext cx="66880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Deployement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Consideration:</a:t>
            </a:r>
            <a:endParaRPr lang="en-IN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1341" y="1916832"/>
            <a:ext cx="337015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Target Platform: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Installation and Configuration: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Security Measures: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Legal and Ethical Compliance: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User Awareness: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Updates and Maintenance:</a:t>
            </a:r>
          </a:p>
        </p:txBody>
      </p:sp>
    </p:spTree>
    <p:extLst>
      <p:ext uri="{BB962C8B-B14F-4D97-AF65-F5344CB8AC3E}">
        <p14:creationId xmlns:p14="http://schemas.microsoft.com/office/powerpoint/2010/main" val="260626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ustom 1">
      <a:dk1>
        <a:sysClr val="windowText" lastClr="000000"/>
      </a:dk1>
      <a:lt1>
        <a:sysClr val="window" lastClr="FFFFFF"/>
      </a:lt1>
      <a:dk2>
        <a:srgbClr val="4F271C"/>
      </a:dk2>
      <a:lt2>
        <a:srgbClr val="00B0F0"/>
      </a:lt2>
      <a:accent1>
        <a:srgbClr val="00B0F0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1092</Words>
  <Application>Microsoft Office PowerPoint</Application>
  <PresentationFormat>On-screen Show (4:3)</PresentationFormat>
  <Paragraphs>143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CSE6</dc:creator>
  <cp:lastModifiedBy>CSE01</cp:lastModifiedBy>
  <cp:revision>8</cp:revision>
  <dcterms:created xsi:type="dcterms:W3CDTF">2024-04-05T07:09:33Z</dcterms:created>
  <dcterms:modified xsi:type="dcterms:W3CDTF">2024-04-16T08:44:08Z</dcterms:modified>
</cp:coreProperties>
</file>