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64" r:id="rId6"/>
    <p:sldId id="266" r:id="rId7"/>
    <p:sldId id="265" r:id="rId8"/>
    <p:sldId id="267" r:id="rId9"/>
    <p:sldId id="260" r:id="rId10"/>
    <p:sldId id="261" r:id="rId11"/>
    <p:sldId id="262" r:id="rId12"/>
  </p:sldIdLst>
  <p:sldSz cx="9144000" cy="5143500" type="screen16x9"/>
  <p:notesSz cx="9144000" cy="5143500"/>
  <p:embeddedFontLst>
    <p:embeddedFont>
      <p:font typeface="BTMONA+EBGaramond-Regular" panose="020B0604020202020204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RUAJ+EBGaramond-Medium" panose="020B0604020202020204"/>
      <p:regular r:id="rId19"/>
    </p:embeddedFont>
    <p:embeddedFont>
      <p:font typeface="ILIIOR+EBGaramond-Bold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RMKPBC+PublicSans-BoldItalic" panose="020B0604020202020204"/>
      <p:regular r:id="rId22"/>
    </p:embeddedFont>
    <p:embeddedFont>
      <p:font typeface="Times" panose="02020603050405020304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8513-71EE-4F10-9370-8D1988A13AA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F12C-4193-4620-9F8B-AFFF0A0F76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BF12C-4193-4620-9F8B-AFFF0A0F764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201788"/>
            <a:ext cx="3355224" cy="109004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GB"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GROCERY WEBSITE</a:t>
            </a:r>
            <a:r>
              <a:rPr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2571750"/>
            <a:ext cx="302433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https://github.com/sasikumar2309/NM-Batch-10/upload</a:t>
            </a: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321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spc="-1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sz="20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04" y="1203598"/>
            <a:ext cx="4608512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for developing our project where customer can purchase the groceries based on the orders. Our project is very convenient for the customers. 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decrease a much of work load for customer.</a:t>
            </a:r>
          </a:p>
          <a:p>
            <a:pPr algn="just">
              <a:lnSpc>
                <a:spcPts val="1800"/>
              </a:lnSpc>
              <a:buFont typeface="Wingdings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easily buy the grocery products from home through internet.</a:t>
            </a:r>
          </a:p>
          <a:p>
            <a:pPr>
              <a:lnSpc>
                <a:spcPts val="1800"/>
              </a:lnSpc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bg1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278777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PUGALENTHI. S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02294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THIYAGARAJAN .A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7704" y="314781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RABBANI    MOHYADEEN.M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7704" y="363212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SASIKUMAR .R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7704" y="435220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RATHISH .J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35896" y="437195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5896" y="401191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57986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321982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285978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F74A71-DE01-4475-AEE8-432EAD476B57}"/>
              </a:ext>
            </a:extLst>
          </p:cNvPr>
          <p:cNvSpPr txBox="1">
            <a:spLocks/>
          </p:cNvSpPr>
          <p:nvPr/>
        </p:nvSpPr>
        <p:spPr>
          <a:xfrm>
            <a:off x="539552" y="1275606"/>
            <a:ext cx="5040560" cy="38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purpose of Grocery shop is it can saves time for customers. Customer can shop through</a:t>
            </a:r>
            <a:r>
              <a:rPr kumimoji="0" lang="en-IN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online, 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Grocery shop are a destination for consumers who need to purchase food and household products for both everyday use and special occasions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Sell at lesser rate due to a lesser amount of overhead. Provide home delivery free of cost.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ensure that the added or removed product is correctly displayed on the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C37340-0DBD-4A0F-B608-AEAF372EC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19622"/>
            <a:ext cx="3264255" cy="22322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39552" y="987574"/>
            <a:ext cx="122413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PURPOSE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03598"/>
            <a:ext cx="3888432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: HTML, CSS &amp;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: Java and MYSQL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9552" y="987574"/>
            <a:ext cx="3600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2B2A4A-6D70-47CD-B15B-A8375C522931}"/>
              </a:ext>
            </a:extLst>
          </p:cNvPr>
          <p:cNvSpPr txBox="1">
            <a:spLocks/>
          </p:cNvSpPr>
          <p:nvPr/>
        </p:nvSpPr>
        <p:spPr>
          <a:xfrm>
            <a:off x="683568" y="1347614"/>
            <a:ext cx="5256584" cy="1433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Laptop or PC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Processor – Intel i3 based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RAM – 4GB or higher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Hard Disk – 10GB or higher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9552" y="987574"/>
            <a:ext cx="36724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63D128-1D3E-4C22-99BB-67B64BDAD950}"/>
              </a:ext>
            </a:extLst>
          </p:cNvPr>
          <p:cNvSpPr txBox="1">
            <a:spLocks/>
          </p:cNvSpPr>
          <p:nvPr/>
        </p:nvSpPr>
        <p:spPr>
          <a:xfrm>
            <a:off x="539552" y="1347614"/>
            <a:ext cx="5904656" cy="3312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for developing an Grocery shop website can provide The system must send a confirmation email whenever an order is placed.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Functional requirements need to be clear and simple to use.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User Registration and Login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Product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Payment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Admininstrator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38884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B30118-7CFB-4468-BCC4-AC8EB675FCE1}"/>
              </a:ext>
            </a:extLst>
          </p:cNvPr>
          <p:cNvSpPr txBox="1">
            <a:spLocks/>
          </p:cNvSpPr>
          <p:nvPr/>
        </p:nvSpPr>
        <p:spPr>
          <a:xfrm>
            <a:off x="611560" y="1347614"/>
            <a:ext cx="5256584" cy="324036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Non-functional requirements are requirements that are not directly concerned with the specific functions delivered by the system.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They may relate to emergent system properties such as reliable, response time for customers.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non requirements mainly provide the performance, scalability, portability, compatibility, reliability, availability, maintainability, security, localization, and usability.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NON FUNCTIONAL REQUIREMENTS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9552" y="987574"/>
            <a:ext cx="45365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42D9E-51EE-41B0-92DB-AB2D1CDCBE2C}"/>
              </a:ext>
            </a:extLst>
          </p:cNvPr>
          <p:cNvSpPr txBox="1">
            <a:spLocks/>
          </p:cNvSpPr>
          <p:nvPr/>
        </p:nvSpPr>
        <p:spPr>
          <a:xfrm>
            <a:off x="611560" y="1491630"/>
            <a:ext cx="5400599" cy="365187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Our Project Grocery shop is very convenient for customer or users to buy online computer products. It can be observe that the information can be obtained easily and accurately.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The online grocery shopping website is made more user friendly to the users, so that anyone can run and access this website.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+mn-cs"/>
              </a:rPr>
              <a:t> Grocery shop is a convenient way to purchase a variety of products.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pic>
        <p:nvPicPr>
          <p:cNvPr id="7" name="Picture 2" descr="Online grocery orders surge as Delhi announces lockdown, Retail News, ET  Retail">
            <a:extLst>
              <a:ext uri="{FF2B5EF4-FFF2-40B4-BE49-F238E27FC236}">
                <a16:creationId xmlns:a16="http://schemas.microsoft.com/office/drawing/2014/main" id="{1F17AD9D-619F-4EFC-8668-CEAB9157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707654"/>
            <a:ext cx="295970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3"/>
          <p:cNvSpPr txBox="1"/>
          <p:nvPr/>
        </p:nvSpPr>
        <p:spPr>
          <a:xfrm>
            <a:off x="539552" y="692621"/>
            <a:ext cx="5258932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5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39552" y="987574"/>
            <a:ext cx="16561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506</Words>
  <Application>Microsoft Office PowerPoint</Application>
  <PresentationFormat>On-screen Show (16:9)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Times New Roman</vt:lpstr>
      <vt:lpstr>KQGMTU+Arial-BoldMT</vt:lpstr>
      <vt:lpstr>BTMONA+EBGaramond-Regular</vt:lpstr>
      <vt:lpstr>Calibri</vt:lpstr>
      <vt:lpstr>Times</vt:lpstr>
      <vt:lpstr>RMKPBC+PublicSans-BoldItalic</vt:lpstr>
      <vt:lpstr>CFRUAJ+EBGaramond-Medium</vt:lpstr>
      <vt:lpstr>ILIIOR+EBGaramond-Bold</vt:lpstr>
      <vt:lpstr>Wingdings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OS LAB</dc:creator>
  <cp:lastModifiedBy>Sasi Kumar</cp:lastModifiedBy>
  <cp:revision>10</cp:revision>
  <dcterms:modified xsi:type="dcterms:W3CDTF">2023-10-27T10:00:18Z</dcterms:modified>
</cp:coreProperties>
</file>