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09600" y="41904"/>
            <a:ext cx="762952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sz="4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48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480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09600" y="2650671"/>
            <a:ext cx="10210800" cy="27959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NAME:R.SASI KUMAR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60C06AA2170B5EDA62D4D19515C80808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NAZARETH COLLEGE OF ARTS AND SCIENCE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43183-EC24-C6C7-5B86-CB975BEFCAA1}"/>
              </a:ext>
            </a:extLst>
          </p:cNvPr>
          <p:cNvSpPr txBox="1"/>
          <p:nvPr/>
        </p:nvSpPr>
        <p:spPr>
          <a:xfrm>
            <a:off x="685800" y="1018768"/>
            <a:ext cx="8861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Screenshots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38E60-9C06-AA9A-5ABE-DD56A1B7E192}"/>
              </a:ext>
            </a:extLst>
          </p:cNvPr>
          <p:cNvSpPr txBox="1"/>
          <p:nvPr/>
        </p:nvSpPr>
        <p:spPr>
          <a:xfrm>
            <a:off x="2895600" y="25071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4B122-D1BB-9209-8302-45B71653F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82" y="1585260"/>
            <a:ext cx="8381618" cy="48889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847E-8A69-0B48-7C52-295C1158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-152400"/>
            <a:ext cx="10681335" cy="738664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53E88-5990-0EDD-E026-4991C4C6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848" y="1005652"/>
            <a:ext cx="8128000" cy="48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97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B1C99-1A64-33A2-39C5-D9E91CC78C1E}"/>
              </a:ext>
            </a:extLst>
          </p:cNvPr>
          <p:cNvSpPr txBox="1"/>
          <p:nvPr/>
        </p:nvSpPr>
        <p:spPr>
          <a:xfrm>
            <a:off x="679132" y="1447800"/>
            <a:ext cx="9836468" cy="2896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created a personal portfolio website.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showcasing my skills and projects.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academic and professional growth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E80D-288D-3BAF-B087-823A0A80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83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03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1168" y="3199039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157528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CB2BB4-B05F-F674-570E-2486643E811A}"/>
              </a:ext>
            </a:extLst>
          </p:cNvPr>
          <p:cNvSpPr txBox="1"/>
          <p:nvPr/>
        </p:nvSpPr>
        <p:spPr>
          <a:xfrm>
            <a:off x="771479" y="1695450"/>
            <a:ext cx="8700453" cy="248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personal digital portfolio website showcasing my skills, projects, and contact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1771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0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1" name="Picture 4" descr="Html Css Javascript Images – Browse 18 ...">
            <a:extLst>
              <a:ext uri="{FF2B5EF4-FFF2-40B4-BE49-F238E27FC236}">
                <a16:creationId xmlns:a16="http://schemas.microsoft.com/office/drawing/2014/main" id="{88CC9D41-61D1-0214-7BE3-80385E56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394709"/>
            <a:ext cx="5022902" cy="301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E67AE4-EB1D-A9CF-A9B5-FBD41F3D8A4F}"/>
              </a:ext>
            </a:extLst>
          </p:cNvPr>
          <p:cNvSpPr txBox="1"/>
          <p:nvPr/>
        </p:nvSpPr>
        <p:spPr>
          <a:xfrm>
            <a:off x="676275" y="2019300"/>
            <a:ext cx="8483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Digital Portfolio using HTML, CSS, and JavaScript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337425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FC5C0-9321-8732-F24D-36D9A3AFF6E4}"/>
              </a:ext>
            </a:extLst>
          </p:cNvPr>
          <p:cNvSpPr txBox="1"/>
          <p:nvPr/>
        </p:nvSpPr>
        <p:spPr>
          <a:xfrm>
            <a:off x="1538288" y="1808303"/>
            <a:ext cx="7467600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simple portfolio website using HTML, CSS, and JavaScript.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About, Skills, and Contact sections.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contact form with success message feature.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654098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5E7E8-E5DF-C518-681D-F37C46E6D7AB}"/>
              </a:ext>
            </a:extLst>
          </p:cNvPr>
          <p:cNvSpPr txBox="1"/>
          <p:nvPr/>
        </p:nvSpPr>
        <p:spPr>
          <a:xfrm>
            <a:off x="699452" y="1990582"/>
            <a:ext cx="9458325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showcase their academic projects and achievements.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present skills and work experience in a creative way.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Freelancers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share portfolio and attract clients.</a:t>
            </a:r>
          </a:p>
          <a:p>
            <a:pPr>
              <a:lnSpc>
                <a:spcPct val="150000"/>
              </a:lnSpc>
            </a:pP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3408" y="3319462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CB1D6-1D11-7101-9467-B24C285181DE}"/>
              </a:ext>
            </a:extLst>
          </p:cNvPr>
          <p:cNvSpPr txBox="1"/>
          <p:nvPr/>
        </p:nvSpPr>
        <p:spPr>
          <a:xfrm>
            <a:off x="558165" y="2133600"/>
            <a:ext cx="7900035" cy="222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structuring the webpage.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styling and layout design.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adding interactivity.</a:t>
            </a:r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9166225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0C960C-35E7-445E-CB5B-DB1FA206B7EE}"/>
              </a:ext>
            </a:extLst>
          </p:cNvPr>
          <p:cNvSpPr txBox="1"/>
          <p:nvPr/>
        </p:nvSpPr>
        <p:spPr>
          <a:xfrm>
            <a:off x="739775" y="2286000"/>
            <a:ext cx="8794750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with navigation links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section introducing myself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listed in bullet points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with input fields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with copyright</a:t>
            </a:r>
          </a:p>
          <a:p>
            <a:pPr>
              <a:lnSpc>
                <a:spcPct val="150000"/>
              </a:lnSpc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8C8EC-CF34-1A79-9A7A-7760F7CE7BC4}"/>
              </a:ext>
            </a:extLst>
          </p:cNvPr>
          <p:cNvSpPr txBox="1"/>
          <p:nvPr/>
        </p:nvSpPr>
        <p:spPr>
          <a:xfrm>
            <a:off x="838200" y="1524000"/>
            <a:ext cx="9296400" cy="4435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that works on mobile and desktop.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 for easy section access.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buttons and hover effects.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JavaScript functionality for showing details dynamically.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279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AGENDA</vt:lpstr>
      <vt:lpstr>PROBLEM STATEMENT</vt:lpstr>
      <vt:lpstr>PROJECT TITLE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OUTPUT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Mithra Devi G</cp:lastModifiedBy>
  <cp:revision>34</cp:revision>
  <dcterms:created xsi:type="dcterms:W3CDTF">2024-03-29T15:07:22Z</dcterms:created>
  <dcterms:modified xsi:type="dcterms:W3CDTF">2025-09-15T07:37:08Z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