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1" r:id="rId2"/>
    <p:sldId id="482" r:id="rId3"/>
    <p:sldId id="483" r:id="rId4"/>
    <p:sldId id="484" r:id="rId5"/>
    <p:sldId id="485" r:id="rId6"/>
    <p:sldId id="486" r:id="rId7"/>
    <p:sldId id="4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6B"/>
    <a:srgbClr val="00695C"/>
    <a:srgbClr val="004D40"/>
    <a:srgbClr val="00897B"/>
    <a:srgbClr val="00968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8455B-53D9-4B32-B77E-7E7E18621C2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1FCB9-0F10-4245-A0A2-69FBCD49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6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C0025-84E0-4622-B84A-76A80A733ECE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F2A00-BE8E-4CC2-8090-5D4D3180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4974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4118"/>
      </p:ext>
    </p:extLst>
  </p:cSld>
  <p:clrMapOvr>
    <a:masterClrMapping/>
  </p:clrMapOvr>
  <p:transition spd="slow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0455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 userDrawn="1"/>
        </p:nvGrpSpPr>
        <p:grpSpPr bwMode="auto">
          <a:xfrm>
            <a:off x="11003730" y="470345"/>
            <a:ext cx="575227" cy="574580"/>
            <a:chOff x="2059" y="383"/>
            <a:chExt cx="3558" cy="3554"/>
          </a:xfrm>
          <a:effectLst>
            <a:outerShdw blurRad="50800" dist="25400" dir="5400000" algn="tl" rotWithShape="0">
              <a:prstClr val="black">
                <a:alpha val="15000"/>
              </a:prstClr>
            </a:outerShdw>
          </a:effectLst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570" y="383"/>
              <a:ext cx="2535" cy="530"/>
            </a:xfrm>
            <a:custGeom>
              <a:avLst/>
              <a:gdLst>
                <a:gd name="T0" fmla="*/ 1071 w 1071"/>
                <a:gd name="T1" fmla="*/ 224 h 224"/>
                <a:gd name="T2" fmla="*/ 535 w 1071"/>
                <a:gd name="T3" fmla="*/ 0 h 224"/>
                <a:gd name="T4" fmla="*/ 0 w 1071"/>
                <a:gd name="T5" fmla="*/ 224 h 224"/>
                <a:gd name="T6" fmla="*/ 1071 w 1071"/>
                <a:gd name="T7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1" h="224">
                  <a:moveTo>
                    <a:pt x="1071" y="224"/>
                  </a:moveTo>
                  <a:cubicBezTo>
                    <a:pt x="935" y="86"/>
                    <a:pt x="745" y="0"/>
                    <a:pt x="535" y="0"/>
                  </a:cubicBezTo>
                  <a:cubicBezTo>
                    <a:pt x="326" y="0"/>
                    <a:pt x="136" y="86"/>
                    <a:pt x="0" y="224"/>
                  </a:cubicBezTo>
                  <a:cubicBezTo>
                    <a:pt x="322" y="224"/>
                    <a:pt x="764" y="224"/>
                    <a:pt x="1071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234" y="1154"/>
              <a:ext cx="3359" cy="2783"/>
            </a:xfrm>
            <a:custGeom>
              <a:avLst/>
              <a:gdLst>
                <a:gd name="T0" fmla="*/ 1396 w 1419"/>
                <a:gd name="T1" fmla="*/ 203 h 1176"/>
                <a:gd name="T2" fmla="*/ 749 w 1419"/>
                <a:gd name="T3" fmla="*/ 203 h 1176"/>
                <a:gd name="T4" fmla="*/ 701 w 1419"/>
                <a:gd name="T5" fmla="*/ 222 h 1176"/>
                <a:gd name="T6" fmla="*/ 632 w 1419"/>
                <a:gd name="T7" fmla="*/ 152 h 1176"/>
                <a:gd name="T8" fmla="*/ 749 w 1419"/>
                <a:gd name="T9" fmla="*/ 102 h 1176"/>
                <a:gd name="T10" fmla="*/ 1355 w 1419"/>
                <a:gd name="T11" fmla="*/ 102 h 1176"/>
                <a:gd name="T12" fmla="*/ 1297 w 1419"/>
                <a:gd name="T13" fmla="*/ 0 h 1176"/>
                <a:gd name="T14" fmla="*/ 58 w 1419"/>
                <a:gd name="T15" fmla="*/ 0 h 1176"/>
                <a:gd name="T16" fmla="*/ 0 w 1419"/>
                <a:gd name="T17" fmla="*/ 102 h 1176"/>
                <a:gd name="T18" fmla="*/ 561 w 1419"/>
                <a:gd name="T19" fmla="*/ 102 h 1176"/>
                <a:gd name="T20" fmla="*/ 561 w 1419"/>
                <a:gd name="T21" fmla="*/ 1167 h 1176"/>
                <a:gd name="T22" fmla="*/ 662 w 1419"/>
                <a:gd name="T23" fmla="*/ 1176 h 1176"/>
                <a:gd name="T24" fmla="*/ 662 w 1419"/>
                <a:gd name="T25" fmla="*/ 305 h 1176"/>
                <a:gd name="T26" fmla="*/ 1419 w 1419"/>
                <a:gd name="T27" fmla="*/ 305 h 1176"/>
                <a:gd name="T28" fmla="*/ 1396 w 1419"/>
                <a:gd name="T29" fmla="*/ 203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9" h="1176">
                  <a:moveTo>
                    <a:pt x="1396" y="203"/>
                  </a:moveTo>
                  <a:cubicBezTo>
                    <a:pt x="1167" y="203"/>
                    <a:pt x="821" y="203"/>
                    <a:pt x="749" y="203"/>
                  </a:cubicBezTo>
                  <a:cubicBezTo>
                    <a:pt x="736" y="215"/>
                    <a:pt x="719" y="222"/>
                    <a:pt x="701" y="222"/>
                  </a:cubicBezTo>
                  <a:cubicBezTo>
                    <a:pt x="663" y="222"/>
                    <a:pt x="632" y="191"/>
                    <a:pt x="632" y="152"/>
                  </a:cubicBezTo>
                  <a:cubicBezTo>
                    <a:pt x="632" y="92"/>
                    <a:pt x="704" y="60"/>
                    <a:pt x="749" y="102"/>
                  </a:cubicBezTo>
                  <a:cubicBezTo>
                    <a:pt x="819" y="102"/>
                    <a:pt x="1126" y="102"/>
                    <a:pt x="1355" y="102"/>
                  </a:cubicBezTo>
                  <a:cubicBezTo>
                    <a:pt x="1338" y="66"/>
                    <a:pt x="1319" y="32"/>
                    <a:pt x="1297" y="0"/>
                  </a:cubicBezTo>
                  <a:cubicBezTo>
                    <a:pt x="967" y="0"/>
                    <a:pt x="412" y="0"/>
                    <a:pt x="58" y="0"/>
                  </a:cubicBezTo>
                  <a:cubicBezTo>
                    <a:pt x="36" y="32"/>
                    <a:pt x="17" y="66"/>
                    <a:pt x="0" y="102"/>
                  </a:cubicBezTo>
                  <a:cubicBezTo>
                    <a:pt x="221" y="102"/>
                    <a:pt x="498" y="102"/>
                    <a:pt x="561" y="102"/>
                  </a:cubicBezTo>
                  <a:cubicBezTo>
                    <a:pt x="561" y="341"/>
                    <a:pt x="561" y="814"/>
                    <a:pt x="561" y="1167"/>
                  </a:cubicBezTo>
                  <a:cubicBezTo>
                    <a:pt x="594" y="1172"/>
                    <a:pt x="628" y="1176"/>
                    <a:pt x="662" y="1176"/>
                  </a:cubicBezTo>
                  <a:cubicBezTo>
                    <a:pt x="662" y="853"/>
                    <a:pt x="662" y="389"/>
                    <a:pt x="662" y="305"/>
                  </a:cubicBezTo>
                  <a:cubicBezTo>
                    <a:pt x="810" y="305"/>
                    <a:pt x="1181" y="305"/>
                    <a:pt x="1419" y="305"/>
                  </a:cubicBezTo>
                  <a:cubicBezTo>
                    <a:pt x="1413" y="270"/>
                    <a:pt x="1406" y="236"/>
                    <a:pt x="1396" y="2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792" y="1431"/>
              <a:ext cx="179" cy="168"/>
            </a:xfrm>
            <a:custGeom>
              <a:avLst/>
              <a:gdLst>
                <a:gd name="T0" fmla="*/ 40 w 76"/>
                <a:gd name="T1" fmla="*/ 68 h 71"/>
                <a:gd name="T2" fmla="*/ 76 w 76"/>
                <a:gd name="T3" fmla="*/ 35 h 71"/>
                <a:gd name="T4" fmla="*/ 40 w 76"/>
                <a:gd name="T5" fmla="*/ 3 h 71"/>
                <a:gd name="T6" fmla="*/ 40 w 76"/>
                <a:gd name="T7" fmla="*/ 6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1">
                  <a:moveTo>
                    <a:pt x="40" y="68"/>
                  </a:moveTo>
                  <a:cubicBezTo>
                    <a:pt x="61" y="71"/>
                    <a:pt x="76" y="54"/>
                    <a:pt x="76" y="35"/>
                  </a:cubicBezTo>
                  <a:cubicBezTo>
                    <a:pt x="76" y="17"/>
                    <a:pt x="60" y="0"/>
                    <a:pt x="40" y="3"/>
                  </a:cubicBezTo>
                  <a:cubicBezTo>
                    <a:pt x="0" y="7"/>
                    <a:pt x="0" y="64"/>
                    <a:pt x="40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059" y="1635"/>
              <a:ext cx="1261" cy="2229"/>
            </a:xfrm>
            <a:custGeom>
              <a:avLst/>
              <a:gdLst>
                <a:gd name="T0" fmla="*/ 533 w 533"/>
                <a:gd name="T1" fmla="*/ 0 h 942"/>
                <a:gd name="T2" fmla="*/ 33 w 533"/>
                <a:gd name="T3" fmla="*/ 0 h 942"/>
                <a:gd name="T4" fmla="*/ 10 w 533"/>
                <a:gd name="T5" fmla="*/ 102 h 942"/>
                <a:gd name="T6" fmla="*/ 361 w 533"/>
                <a:gd name="T7" fmla="*/ 102 h 942"/>
                <a:gd name="T8" fmla="*/ 478 w 533"/>
                <a:gd name="T9" fmla="*/ 153 h 942"/>
                <a:gd name="T10" fmla="*/ 361 w 533"/>
                <a:gd name="T11" fmla="*/ 204 h 942"/>
                <a:gd name="T12" fmla="*/ 1 w 533"/>
                <a:gd name="T13" fmla="*/ 204 h 942"/>
                <a:gd name="T14" fmla="*/ 0 w 533"/>
                <a:gd name="T15" fmla="*/ 222 h 942"/>
                <a:gd name="T16" fmla="*/ 533 w 533"/>
                <a:gd name="T17" fmla="*/ 942 h 942"/>
                <a:gd name="T18" fmla="*/ 533 w 533"/>
                <a:gd name="T19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942">
                  <a:moveTo>
                    <a:pt x="5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33"/>
                    <a:pt x="16" y="67"/>
                    <a:pt x="10" y="102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406" y="60"/>
                    <a:pt x="478" y="93"/>
                    <a:pt x="478" y="153"/>
                  </a:cubicBezTo>
                  <a:cubicBezTo>
                    <a:pt x="478" y="213"/>
                    <a:pt x="405" y="245"/>
                    <a:pt x="361" y="204"/>
                  </a:cubicBezTo>
                  <a:cubicBezTo>
                    <a:pt x="1" y="204"/>
                    <a:pt x="1" y="204"/>
                    <a:pt x="1" y="204"/>
                  </a:cubicBezTo>
                  <a:cubicBezTo>
                    <a:pt x="1" y="210"/>
                    <a:pt x="0" y="216"/>
                    <a:pt x="0" y="222"/>
                  </a:cubicBezTo>
                  <a:cubicBezTo>
                    <a:pt x="0" y="561"/>
                    <a:pt x="224" y="848"/>
                    <a:pt x="533" y="942"/>
                  </a:cubicBezTo>
                  <a:cubicBezTo>
                    <a:pt x="533" y="603"/>
                    <a:pt x="533" y="136"/>
                    <a:pt x="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4042" y="2117"/>
              <a:ext cx="1575" cy="1811"/>
            </a:xfrm>
            <a:custGeom>
              <a:avLst/>
              <a:gdLst>
                <a:gd name="T0" fmla="*/ 0 w 665"/>
                <a:gd name="T1" fmla="*/ 0 h 765"/>
                <a:gd name="T2" fmla="*/ 0 w 665"/>
                <a:gd name="T3" fmla="*/ 765 h 765"/>
                <a:gd name="T4" fmla="*/ 102 w 665"/>
                <a:gd name="T5" fmla="*/ 745 h 765"/>
                <a:gd name="T6" fmla="*/ 102 w 665"/>
                <a:gd name="T7" fmla="*/ 178 h 765"/>
                <a:gd name="T8" fmla="*/ 83 w 665"/>
                <a:gd name="T9" fmla="*/ 131 h 765"/>
                <a:gd name="T10" fmla="*/ 203 w 665"/>
                <a:gd name="T11" fmla="*/ 83 h 765"/>
                <a:gd name="T12" fmla="*/ 203 w 665"/>
                <a:gd name="T13" fmla="*/ 178 h 765"/>
                <a:gd name="T14" fmla="*/ 203 w 665"/>
                <a:gd name="T15" fmla="*/ 712 h 765"/>
                <a:gd name="T16" fmla="*/ 665 w 665"/>
                <a:gd name="T17" fmla="*/ 18 h 765"/>
                <a:gd name="T18" fmla="*/ 664 w 665"/>
                <a:gd name="T19" fmla="*/ 0 h 765"/>
                <a:gd name="T20" fmla="*/ 0 w 665"/>
                <a:gd name="T21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5" h="765">
                  <a:moveTo>
                    <a:pt x="0" y="0"/>
                  </a:moveTo>
                  <a:cubicBezTo>
                    <a:pt x="0" y="765"/>
                    <a:pt x="0" y="765"/>
                    <a:pt x="0" y="765"/>
                  </a:cubicBezTo>
                  <a:cubicBezTo>
                    <a:pt x="35" y="761"/>
                    <a:pt x="68" y="754"/>
                    <a:pt x="102" y="745"/>
                  </a:cubicBezTo>
                  <a:cubicBezTo>
                    <a:pt x="102" y="178"/>
                    <a:pt x="102" y="178"/>
                    <a:pt x="102" y="178"/>
                  </a:cubicBezTo>
                  <a:cubicBezTo>
                    <a:pt x="90" y="166"/>
                    <a:pt x="83" y="149"/>
                    <a:pt x="83" y="131"/>
                  </a:cubicBezTo>
                  <a:cubicBezTo>
                    <a:pt x="83" y="69"/>
                    <a:pt x="160" y="37"/>
                    <a:pt x="203" y="83"/>
                  </a:cubicBezTo>
                  <a:cubicBezTo>
                    <a:pt x="228" y="110"/>
                    <a:pt x="228" y="151"/>
                    <a:pt x="203" y="178"/>
                  </a:cubicBezTo>
                  <a:cubicBezTo>
                    <a:pt x="203" y="712"/>
                    <a:pt x="203" y="712"/>
                    <a:pt x="203" y="712"/>
                  </a:cubicBezTo>
                  <a:cubicBezTo>
                    <a:pt x="474" y="599"/>
                    <a:pt x="665" y="331"/>
                    <a:pt x="665" y="18"/>
                  </a:cubicBezTo>
                  <a:cubicBezTo>
                    <a:pt x="665" y="12"/>
                    <a:pt x="664" y="6"/>
                    <a:pt x="664" y="0"/>
                  </a:cubicBezTo>
                  <a:cubicBezTo>
                    <a:pt x="448" y="0"/>
                    <a:pt x="6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946" y="1892"/>
              <a:ext cx="159" cy="209"/>
            </a:xfrm>
            <a:custGeom>
              <a:avLst/>
              <a:gdLst>
                <a:gd name="T0" fmla="*/ 67 w 67"/>
                <a:gd name="T1" fmla="*/ 44 h 88"/>
                <a:gd name="T2" fmla="*/ 0 w 67"/>
                <a:gd name="T3" fmla="*/ 44 h 88"/>
                <a:gd name="T4" fmla="*/ 67 w 67"/>
                <a:gd name="T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88">
                  <a:moveTo>
                    <a:pt x="67" y="44"/>
                  </a:moveTo>
                  <a:cubicBezTo>
                    <a:pt x="67" y="0"/>
                    <a:pt x="0" y="0"/>
                    <a:pt x="0" y="44"/>
                  </a:cubicBezTo>
                  <a:cubicBezTo>
                    <a:pt x="0" y="88"/>
                    <a:pt x="67" y="88"/>
                    <a:pt x="67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324" y="2323"/>
              <a:ext cx="159" cy="208"/>
            </a:xfrm>
            <a:custGeom>
              <a:avLst/>
              <a:gdLst>
                <a:gd name="T0" fmla="*/ 67 w 67"/>
                <a:gd name="T1" fmla="*/ 44 h 88"/>
                <a:gd name="T2" fmla="*/ 0 w 67"/>
                <a:gd name="T3" fmla="*/ 44 h 88"/>
                <a:gd name="T4" fmla="*/ 67 w 67"/>
                <a:gd name="T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88">
                  <a:moveTo>
                    <a:pt x="67" y="44"/>
                  </a:moveTo>
                  <a:cubicBezTo>
                    <a:pt x="67" y="0"/>
                    <a:pt x="0" y="0"/>
                    <a:pt x="0" y="44"/>
                  </a:cubicBezTo>
                  <a:cubicBezTo>
                    <a:pt x="0" y="88"/>
                    <a:pt x="67" y="88"/>
                    <a:pt x="67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Shape 2"/>
          <p:cNvSpPr/>
          <p:nvPr userDrawn="1"/>
        </p:nvSpPr>
        <p:spPr>
          <a:xfrm>
            <a:off x="0" y="1400997"/>
            <a:ext cx="12192000" cy="5467350"/>
          </a:xfrm>
          <a:prstGeom prst="rect">
            <a:avLst/>
          </a:prstGeom>
          <a:solidFill>
            <a:srgbClr val="7B8DB3">
              <a:alpha val="4000"/>
            </a:srgbClr>
          </a:solidFill>
          <a:ln w="25400">
            <a:solidFill>
              <a:srgbClr val="EBEBEB">
                <a:alpha val="10000"/>
              </a:srgbClr>
            </a:solidFill>
            <a:miter lim="400000"/>
          </a:ln>
          <a:effectLst/>
        </p:spPr>
        <p:txBody>
          <a:bodyPr lIns="0" tIns="0" rIns="0" bIns="0" anchor="ctr"/>
          <a:lstStyle/>
          <a:p>
            <a:pPr lvl="0"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9" name="Shape 2711"/>
          <p:cNvSpPr/>
          <p:nvPr userDrawn="1"/>
        </p:nvSpPr>
        <p:spPr>
          <a:xfrm>
            <a:off x="607720" y="56084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Rounded Rectangle 39"/>
          <p:cNvSpPr/>
          <p:nvPr userDrawn="1"/>
        </p:nvSpPr>
        <p:spPr>
          <a:xfrm>
            <a:off x="11265587" y="6214352"/>
            <a:ext cx="315778" cy="3157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1253025" y="62352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F976047-6D8B-40E5-9820-BFA42EA4E19A}" type="slidenum">
              <a:rPr lang="en-US" sz="1200" smtClean="0">
                <a:solidFill>
                  <a:schemeClr val="accent1"/>
                </a:solidFill>
                <a:latin typeface="Source Sans Pro" panose="020B0503030403020204" pitchFamily="34" charset="0"/>
              </a:rPr>
              <a:pPr algn="ctr"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14373" y="456502"/>
            <a:ext cx="9210034" cy="486355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  <a:lvl2pPr>
              <a:defRPr sz="3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2pPr>
            <a:lvl3pPr>
              <a:defRPr sz="3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3pPr>
            <a:lvl4pPr>
              <a:defRPr sz="3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4pPr>
            <a:lvl5pPr>
              <a:defRPr sz="3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5pPr>
          </a:lstStyle>
          <a:p>
            <a:pPr lvl="0"/>
            <a:r>
              <a:rPr lang="en-US" dirty="0" smtClean="0"/>
              <a:t>Put your main text here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32569" y="942857"/>
            <a:ext cx="9191838" cy="26936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Source Sans Pro Light" panose="020B0403030403020204" pitchFamily="34" charset="0"/>
              </a:defRPr>
            </a:lvl1pPr>
            <a:lvl2pPr>
              <a:defRPr>
                <a:latin typeface="Source Sans Pro Light" panose="020B0403030403020204" pitchFamily="34" charset="0"/>
              </a:defRPr>
            </a:lvl2pPr>
            <a:lvl3pPr>
              <a:defRPr>
                <a:latin typeface="Source Sans Pro Light" panose="020B0403030403020204" pitchFamily="34" charset="0"/>
              </a:defRPr>
            </a:lvl3pPr>
            <a:lvl4pPr>
              <a:defRPr>
                <a:latin typeface="Source Sans Pro Light" panose="020B0403030403020204" pitchFamily="34" charset="0"/>
              </a:defRPr>
            </a:lvl4pPr>
            <a:lvl5pPr>
              <a:defRPr>
                <a:latin typeface="Source Sans Pro Light" panose="020B0403030403020204" pitchFamily="34" charset="0"/>
              </a:defRPr>
            </a:lvl5pPr>
          </a:lstStyle>
          <a:p>
            <a:pPr lvl="0"/>
            <a:r>
              <a:rPr lang="en-US" dirty="0" smtClean="0"/>
              <a:t>Put your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58003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6213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5891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0847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4676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5023"/>
      </p:ext>
    </p:extLst>
  </p:cSld>
  <p:clrMapOvr>
    <a:masterClrMapping/>
  </p:clrMapOvr>
  <p:transition spd="slow" advTm="2000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007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64"/>
      </p:ext>
    </p:extLst>
  </p:cSld>
  <p:clrMapOvr>
    <a:masterClrMapping/>
  </p:clrMapOvr>
  <p:transition spd="slow" advTm="2000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744"/>
      </p:ext>
    </p:extLst>
  </p:cSld>
  <p:clrMapOvr>
    <a:masterClrMapping/>
  </p:clrMapOvr>
  <p:transition spd="slow" advTm="2000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C07A-730B-4BD5-910B-545DCD7BC73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CACD-2861-4E42-AA65-4B6FB56FC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ransition spd="slow" advTm="2000">
    <p:cover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General </a:t>
            </a:r>
            <a:r>
              <a:rPr lang="en-US" b="1" dirty="0" smtClean="0"/>
              <a:t>Icons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Lynny</a:t>
            </a:r>
            <a:r>
              <a:rPr lang="en-US" dirty="0">
                <a:solidFill>
                  <a:schemeClr val="accent1"/>
                </a:solidFill>
              </a:rPr>
              <a:t> Icons Set</a:t>
            </a:r>
            <a:r>
              <a:rPr lang="en-US" dirty="0">
                <a:solidFill>
                  <a:srgbClr val="656D78"/>
                </a:solidFill>
              </a:rPr>
              <a:t> </a:t>
            </a:r>
          </a:p>
        </p:txBody>
      </p:sp>
      <p:sp>
        <p:nvSpPr>
          <p:cNvPr id="4" name="Shape 2525"/>
          <p:cNvSpPr/>
          <p:nvPr/>
        </p:nvSpPr>
        <p:spPr>
          <a:xfrm>
            <a:off x="880859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Shape 2526"/>
          <p:cNvSpPr/>
          <p:nvPr/>
        </p:nvSpPr>
        <p:spPr>
          <a:xfrm>
            <a:off x="1414120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Shape 2527"/>
          <p:cNvSpPr/>
          <p:nvPr/>
        </p:nvSpPr>
        <p:spPr>
          <a:xfrm>
            <a:off x="1947381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Shape 2528"/>
          <p:cNvSpPr/>
          <p:nvPr/>
        </p:nvSpPr>
        <p:spPr>
          <a:xfrm>
            <a:off x="2518732" y="251205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Shape 2529"/>
          <p:cNvSpPr/>
          <p:nvPr/>
        </p:nvSpPr>
        <p:spPr>
          <a:xfrm>
            <a:off x="3051993" y="251205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Shape 2530"/>
          <p:cNvSpPr/>
          <p:nvPr/>
        </p:nvSpPr>
        <p:spPr>
          <a:xfrm>
            <a:off x="3572557" y="251205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Shape 2531"/>
          <p:cNvSpPr/>
          <p:nvPr/>
        </p:nvSpPr>
        <p:spPr>
          <a:xfrm>
            <a:off x="4105818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2532"/>
          <p:cNvSpPr/>
          <p:nvPr/>
        </p:nvSpPr>
        <p:spPr>
          <a:xfrm>
            <a:off x="4639079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2533"/>
          <p:cNvSpPr/>
          <p:nvPr/>
        </p:nvSpPr>
        <p:spPr>
          <a:xfrm>
            <a:off x="5172341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2534"/>
          <p:cNvSpPr/>
          <p:nvPr/>
        </p:nvSpPr>
        <p:spPr>
          <a:xfrm>
            <a:off x="5705602" y="251205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Shape 2535"/>
          <p:cNvSpPr/>
          <p:nvPr/>
        </p:nvSpPr>
        <p:spPr>
          <a:xfrm>
            <a:off x="906252" y="3045317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2536"/>
          <p:cNvSpPr/>
          <p:nvPr/>
        </p:nvSpPr>
        <p:spPr>
          <a:xfrm>
            <a:off x="1414120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Shape 2537"/>
          <p:cNvSpPr/>
          <p:nvPr/>
        </p:nvSpPr>
        <p:spPr>
          <a:xfrm>
            <a:off x="1972774" y="3045317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Shape 2538"/>
          <p:cNvSpPr/>
          <p:nvPr/>
        </p:nvSpPr>
        <p:spPr>
          <a:xfrm>
            <a:off x="2506035" y="3045317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2539"/>
          <p:cNvSpPr/>
          <p:nvPr/>
        </p:nvSpPr>
        <p:spPr>
          <a:xfrm>
            <a:off x="3013903" y="308975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2540"/>
          <p:cNvSpPr/>
          <p:nvPr/>
        </p:nvSpPr>
        <p:spPr>
          <a:xfrm>
            <a:off x="3547164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" name="Shape 2541"/>
          <p:cNvSpPr/>
          <p:nvPr/>
        </p:nvSpPr>
        <p:spPr>
          <a:xfrm>
            <a:off x="4105818" y="307071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Shape 2542"/>
          <p:cNvSpPr/>
          <p:nvPr/>
        </p:nvSpPr>
        <p:spPr>
          <a:xfrm>
            <a:off x="4613686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Shape 2543"/>
          <p:cNvSpPr/>
          <p:nvPr/>
        </p:nvSpPr>
        <p:spPr>
          <a:xfrm>
            <a:off x="5146947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Shape 2544"/>
          <p:cNvSpPr/>
          <p:nvPr/>
        </p:nvSpPr>
        <p:spPr>
          <a:xfrm>
            <a:off x="5680208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4" name="Shape 2545"/>
          <p:cNvSpPr/>
          <p:nvPr/>
        </p:nvSpPr>
        <p:spPr>
          <a:xfrm>
            <a:off x="880859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Shape 2546"/>
          <p:cNvSpPr/>
          <p:nvPr/>
        </p:nvSpPr>
        <p:spPr>
          <a:xfrm>
            <a:off x="1414120" y="360397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2547"/>
          <p:cNvSpPr/>
          <p:nvPr/>
        </p:nvSpPr>
        <p:spPr>
          <a:xfrm>
            <a:off x="1947381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Shape 2548"/>
          <p:cNvSpPr/>
          <p:nvPr/>
        </p:nvSpPr>
        <p:spPr>
          <a:xfrm>
            <a:off x="2480642" y="3686500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8" name="Shape 2549"/>
          <p:cNvSpPr/>
          <p:nvPr/>
        </p:nvSpPr>
        <p:spPr>
          <a:xfrm>
            <a:off x="3013903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9" name="Shape 2550"/>
          <p:cNvSpPr/>
          <p:nvPr/>
        </p:nvSpPr>
        <p:spPr>
          <a:xfrm>
            <a:off x="3547164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Shape 2551"/>
          <p:cNvSpPr/>
          <p:nvPr/>
        </p:nvSpPr>
        <p:spPr>
          <a:xfrm>
            <a:off x="4080425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1" name="Shape 2552"/>
          <p:cNvSpPr/>
          <p:nvPr/>
        </p:nvSpPr>
        <p:spPr>
          <a:xfrm>
            <a:off x="4613686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Shape 2553"/>
          <p:cNvSpPr/>
          <p:nvPr/>
        </p:nvSpPr>
        <p:spPr>
          <a:xfrm>
            <a:off x="5146947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2554"/>
          <p:cNvSpPr/>
          <p:nvPr/>
        </p:nvSpPr>
        <p:spPr>
          <a:xfrm>
            <a:off x="5680208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Shape 2555"/>
          <p:cNvSpPr/>
          <p:nvPr/>
        </p:nvSpPr>
        <p:spPr>
          <a:xfrm>
            <a:off x="880859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Shape 2556"/>
          <p:cNvSpPr/>
          <p:nvPr/>
        </p:nvSpPr>
        <p:spPr>
          <a:xfrm>
            <a:off x="1414120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Shape 2557"/>
          <p:cNvSpPr/>
          <p:nvPr/>
        </p:nvSpPr>
        <p:spPr>
          <a:xfrm>
            <a:off x="1947381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7" name="Shape 2558"/>
          <p:cNvSpPr/>
          <p:nvPr/>
        </p:nvSpPr>
        <p:spPr>
          <a:xfrm>
            <a:off x="2480642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2559"/>
          <p:cNvSpPr/>
          <p:nvPr/>
        </p:nvSpPr>
        <p:spPr>
          <a:xfrm>
            <a:off x="3013903" y="413723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Shape 2560"/>
          <p:cNvSpPr/>
          <p:nvPr/>
        </p:nvSpPr>
        <p:spPr>
          <a:xfrm>
            <a:off x="3547164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Shape 2561"/>
          <p:cNvSpPr/>
          <p:nvPr/>
        </p:nvSpPr>
        <p:spPr>
          <a:xfrm>
            <a:off x="4080425" y="413723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1" name="Shape 2562"/>
          <p:cNvSpPr/>
          <p:nvPr/>
        </p:nvSpPr>
        <p:spPr>
          <a:xfrm>
            <a:off x="4613686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2" name="Shape 2563"/>
          <p:cNvSpPr/>
          <p:nvPr/>
        </p:nvSpPr>
        <p:spPr>
          <a:xfrm>
            <a:off x="5146947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Shape 2564"/>
          <p:cNvSpPr/>
          <p:nvPr/>
        </p:nvSpPr>
        <p:spPr>
          <a:xfrm>
            <a:off x="5680208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4" name="Shape 2565"/>
          <p:cNvSpPr/>
          <p:nvPr/>
        </p:nvSpPr>
        <p:spPr>
          <a:xfrm>
            <a:off x="880859" y="467049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Shape 2566"/>
          <p:cNvSpPr/>
          <p:nvPr/>
        </p:nvSpPr>
        <p:spPr>
          <a:xfrm>
            <a:off x="1414120" y="467049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2567"/>
          <p:cNvSpPr/>
          <p:nvPr/>
        </p:nvSpPr>
        <p:spPr>
          <a:xfrm>
            <a:off x="1947381" y="4645100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2568"/>
          <p:cNvSpPr/>
          <p:nvPr/>
        </p:nvSpPr>
        <p:spPr>
          <a:xfrm>
            <a:off x="2480642" y="4645100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2569"/>
          <p:cNvSpPr/>
          <p:nvPr/>
        </p:nvSpPr>
        <p:spPr>
          <a:xfrm>
            <a:off x="3013903" y="4645100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2570"/>
          <p:cNvSpPr/>
          <p:nvPr/>
        </p:nvSpPr>
        <p:spPr>
          <a:xfrm>
            <a:off x="3547164" y="465144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2571"/>
          <p:cNvSpPr/>
          <p:nvPr/>
        </p:nvSpPr>
        <p:spPr>
          <a:xfrm>
            <a:off x="4080425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2572"/>
          <p:cNvSpPr/>
          <p:nvPr/>
        </p:nvSpPr>
        <p:spPr>
          <a:xfrm>
            <a:off x="4613686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2" name="Shape 2573"/>
          <p:cNvSpPr/>
          <p:nvPr/>
        </p:nvSpPr>
        <p:spPr>
          <a:xfrm>
            <a:off x="5146947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2574"/>
          <p:cNvSpPr/>
          <p:nvPr/>
        </p:nvSpPr>
        <p:spPr>
          <a:xfrm>
            <a:off x="5692905" y="464510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Shape 2575"/>
          <p:cNvSpPr/>
          <p:nvPr/>
        </p:nvSpPr>
        <p:spPr>
          <a:xfrm>
            <a:off x="880859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5" name="Shape 2576"/>
          <p:cNvSpPr/>
          <p:nvPr/>
        </p:nvSpPr>
        <p:spPr>
          <a:xfrm>
            <a:off x="1414120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Shape 2577"/>
          <p:cNvSpPr/>
          <p:nvPr/>
        </p:nvSpPr>
        <p:spPr>
          <a:xfrm>
            <a:off x="1960077" y="517836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Shape 2578"/>
          <p:cNvSpPr/>
          <p:nvPr/>
        </p:nvSpPr>
        <p:spPr>
          <a:xfrm>
            <a:off x="2531429" y="517836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Shape 2579"/>
          <p:cNvSpPr/>
          <p:nvPr/>
        </p:nvSpPr>
        <p:spPr>
          <a:xfrm>
            <a:off x="3013903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Shape 2580"/>
          <p:cNvSpPr/>
          <p:nvPr/>
        </p:nvSpPr>
        <p:spPr>
          <a:xfrm>
            <a:off x="3547164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Shape 2581"/>
          <p:cNvSpPr/>
          <p:nvPr/>
        </p:nvSpPr>
        <p:spPr>
          <a:xfrm>
            <a:off x="4080425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Shape 2582"/>
          <p:cNvSpPr/>
          <p:nvPr/>
        </p:nvSpPr>
        <p:spPr>
          <a:xfrm>
            <a:off x="4613686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2" name="Shape 2583"/>
          <p:cNvSpPr/>
          <p:nvPr/>
        </p:nvSpPr>
        <p:spPr>
          <a:xfrm>
            <a:off x="5146947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Shape 2584"/>
          <p:cNvSpPr/>
          <p:nvPr/>
        </p:nvSpPr>
        <p:spPr>
          <a:xfrm>
            <a:off x="5680208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Shape 2585"/>
          <p:cNvSpPr/>
          <p:nvPr/>
        </p:nvSpPr>
        <p:spPr>
          <a:xfrm>
            <a:off x="6276953" y="251206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5" name="Shape 2586"/>
          <p:cNvSpPr/>
          <p:nvPr/>
        </p:nvSpPr>
        <p:spPr>
          <a:xfrm>
            <a:off x="6810214" y="251206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Shape 2587"/>
          <p:cNvSpPr/>
          <p:nvPr/>
        </p:nvSpPr>
        <p:spPr>
          <a:xfrm>
            <a:off x="7318082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7" name="Shape 2588"/>
          <p:cNvSpPr/>
          <p:nvPr/>
        </p:nvSpPr>
        <p:spPr>
          <a:xfrm>
            <a:off x="7851343" y="252476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8" name="Shape 2589"/>
          <p:cNvSpPr/>
          <p:nvPr/>
        </p:nvSpPr>
        <p:spPr>
          <a:xfrm>
            <a:off x="8384604" y="252476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Shape 2590"/>
          <p:cNvSpPr/>
          <p:nvPr/>
        </p:nvSpPr>
        <p:spPr>
          <a:xfrm>
            <a:off x="8917865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0" name="Shape 2591"/>
          <p:cNvSpPr/>
          <p:nvPr/>
        </p:nvSpPr>
        <p:spPr>
          <a:xfrm>
            <a:off x="9451126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1" name="Shape 2592"/>
          <p:cNvSpPr/>
          <p:nvPr/>
        </p:nvSpPr>
        <p:spPr>
          <a:xfrm>
            <a:off x="9984387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2" name="Shape 2593"/>
          <p:cNvSpPr/>
          <p:nvPr/>
        </p:nvSpPr>
        <p:spPr>
          <a:xfrm>
            <a:off x="10517648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3" name="Shape 2594"/>
          <p:cNvSpPr/>
          <p:nvPr/>
        </p:nvSpPr>
        <p:spPr>
          <a:xfrm>
            <a:off x="11050909" y="253745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Shape 2595"/>
          <p:cNvSpPr/>
          <p:nvPr/>
        </p:nvSpPr>
        <p:spPr>
          <a:xfrm>
            <a:off x="6251560" y="30580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5" name="Shape 2596"/>
          <p:cNvSpPr/>
          <p:nvPr/>
        </p:nvSpPr>
        <p:spPr>
          <a:xfrm>
            <a:off x="6784821" y="308341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6" name="Shape 2597"/>
          <p:cNvSpPr/>
          <p:nvPr/>
        </p:nvSpPr>
        <p:spPr>
          <a:xfrm>
            <a:off x="7318082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Shape 2598"/>
          <p:cNvSpPr/>
          <p:nvPr/>
        </p:nvSpPr>
        <p:spPr>
          <a:xfrm>
            <a:off x="7851343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8" name="Shape 2599"/>
          <p:cNvSpPr/>
          <p:nvPr/>
        </p:nvSpPr>
        <p:spPr>
          <a:xfrm>
            <a:off x="8384604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Shape 2600"/>
          <p:cNvSpPr/>
          <p:nvPr/>
        </p:nvSpPr>
        <p:spPr>
          <a:xfrm>
            <a:off x="8917865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0" name="Shape 2601"/>
          <p:cNvSpPr/>
          <p:nvPr/>
        </p:nvSpPr>
        <p:spPr>
          <a:xfrm>
            <a:off x="9451126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1" name="Shape 2602"/>
          <p:cNvSpPr/>
          <p:nvPr/>
        </p:nvSpPr>
        <p:spPr>
          <a:xfrm>
            <a:off x="9984387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2" name="Shape 2603"/>
          <p:cNvSpPr/>
          <p:nvPr/>
        </p:nvSpPr>
        <p:spPr>
          <a:xfrm>
            <a:off x="10517648" y="30580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Shape 2604"/>
          <p:cNvSpPr/>
          <p:nvPr/>
        </p:nvSpPr>
        <p:spPr>
          <a:xfrm>
            <a:off x="11050909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4" name="Shape 2605"/>
          <p:cNvSpPr/>
          <p:nvPr/>
        </p:nvSpPr>
        <p:spPr>
          <a:xfrm>
            <a:off x="6251559" y="357858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5" name="Shape 2606"/>
          <p:cNvSpPr/>
          <p:nvPr/>
        </p:nvSpPr>
        <p:spPr>
          <a:xfrm>
            <a:off x="6784821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6" name="Shape 2607"/>
          <p:cNvSpPr/>
          <p:nvPr/>
        </p:nvSpPr>
        <p:spPr>
          <a:xfrm>
            <a:off x="7318082" y="360398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Shape 2608"/>
          <p:cNvSpPr/>
          <p:nvPr/>
        </p:nvSpPr>
        <p:spPr>
          <a:xfrm>
            <a:off x="7851343" y="360398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8" name="Shape 2609"/>
          <p:cNvSpPr/>
          <p:nvPr/>
        </p:nvSpPr>
        <p:spPr>
          <a:xfrm>
            <a:off x="8384604" y="360398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Shape 2610"/>
          <p:cNvSpPr/>
          <p:nvPr/>
        </p:nvSpPr>
        <p:spPr>
          <a:xfrm>
            <a:off x="8917865" y="360398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Shape 2611"/>
          <p:cNvSpPr/>
          <p:nvPr/>
        </p:nvSpPr>
        <p:spPr>
          <a:xfrm>
            <a:off x="9451126" y="359128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1" name="Shape 2612"/>
          <p:cNvSpPr/>
          <p:nvPr/>
        </p:nvSpPr>
        <p:spPr>
          <a:xfrm>
            <a:off x="9984387" y="360398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Shape 2613"/>
          <p:cNvSpPr/>
          <p:nvPr/>
        </p:nvSpPr>
        <p:spPr>
          <a:xfrm>
            <a:off x="10517648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Shape 2614"/>
          <p:cNvSpPr/>
          <p:nvPr/>
        </p:nvSpPr>
        <p:spPr>
          <a:xfrm>
            <a:off x="11050909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4" name="Shape 2615"/>
          <p:cNvSpPr/>
          <p:nvPr/>
        </p:nvSpPr>
        <p:spPr>
          <a:xfrm>
            <a:off x="6251560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5" name="Shape 2616"/>
          <p:cNvSpPr/>
          <p:nvPr/>
        </p:nvSpPr>
        <p:spPr>
          <a:xfrm>
            <a:off x="6784821" y="4124545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Shape 2617"/>
          <p:cNvSpPr/>
          <p:nvPr/>
        </p:nvSpPr>
        <p:spPr>
          <a:xfrm>
            <a:off x="7318082" y="4137242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Shape 2618"/>
          <p:cNvSpPr/>
          <p:nvPr/>
        </p:nvSpPr>
        <p:spPr>
          <a:xfrm>
            <a:off x="7851343" y="4111849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8" name="Shape 2619"/>
          <p:cNvSpPr/>
          <p:nvPr/>
        </p:nvSpPr>
        <p:spPr>
          <a:xfrm>
            <a:off x="8384604" y="4111849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9" name="Shape 2620"/>
          <p:cNvSpPr/>
          <p:nvPr/>
        </p:nvSpPr>
        <p:spPr>
          <a:xfrm>
            <a:off x="8917865" y="4124545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0" name="Shape 2621"/>
          <p:cNvSpPr/>
          <p:nvPr/>
        </p:nvSpPr>
        <p:spPr>
          <a:xfrm>
            <a:off x="9451126" y="416263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1" name="Shape 2622"/>
          <p:cNvSpPr/>
          <p:nvPr/>
        </p:nvSpPr>
        <p:spPr>
          <a:xfrm>
            <a:off x="9984387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Shape 2623"/>
          <p:cNvSpPr/>
          <p:nvPr/>
        </p:nvSpPr>
        <p:spPr>
          <a:xfrm>
            <a:off x="10517648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3" name="Shape 2624"/>
          <p:cNvSpPr/>
          <p:nvPr/>
        </p:nvSpPr>
        <p:spPr>
          <a:xfrm>
            <a:off x="11050909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4" name="Shape 2625"/>
          <p:cNvSpPr/>
          <p:nvPr/>
        </p:nvSpPr>
        <p:spPr>
          <a:xfrm>
            <a:off x="6251560" y="4670503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5" name="Shape 2626"/>
          <p:cNvSpPr/>
          <p:nvPr/>
        </p:nvSpPr>
        <p:spPr>
          <a:xfrm>
            <a:off x="6810214" y="4645110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6" name="Shape 2627"/>
          <p:cNvSpPr/>
          <p:nvPr/>
        </p:nvSpPr>
        <p:spPr>
          <a:xfrm>
            <a:off x="7362520" y="4645110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7" name="Shape 2628"/>
          <p:cNvSpPr/>
          <p:nvPr/>
        </p:nvSpPr>
        <p:spPr>
          <a:xfrm>
            <a:off x="7851343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8" name="Shape 2629"/>
          <p:cNvSpPr/>
          <p:nvPr/>
        </p:nvSpPr>
        <p:spPr>
          <a:xfrm>
            <a:off x="8384604" y="4645110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2630"/>
          <p:cNvSpPr/>
          <p:nvPr/>
        </p:nvSpPr>
        <p:spPr>
          <a:xfrm>
            <a:off x="8981348" y="4645110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2631"/>
          <p:cNvSpPr/>
          <p:nvPr/>
        </p:nvSpPr>
        <p:spPr>
          <a:xfrm>
            <a:off x="9451126" y="4670503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1" name="Shape 2632"/>
          <p:cNvSpPr/>
          <p:nvPr/>
        </p:nvSpPr>
        <p:spPr>
          <a:xfrm>
            <a:off x="10009781" y="4645110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2" name="Shape 2633"/>
          <p:cNvSpPr/>
          <p:nvPr/>
        </p:nvSpPr>
        <p:spPr>
          <a:xfrm>
            <a:off x="10517648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3" name="Shape 2634"/>
          <p:cNvSpPr/>
          <p:nvPr/>
        </p:nvSpPr>
        <p:spPr>
          <a:xfrm>
            <a:off x="11050909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71775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Electronics Icons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Lynny</a:t>
            </a:r>
            <a:r>
              <a:rPr lang="en-US" dirty="0">
                <a:solidFill>
                  <a:schemeClr val="accent1"/>
                </a:solidFill>
              </a:rPr>
              <a:t> Icons Set</a:t>
            </a:r>
            <a:r>
              <a:rPr lang="en-US" dirty="0">
                <a:solidFill>
                  <a:srgbClr val="656D78"/>
                </a:solidFill>
              </a:rPr>
              <a:t> </a:t>
            </a:r>
          </a:p>
        </p:txBody>
      </p:sp>
      <p:sp>
        <p:nvSpPr>
          <p:cNvPr id="114" name="Shape 2637"/>
          <p:cNvSpPr/>
          <p:nvPr/>
        </p:nvSpPr>
        <p:spPr>
          <a:xfrm>
            <a:off x="961472" y="2512761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5" name="Shape 2638"/>
          <p:cNvSpPr/>
          <p:nvPr/>
        </p:nvSpPr>
        <p:spPr>
          <a:xfrm>
            <a:off x="1431249" y="2512761"/>
            <a:ext cx="279232" cy="27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6" name="Shape 2639"/>
          <p:cNvSpPr/>
          <p:nvPr/>
        </p:nvSpPr>
        <p:spPr>
          <a:xfrm>
            <a:off x="1964511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7" name="Shape 2640"/>
          <p:cNvSpPr/>
          <p:nvPr/>
        </p:nvSpPr>
        <p:spPr>
          <a:xfrm>
            <a:off x="2497772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8" name="Shape 2641"/>
          <p:cNvSpPr/>
          <p:nvPr/>
        </p:nvSpPr>
        <p:spPr>
          <a:xfrm>
            <a:off x="3031033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Shape 2642"/>
          <p:cNvSpPr/>
          <p:nvPr/>
        </p:nvSpPr>
        <p:spPr>
          <a:xfrm>
            <a:off x="3564294" y="252545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0" name="Shape 2643"/>
          <p:cNvSpPr/>
          <p:nvPr/>
        </p:nvSpPr>
        <p:spPr>
          <a:xfrm>
            <a:off x="4161038" y="2512761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1" name="Shape 2644"/>
          <p:cNvSpPr/>
          <p:nvPr/>
        </p:nvSpPr>
        <p:spPr>
          <a:xfrm>
            <a:off x="4668906" y="251276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2" name="Shape 2645"/>
          <p:cNvSpPr/>
          <p:nvPr/>
        </p:nvSpPr>
        <p:spPr>
          <a:xfrm>
            <a:off x="5164077" y="255085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Shape 2646"/>
          <p:cNvSpPr/>
          <p:nvPr/>
        </p:nvSpPr>
        <p:spPr>
          <a:xfrm>
            <a:off x="5697338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4" name="Shape 2647"/>
          <p:cNvSpPr/>
          <p:nvPr/>
        </p:nvSpPr>
        <p:spPr>
          <a:xfrm>
            <a:off x="89798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5" name="Shape 2648"/>
          <p:cNvSpPr/>
          <p:nvPr/>
        </p:nvSpPr>
        <p:spPr>
          <a:xfrm>
            <a:off x="1431250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6" name="Shape 2649"/>
          <p:cNvSpPr/>
          <p:nvPr/>
        </p:nvSpPr>
        <p:spPr>
          <a:xfrm>
            <a:off x="1964511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7" name="Shape 2650"/>
          <p:cNvSpPr/>
          <p:nvPr/>
        </p:nvSpPr>
        <p:spPr>
          <a:xfrm>
            <a:off x="2497772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8" name="Shape 2651"/>
          <p:cNvSpPr/>
          <p:nvPr/>
        </p:nvSpPr>
        <p:spPr>
          <a:xfrm>
            <a:off x="3031033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9" name="Shape 2652"/>
          <p:cNvSpPr/>
          <p:nvPr/>
        </p:nvSpPr>
        <p:spPr>
          <a:xfrm>
            <a:off x="3564294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0" name="Shape 2653"/>
          <p:cNvSpPr/>
          <p:nvPr/>
        </p:nvSpPr>
        <p:spPr>
          <a:xfrm>
            <a:off x="4097555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1" name="Shape 2654"/>
          <p:cNvSpPr/>
          <p:nvPr/>
        </p:nvSpPr>
        <p:spPr>
          <a:xfrm>
            <a:off x="4630816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2" name="Shape 2655"/>
          <p:cNvSpPr/>
          <p:nvPr/>
        </p:nvSpPr>
        <p:spPr>
          <a:xfrm>
            <a:off x="5164077" y="3071416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3" name="Shape 2656"/>
          <p:cNvSpPr/>
          <p:nvPr/>
        </p:nvSpPr>
        <p:spPr>
          <a:xfrm>
            <a:off x="5697338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4" name="Shape 2657"/>
          <p:cNvSpPr/>
          <p:nvPr/>
        </p:nvSpPr>
        <p:spPr>
          <a:xfrm>
            <a:off x="897989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5" name="Shape 2658"/>
          <p:cNvSpPr/>
          <p:nvPr/>
        </p:nvSpPr>
        <p:spPr>
          <a:xfrm>
            <a:off x="1431250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6" name="Shape 2659"/>
          <p:cNvSpPr/>
          <p:nvPr/>
        </p:nvSpPr>
        <p:spPr>
          <a:xfrm>
            <a:off x="1964511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7" name="Shape 2660"/>
          <p:cNvSpPr/>
          <p:nvPr/>
        </p:nvSpPr>
        <p:spPr>
          <a:xfrm>
            <a:off x="2497772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8" name="Shape 2661"/>
          <p:cNvSpPr/>
          <p:nvPr/>
        </p:nvSpPr>
        <p:spPr>
          <a:xfrm>
            <a:off x="3031033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9" name="Shape 2662"/>
          <p:cNvSpPr/>
          <p:nvPr/>
        </p:nvSpPr>
        <p:spPr>
          <a:xfrm>
            <a:off x="3564294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0" name="Shape 2663"/>
          <p:cNvSpPr/>
          <p:nvPr/>
        </p:nvSpPr>
        <p:spPr>
          <a:xfrm>
            <a:off x="4097555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1" name="Shape 2664"/>
          <p:cNvSpPr/>
          <p:nvPr/>
        </p:nvSpPr>
        <p:spPr>
          <a:xfrm>
            <a:off x="4630816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2" name="Shape 2665"/>
          <p:cNvSpPr/>
          <p:nvPr/>
        </p:nvSpPr>
        <p:spPr>
          <a:xfrm>
            <a:off x="5164077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3" name="Shape 2666"/>
          <p:cNvSpPr/>
          <p:nvPr/>
        </p:nvSpPr>
        <p:spPr>
          <a:xfrm>
            <a:off x="5697338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4" name="Shape 2667"/>
          <p:cNvSpPr/>
          <p:nvPr/>
        </p:nvSpPr>
        <p:spPr>
          <a:xfrm>
            <a:off x="897989" y="4176028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Shape 2668"/>
          <p:cNvSpPr/>
          <p:nvPr/>
        </p:nvSpPr>
        <p:spPr>
          <a:xfrm>
            <a:off x="1431250" y="4176028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6" name="Shape 2669"/>
          <p:cNvSpPr/>
          <p:nvPr/>
        </p:nvSpPr>
        <p:spPr>
          <a:xfrm>
            <a:off x="1977207" y="4112544"/>
            <a:ext cx="253935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7" name="Shape 2670"/>
          <p:cNvSpPr/>
          <p:nvPr/>
        </p:nvSpPr>
        <p:spPr>
          <a:xfrm>
            <a:off x="2497772" y="415063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8" name="Shape 2671"/>
          <p:cNvSpPr/>
          <p:nvPr/>
        </p:nvSpPr>
        <p:spPr>
          <a:xfrm>
            <a:off x="3031033" y="4112544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9" name="Shape 2672"/>
          <p:cNvSpPr/>
          <p:nvPr/>
        </p:nvSpPr>
        <p:spPr>
          <a:xfrm>
            <a:off x="3564294" y="415063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0" name="Shape 2673"/>
          <p:cNvSpPr/>
          <p:nvPr/>
        </p:nvSpPr>
        <p:spPr>
          <a:xfrm>
            <a:off x="4097555" y="411254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1" name="Shape 2674"/>
          <p:cNvSpPr/>
          <p:nvPr/>
        </p:nvSpPr>
        <p:spPr>
          <a:xfrm>
            <a:off x="4643513" y="4112545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2" name="Shape 2675"/>
          <p:cNvSpPr/>
          <p:nvPr/>
        </p:nvSpPr>
        <p:spPr>
          <a:xfrm>
            <a:off x="5227560" y="4112545"/>
            <a:ext cx="152436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3" name="Shape 2676"/>
          <p:cNvSpPr/>
          <p:nvPr/>
        </p:nvSpPr>
        <p:spPr>
          <a:xfrm>
            <a:off x="5735428" y="411254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4" name="Shape 2677"/>
          <p:cNvSpPr/>
          <p:nvPr/>
        </p:nvSpPr>
        <p:spPr>
          <a:xfrm>
            <a:off x="6306876" y="251276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5" name="Shape 2678"/>
          <p:cNvSpPr/>
          <p:nvPr/>
        </p:nvSpPr>
        <p:spPr>
          <a:xfrm>
            <a:off x="6827441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6" name="Shape 2679"/>
          <p:cNvSpPr/>
          <p:nvPr/>
        </p:nvSpPr>
        <p:spPr>
          <a:xfrm>
            <a:off x="7360702" y="2525458"/>
            <a:ext cx="279328" cy="253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7" name="Shape 2680"/>
          <p:cNvSpPr/>
          <p:nvPr/>
        </p:nvSpPr>
        <p:spPr>
          <a:xfrm>
            <a:off x="7893963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Shape 2681"/>
          <p:cNvSpPr/>
          <p:nvPr/>
        </p:nvSpPr>
        <p:spPr>
          <a:xfrm>
            <a:off x="8427224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9" name="Shape 2682"/>
          <p:cNvSpPr/>
          <p:nvPr/>
        </p:nvSpPr>
        <p:spPr>
          <a:xfrm>
            <a:off x="8960485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0" name="Shape 2683"/>
          <p:cNvSpPr/>
          <p:nvPr/>
        </p:nvSpPr>
        <p:spPr>
          <a:xfrm>
            <a:off x="9531836" y="2512761"/>
            <a:ext cx="203145" cy="2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1" name="Shape 2684"/>
          <p:cNvSpPr/>
          <p:nvPr/>
        </p:nvSpPr>
        <p:spPr>
          <a:xfrm>
            <a:off x="10027008" y="2512761"/>
            <a:ext cx="279328" cy="279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2" name="Shape 2685"/>
          <p:cNvSpPr/>
          <p:nvPr/>
        </p:nvSpPr>
        <p:spPr>
          <a:xfrm>
            <a:off x="10560269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3" name="Shape 2686"/>
          <p:cNvSpPr/>
          <p:nvPr/>
        </p:nvSpPr>
        <p:spPr>
          <a:xfrm>
            <a:off x="11093530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4" name="Shape 2687"/>
          <p:cNvSpPr/>
          <p:nvPr/>
        </p:nvSpPr>
        <p:spPr>
          <a:xfrm>
            <a:off x="629417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5" name="Shape 2688"/>
          <p:cNvSpPr/>
          <p:nvPr/>
        </p:nvSpPr>
        <p:spPr>
          <a:xfrm>
            <a:off x="6827441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6" name="Shape 2689"/>
          <p:cNvSpPr/>
          <p:nvPr/>
        </p:nvSpPr>
        <p:spPr>
          <a:xfrm>
            <a:off x="7360702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7" name="Shape 2690"/>
          <p:cNvSpPr/>
          <p:nvPr/>
        </p:nvSpPr>
        <p:spPr>
          <a:xfrm>
            <a:off x="7893963" y="305871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8" name="Shape 2691"/>
          <p:cNvSpPr/>
          <p:nvPr/>
        </p:nvSpPr>
        <p:spPr>
          <a:xfrm>
            <a:off x="8490708" y="3046022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9" name="Shape 2692"/>
          <p:cNvSpPr/>
          <p:nvPr/>
        </p:nvSpPr>
        <p:spPr>
          <a:xfrm>
            <a:off x="8985879" y="3046022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0" name="Shape 2693"/>
          <p:cNvSpPr/>
          <p:nvPr/>
        </p:nvSpPr>
        <p:spPr>
          <a:xfrm>
            <a:off x="9493747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1" name="Shape 2694"/>
          <p:cNvSpPr/>
          <p:nvPr/>
        </p:nvSpPr>
        <p:spPr>
          <a:xfrm>
            <a:off x="10027008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2" name="Shape 2695"/>
          <p:cNvSpPr/>
          <p:nvPr/>
        </p:nvSpPr>
        <p:spPr>
          <a:xfrm>
            <a:off x="1056026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3" name="Shape 2696"/>
          <p:cNvSpPr/>
          <p:nvPr/>
        </p:nvSpPr>
        <p:spPr>
          <a:xfrm>
            <a:off x="11093530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4" name="Shape 2697"/>
          <p:cNvSpPr/>
          <p:nvPr/>
        </p:nvSpPr>
        <p:spPr>
          <a:xfrm>
            <a:off x="6306876" y="3579283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5" name="Shape 2698"/>
          <p:cNvSpPr/>
          <p:nvPr/>
        </p:nvSpPr>
        <p:spPr>
          <a:xfrm>
            <a:off x="6840138" y="3579283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6" name="Shape 2699"/>
          <p:cNvSpPr/>
          <p:nvPr/>
        </p:nvSpPr>
        <p:spPr>
          <a:xfrm>
            <a:off x="7360702" y="360467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7" name="Shape 2700"/>
          <p:cNvSpPr/>
          <p:nvPr/>
        </p:nvSpPr>
        <p:spPr>
          <a:xfrm>
            <a:off x="7893963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8" name="Shape 2701"/>
          <p:cNvSpPr/>
          <p:nvPr/>
        </p:nvSpPr>
        <p:spPr>
          <a:xfrm>
            <a:off x="8427224" y="3649115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Shape 2702"/>
          <p:cNvSpPr/>
          <p:nvPr/>
        </p:nvSpPr>
        <p:spPr>
          <a:xfrm>
            <a:off x="8960485" y="3591980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0" name="Shape 2703"/>
          <p:cNvSpPr/>
          <p:nvPr/>
        </p:nvSpPr>
        <p:spPr>
          <a:xfrm>
            <a:off x="9506443" y="3579283"/>
            <a:ext cx="253935" cy="27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1" name="Shape 2704"/>
          <p:cNvSpPr/>
          <p:nvPr/>
        </p:nvSpPr>
        <p:spPr>
          <a:xfrm>
            <a:off x="10027008" y="3579283"/>
            <a:ext cx="279328" cy="279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2" name="Shape 2705"/>
          <p:cNvSpPr/>
          <p:nvPr/>
        </p:nvSpPr>
        <p:spPr>
          <a:xfrm>
            <a:off x="10560268" y="3579283"/>
            <a:ext cx="279260" cy="27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3" name="Shape 2706"/>
          <p:cNvSpPr/>
          <p:nvPr/>
        </p:nvSpPr>
        <p:spPr>
          <a:xfrm>
            <a:off x="11131620" y="3579283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30484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Miscellaneous Icons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Lynny</a:t>
            </a:r>
            <a:r>
              <a:rPr lang="en-US" dirty="0">
                <a:solidFill>
                  <a:schemeClr val="accent1"/>
                </a:solidFill>
              </a:rPr>
              <a:t> Icons Set</a:t>
            </a:r>
            <a:r>
              <a:rPr lang="en-US" dirty="0">
                <a:solidFill>
                  <a:srgbClr val="656D78"/>
                </a:solidFill>
              </a:rPr>
              <a:t> </a:t>
            </a:r>
          </a:p>
        </p:txBody>
      </p:sp>
      <p:sp>
        <p:nvSpPr>
          <p:cNvPr id="74" name="Shape 2708"/>
          <p:cNvSpPr/>
          <p:nvPr/>
        </p:nvSpPr>
        <p:spPr>
          <a:xfrm>
            <a:off x="880859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5" name="Shape 2709"/>
          <p:cNvSpPr/>
          <p:nvPr/>
        </p:nvSpPr>
        <p:spPr>
          <a:xfrm>
            <a:off x="1414120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6" name="Shape 2710"/>
          <p:cNvSpPr/>
          <p:nvPr/>
        </p:nvSpPr>
        <p:spPr>
          <a:xfrm>
            <a:off x="1947381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Shape 2711"/>
          <p:cNvSpPr/>
          <p:nvPr/>
        </p:nvSpPr>
        <p:spPr>
          <a:xfrm>
            <a:off x="2480642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8" name="Shape 2712"/>
          <p:cNvSpPr/>
          <p:nvPr/>
        </p:nvSpPr>
        <p:spPr>
          <a:xfrm>
            <a:off x="3013903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Shape 2713"/>
          <p:cNvSpPr/>
          <p:nvPr/>
        </p:nvSpPr>
        <p:spPr>
          <a:xfrm>
            <a:off x="3547164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0" name="Shape 2714"/>
          <p:cNvSpPr/>
          <p:nvPr/>
        </p:nvSpPr>
        <p:spPr>
          <a:xfrm>
            <a:off x="4080425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1" name="Shape 2715"/>
          <p:cNvSpPr/>
          <p:nvPr/>
        </p:nvSpPr>
        <p:spPr>
          <a:xfrm>
            <a:off x="4613686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2" name="Shape 2716"/>
          <p:cNvSpPr/>
          <p:nvPr/>
        </p:nvSpPr>
        <p:spPr>
          <a:xfrm>
            <a:off x="5146947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Shape 2717"/>
          <p:cNvSpPr/>
          <p:nvPr/>
        </p:nvSpPr>
        <p:spPr>
          <a:xfrm>
            <a:off x="5680208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4" name="Shape 2718"/>
          <p:cNvSpPr/>
          <p:nvPr/>
        </p:nvSpPr>
        <p:spPr>
          <a:xfrm>
            <a:off x="880859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5" name="Shape 2719"/>
          <p:cNvSpPr/>
          <p:nvPr/>
        </p:nvSpPr>
        <p:spPr>
          <a:xfrm>
            <a:off x="1414119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6" name="Shape 2720"/>
          <p:cNvSpPr/>
          <p:nvPr/>
        </p:nvSpPr>
        <p:spPr>
          <a:xfrm>
            <a:off x="1947380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Shape 2721"/>
          <p:cNvSpPr/>
          <p:nvPr/>
        </p:nvSpPr>
        <p:spPr>
          <a:xfrm>
            <a:off x="2480642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8" name="Shape 2722"/>
          <p:cNvSpPr/>
          <p:nvPr/>
        </p:nvSpPr>
        <p:spPr>
          <a:xfrm>
            <a:off x="3013903" y="3047818"/>
            <a:ext cx="278206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Shape 2723"/>
          <p:cNvSpPr/>
          <p:nvPr/>
        </p:nvSpPr>
        <p:spPr>
          <a:xfrm>
            <a:off x="3547164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Shape 2724"/>
          <p:cNvSpPr/>
          <p:nvPr/>
        </p:nvSpPr>
        <p:spPr>
          <a:xfrm>
            <a:off x="4080425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1" name="Shape 2725"/>
          <p:cNvSpPr/>
          <p:nvPr/>
        </p:nvSpPr>
        <p:spPr>
          <a:xfrm>
            <a:off x="4613686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Shape 2726"/>
          <p:cNvSpPr/>
          <p:nvPr/>
        </p:nvSpPr>
        <p:spPr>
          <a:xfrm>
            <a:off x="5172341" y="3047818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Shape 2727"/>
          <p:cNvSpPr/>
          <p:nvPr/>
        </p:nvSpPr>
        <p:spPr>
          <a:xfrm>
            <a:off x="5680208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4" name="Shape 2728"/>
          <p:cNvSpPr/>
          <p:nvPr/>
        </p:nvSpPr>
        <p:spPr>
          <a:xfrm>
            <a:off x="880859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5" name="Shape 2729"/>
          <p:cNvSpPr/>
          <p:nvPr/>
        </p:nvSpPr>
        <p:spPr>
          <a:xfrm>
            <a:off x="1414120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Shape 2730"/>
          <p:cNvSpPr/>
          <p:nvPr/>
        </p:nvSpPr>
        <p:spPr>
          <a:xfrm>
            <a:off x="1947381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Shape 2731"/>
          <p:cNvSpPr/>
          <p:nvPr/>
        </p:nvSpPr>
        <p:spPr>
          <a:xfrm>
            <a:off x="2480642" y="3593775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8" name="Shape 2732"/>
          <p:cNvSpPr/>
          <p:nvPr/>
        </p:nvSpPr>
        <p:spPr>
          <a:xfrm>
            <a:off x="3013903" y="3657259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9" name="Shape 2733"/>
          <p:cNvSpPr/>
          <p:nvPr/>
        </p:nvSpPr>
        <p:spPr>
          <a:xfrm>
            <a:off x="3636041" y="3581079"/>
            <a:ext cx="10157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0" name="Shape 2734"/>
          <p:cNvSpPr/>
          <p:nvPr/>
        </p:nvSpPr>
        <p:spPr>
          <a:xfrm>
            <a:off x="4080425" y="3619169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1" name="Shape 2735"/>
          <p:cNvSpPr/>
          <p:nvPr/>
        </p:nvSpPr>
        <p:spPr>
          <a:xfrm>
            <a:off x="4613686" y="36064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Shape 2736"/>
          <p:cNvSpPr/>
          <p:nvPr/>
        </p:nvSpPr>
        <p:spPr>
          <a:xfrm>
            <a:off x="5146947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3" name="Shape 2737"/>
          <p:cNvSpPr/>
          <p:nvPr/>
        </p:nvSpPr>
        <p:spPr>
          <a:xfrm>
            <a:off x="5680208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4" name="Shape 2738"/>
          <p:cNvSpPr/>
          <p:nvPr/>
        </p:nvSpPr>
        <p:spPr>
          <a:xfrm>
            <a:off x="880859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5" name="Shape 2739"/>
          <p:cNvSpPr/>
          <p:nvPr/>
        </p:nvSpPr>
        <p:spPr>
          <a:xfrm>
            <a:off x="1414120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6" name="Shape 2740"/>
          <p:cNvSpPr/>
          <p:nvPr/>
        </p:nvSpPr>
        <p:spPr>
          <a:xfrm>
            <a:off x="1947381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7" name="Shape 2741"/>
          <p:cNvSpPr/>
          <p:nvPr/>
        </p:nvSpPr>
        <p:spPr>
          <a:xfrm>
            <a:off x="2480642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8" name="Shape 2742"/>
          <p:cNvSpPr/>
          <p:nvPr/>
        </p:nvSpPr>
        <p:spPr>
          <a:xfrm>
            <a:off x="3013903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2743"/>
          <p:cNvSpPr/>
          <p:nvPr/>
        </p:nvSpPr>
        <p:spPr>
          <a:xfrm>
            <a:off x="3547164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2744"/>
          <p:cNvSpPr/>
          <p:nvPr/>
        </p:nvSpPr>
        <p:spPr>
          <a:xfrm>
            <a:off x="4080425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1" name="Shape 2745"/>
          <p:cNvSpPr/>
          <p:nvPr/>
        </p:nvSpPr>
        <p:spPr>
          <a:xfrm>
            <a:off x="4613686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2" name="Shape 2746"/>
          <p:cNvSpPr/>
          <p:nvPr/>
        </p:nvSpPr>
        <p:spPr>
          <a:xfrm>
            <a:off x="5146947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3" name="Shape 2747"/>
          <p:cNvSpPr/>
          <p:nvPr/>
        </p:nvSpPr>
        <p:spPr>
          <a:xfrm>
            <a:off x="5680208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4" name="Shape 2748"/>
          <p:cNvSpPr/>
          <p:nvPr/>
        </p:nvSpPr>
        <p:spPr>
          <a:xfrm>
            <a:off x="6238863" y="251454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5" name="Shape 2749"/>
          <p:cNvSpPr/>
          <p:nvPr/>
        </p:nvSpPr>
        <p:spPr>
          <a:xfrm>
            <a:off x="6822911" y="2514544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6" name="Shape 2750"/>
          <p:cNvSpPr/>
          <p:nvPr/>
        </p:nvSpPr>
        <p:spPr>
          <a:xfrm>
            <a:off x="7381565" y="2514544"/>
            <a:ext cx="1269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7" name="Shape 2751"/>
          <p:cNvSpPr/>
          <p:nvPr/>
        </p:nvSpPr>
        <p:spPr>
          <a:xfrm>
            <a:off x="7889433" y="2514544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8" name="Shape 2752"/>
          <p:cNvSpPr/>
          <p:nvPr/>
        </p:nvSpPr>
        <p:spPr>
          <a:xfrm>
            <a:off x="8397301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9" name="Shape 2753"/>
          <p:cNvSpPr/>
          <p:nvPr/>
        </p:nvSpPr>
        <p:spPr>
          <a:xfrm>
            <a:off x="8930562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0" name="Shape 2754"/>
          <p:cNvSpPr/>
          <p:nvPr/>
        </p:nvSpPr>
        <p:spPr>
          <a:xfrm>
            <a:off x="9451126" y="2514544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1" name="Shape 2755"/>
          <p:cNvSpPr/>
          <p:nvPr/>
        </p:nvSpPr>
        <p:spPr>
          <a:xfrm>
            <a:off x="9997084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2" name="Shape 2756"/>
          <p:cNvSpPr/>
          <p:nvPr/>
        </p:nvSpPr>
        <p:spPr>
          <a:xfrm>
            <a:off x="10504952" y="2590724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3" name="Shape 2757"/>
          <p:cNvSpPr/>
          <p:nvPr/>
        </p:nvSpPr>
        <p:spPr>
          <a:xfrm>
            <a:off x="11038212" y="2514544"/>
            <a:ext cx="279399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4" name="Shape 2758"/>
          <p:cNvSpPr/>
          <p:nvPr/>
        </p:nvSpPr>
        <p:spPr>
          <a:xfrm>
            <a:off x="6238863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5" name="Shape 2759"/>
          <p:cNvSpPr/>
          <p:nvPr/>
        </p:nvSpPr>
        <p:spPr>
          <a:xfrm>
            <a:off x="6772124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6" name="Shape 2760"/>
          <p:cNvSpPr/>
          <p:nvPr/>
        </p:nvSpPr>
        <p:spPr>
          <a:xfrm>
            <a:off x="7305385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7" name="Shape 2761"/>
          <p:cNvSpPr/>
          <p:nvPr/>
        </p:nvSpPr>
        <p:spPr>
          <a:xfrm>
            <a:off x="7838646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8" name="Shape 2762"/>
          <p:cNvSpPr/>
          <p:nvPr/>
        </p:nvSpPr>
        <p:spPr>
          <a:xfrm>
            <a:off x="8371907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9" name="Shape 2763"/>
          <p:cNvSpPr/>
          <p:nvPr/>
        </p:nvSpPr>
        <p:spPr>
          <a:xfrm>
            <a:off x="8905168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0" name="Shape 2764"/>
          <p:cNvSpPr/>
          <p:nvPr/>
        </p:nvSpPr>
        <p:spPr>
          <a:xfrm>
            <a:off x="9438429" y="306050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1" name="Shape 2765"/>
          <p:cNvSpPr/>
          <p:nvPr/>
        </p:nvSpPr>
        <p:spPr>
          <a:xfrm>
            <a:off x="9971691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2" name="Shape 2766"/>
          <p:cNvSpPr/>
          <p:nvPr/>
        </p:nvSpPr>
        <p:spPr>
          <a:xfrm>
            <a:off x="10504952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3" name="Shape 2767"/>
          <p:cNvSpPr/>
          <p:nvPr/>
        </p:nvSpPr>
        <p:spPr>
          <a:xfrm>
            <a:off x="11038213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4" name="Shape 2768"/>
          <p:cNvSpPr/>
          <p:nvPr/>
        </p:nvSpPr>
        <p:spPr>
          <a:xfrm>
            <a:off x="6238863" y="3669943"/>
            <a:ext cx="279328" cy="101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5" name="Shape 2769"/>
          <p:cNvSpPr/>
          <p:nvPr/>
        </p:nvSpPr>
        <p:spPr>
          <a:xfrm>
            <a:off x="6810214" y="358106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6" name="Shape 2770"/>
          <p:cNvSpPr/>
          <p:nvPr/>
        </p:nvSpPr>
        <p:spPr>
          <a:xfrm>
            <a:off x="7305385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7" name="Shape 2771"/>
          <p:cNvSpPr/>
          <p:nvPr/>
        </p:nvSpPr>
        <p:spPr>
          <a:xfrm>
            <a:off x="7838646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8" name="Shape 2772"/>
          <p:cNvSpPr/>
          <p:nvPr/>
        </p:nvSpPr>
        <p:spPr>
          <a:xfrm>
            <a:off x="8371907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Shape 2773"/>
          <p:cNvSpPr/>
          <p:nvPr/>
        </p:nvSpPr>
        <p:spPr>
          <a:xfrm>
            <a:off x="8905168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0" name="Shape 2774"/>
          <p:cNvSpPr/>
          <p:nvPr/>
        </p:nvSpPr>
        <p:spPr>
          <a:xfrm>
            <a:off x="9438429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1" name="Shape 2775"/>
          <p:cNvSpPr/>
          <p:nvPr/>
        </p:nvSpPr>
        <p:spPr>
          <a:xfrm>
            <a:off x="9971691" y="362550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2" name="Shape 2776"/>
          <p:cNvSpPr/>
          <p:nvPr/>
        </p:nvSpPr>
        <p:spPr>
          <a:xfrm>
            <a:off x="10568435" y="3581066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3" name="Shape 2777"/>
          <p:cNvSpPr/>
          <p:nvPr/>
        </p:nvSpPr>
        <p:spPr>
          <a:xfrm>
            <a:off x="11076303" y="358106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4" name="Shape 2778"/>
          <p:cNvSpPr/>
          <p:nvPr/>
        </p:nvSpPr>
        <p:spPr>
          <a:xfrm>
            <a:off x="6238863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5" name="Shape 2779"/>
          <p:cNvSpPr/>
          <p:nvPr/>
        </p:nvSpPr>
        <p:spPr>
          <a:xfrm>
            <a:off x="6810214" y="4114328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6" name="Shape 2780"/>
          <p:cNvSpPr/>
          <p:nvPr/>
        </p:nvSpPr>
        <p:spPr>
          <a:xfrm>
            <a:off x="7381565" y="4114328"/>
            <a:ext cx="1269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7" name="Shape 2781"/>
          <p:cNvSpPr/>
          <p:nvPr/>
        </p:nvSpPr>
        <p:spPr>
          <a:xfrm>
            <a:off x="7838646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8" name="Shape 2782"/>
          <p:cNvSpPr/>
          <p:nvPr/>
        </p:nvSpPr>
        <p:spPr>
          <a:xfrm>
            <a:off x="8371907" y="4133373"/>
            <a:ext cx="279597" cy="241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9" name="Shape 2783"/>
          <p:cNvSpPr/>
          <p:nvPr/>
        </p:nvSpPr>
        <p:spPr>
          <a:xfrm>
            <a:off x="8905168" y="4133373"/>
            <a:ext cx="279328" cy="241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0" name="Shape 2784"/>
          <p:cNvSpPr/>
          <p:nvPr/>
        </p:nvSpPr>
        <p:spPr>
          <a:xfrm>
            <a:off x="9438429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1" name="Shape 2785"/>
          <p:cNvSpPr/>
          <p:nvPr/>
        </p:nvSpPr>
        <p:spPr>
          <a:xfrm>
            <a:off x="9971691" y="413972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2" name="Shape 2786"/>
          <p:cNvSpPr/>
          <p:nvPr/>
        </p:nvSpPr>
        <p:spPr>
          <a:xfrm>
            <a:off x="10504951" y="4127024"/>
            <a:ext cx="279127" cy="25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3" name="Shape 2787"/>
          <p:cNvSpPr/>
          <p:nvPr/>
        </p:nvSpPr>
        <p:spPr>
          <a:xfrm>
            <a:off x="11038212" y="4114328"/>
            <a:ext cx="279155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86570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E-Commerce </a:t>
            </a:r>
            <a:r>
              <a:rPr lang="en-US" b="1" dirty="0" smtClean="0"/>
              <a:t>Icons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Lynny</a:t>
            </a:r>
            <a:r>
              <a:rPr lang="en-US" dirty="0">
                <a:solidFill>
                  <a:schemeClr val="accent1"/>
                </a:solidFill>
              </a:rPr>
              <a:t> Icons Set</a:t>
            </a:r>
            <a:r>
              <a:rPr lang="en-US" dirty="0">
                <a:solidFill>
                  <a:srgbClr val="656D78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hape 2790"/>
          <p:cNvSpPr/>
          <p:nvPr/>
        </p:nvSpPr>
        <p:spPr>
          <a:xfrm>
            <a:off x="880859" y="251971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Shape 2791"/>
          <p:cNvSpPr/>
          <p:nvPr/>
        </p:nvSpPr>
        <p:spPr>
          <a:xfrm>
            <a:off x="1414120" y="2507014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Shape 2792"/>
          <p:cNvSpPr/>
          <p:nvPr/>
        </p:nvSpPr>
        <p:spPr>
          <a:xfrm>
            <a:off x="1947381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Shape 2793"/>
          <p:cNvSpPr/>
          <p:nvPr/>
        </p:nvSpPr>
        <p:spPr>
          <a:xfrm>
            <a:off x="2480642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Shape 2794"/>
          <p:cNvSpPr/>
          <p:nvPr/>
        </p:nvSpPr>
        <p:spPr>
          <a:xfrm>
            <a:off x="3013903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Shape 2795"/>
          <p:cNvSpPr/>
          <p:nvPr/>
        </p:nvSpPr>
        <p:spPr>
          <a:xfrm>
            <a:off x="3547164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Shape 2796"/>
          <p:cNvSpPr/>
          <p:nvPr/>
        </p:nvSpPr>
        <p:spPr>
          <a:xfrm>
            <a:off x="4080425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2797"/>
          <p:cNvSpPr/>
          <p:nvPr/>
        </p:nvSpPr>
        <p:spPr>
          <a:xfrm>
            <a:off x="4613686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2798"/>
          <p:cNvSpPr/>
          <p:nvPr/>
        </p:nvSpPr>
        <p:spPr>
          <a:xfrm>
            <a:off x="5146947" y="2545104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2799"/>
          <p:cNvSpPr/>
          <p:nvPr/>
        </p:nvSpPr>
        <p:spPr>
          <a:xfrm>
            <a:off x="5680208" y="251971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Shape 2800"/>
          <p:cNvSpPr/>
          <p:nvPr/>
        </p:nvSpPr>
        <p:spPr>
          <a:xfrm>
            <a:off x="880859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2801"/>
          <p:cNvSpPr/>
          <p:nvPr/>
        </p:nvSpPr>
        <p:spPr>
          <a:xfrm>
            <a:off x="1414120" y="3078365"/>
            <a:ext cx="279328" cy="152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Shape 2802"/>
          <p:cNvSpPr/>
          <p:nvPr/>
        </p:nvSpPr>
        <p:spPr>
          <a:xfrm>
            <a:off x="1947381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Shape 2803"/>
          <p:cNvSpPr/>
          <p:nvPr/>
        </p:nvSpPr>
        <p:spPr>
          <a:xfrm>
            <a:off x="2480642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2804"/>
          <p:cNvSpPr/>
          <p:nvPr/>
        </p:nvSpPr>
        <p:spPr>
          <a:xfrm>
            <a:off x="3013903" y="3078366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2805"/>
          <p:cNvSpPr/>
          <p:nvPr/>
        </p:nvSpPr>
        <p:spPr>
          <a:xfrm>
            <a:off x="3547164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" name="Shape 2806"/>
          <p:cNvSpPr/>
          <p:nvPr/>
        </p:nvSpPr>
        <p:spPr>
          <a:xfrm>
            <a:off x="4080425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Shape 2807"/>
          <p:cNvSpPr/>
          <p:nvPr/>
        </p:nvSpPr>
        <p:spPr>
          <a:xfrm>
            <a:off x="4613686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Shape 2808"/>
          <p:cNvSpPr/>
          <p:nvPr/>
        </p:nvSpPr>
        <p:spPr>
          <a:xfrm>
            <a:off x="5146947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Shape 2809"/>
          <p:cNvSpPr/>
          <p:nvPr/>
        </p:nvSpPr>
        <p:spPr>
          <a:xfrm>
            <a:off x="5680208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4" name="Shape 2810"/>
          <p:cNvSpPr/>
          <p:nvPr/>
        </p:nvSpPr>
        <p:spPr>
          <a:xfrm>
            <a:off x="6229117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Shape 2811"/>
          <p:cNvSpPr/>
          <p:nvPr/>
        </p:nvSpPr>
        <p:spPr>
          <a:xfrm>
            <a:off x="6762379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2812"/>
          <p:cNvSpPr/>
          <p:nvPr/>
        </p:nvSpPr>
        <p:spPr>
          <a:xfrm>
            <a:off x="7295640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Shape 2813"/>
          <p:cNvSpPr/>
          <p:nvPr/>
        </p:nvSpPr>
        <p:spPr>
          <a:xfrm>
            <a:off x="7828901" y="2513363"/>
            <a:ext cx="279328" cy="222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8" name="Shape 2814"/>
          <p:cNvSpPr/>
          <p:nvPr/>
        </p:nvSpPr>
        <p:spPr>
          <a:xfrm>
            <a:off x="8387555" y="2481621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9" name="Shape 2815"/>
          <p:cNvSpPr/>
          <p:nvPr/>
        </p:nvSpPr>
        <p:spPr>
          <a:xfrm>
            <a:off x="8908119" y="248162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Shape 2816"/>
          <p:cNvSpPr/>
          <p:nvPr/>
        </p:nvSpPr>
        <p:spPr>
          <a:xfrm>
            <a:off x="9422336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1" name="Shape 2817"/>
          <p:cNvSpPr/>
          <p:nvPr/>
        </p:nvSpPr>
        <p:spPr>
          <a:xfrm>
            <a:off x="9961945" y="2507014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Shape 2818"/>
          <p:cNvSpPr/>
          <p:nvPr/>
        </p:nvSpPr>
        <p:spPr>
          <a:xfrm>
            <a:off x="10495206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2819"/>
          <p:cNvSpPr/>
          <p:nvPr/>
        </p:nvSpPr>
        <p:spPr>
          <a:xfrm>
            <a:off x="11028467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Shape 2820"/>
          <p:cNvSpPr/>
          <p:nvPr/>
        </p:nvSpPr>
        <p:spPr>
          <a:xfrm>
            <a:off x="6229117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Shape 2821"/>
          <p:cNvSpPr/>
          <p:nvPr/>
        </p:nvSpPr>
        <p:spPr>
          <a:xfrm>
            <a:off x="6762379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Shape 2822"/>
          <p:cNvSpPr/>
          <p:nvPr/>
        </p:nvSpPr>
        <p:spPr>
          <a:xfrm>
            <a:off x="7295640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7" name="Shape 2823"/>
          <p:cNvSpPr/>
          <p:nvPr/>
        </p:nvSpPr>
        <p:spPr>
          <a:xfrm>
            <a:off x="7828901" y="3046624"/>
            <a:ext cx="279328" cy="222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2824"/>
          <p:cNvSpPr/>
          <p:nvPr/>
        </p:nvSpPr>
        <p:spPr>
          <a:xfrm>
            <a:off x="8362162" y="3014882"/>
            <a:ext cx="279328" cy="279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Shape 2825"/>
          <p:cNvSpPr/>
          <p:nvPr/>
        </p:nvSpPr>
        <p:spPr>
          <a:xfrm>
            <a:off x="8895423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Shape 2826"/>
          <p:cNvSpPr/>
          <p:nvPr/>
        </p:nvSpPr>
        <p:spPr>
          <a:xfrm>
            <a:off x="9428684" y="3040275"/>
            <a:ext cx="279328" cy="228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1" name="Shape 2827"/>
          <p:cNvSpPr/>
          <p:nvPr/>
        </p:nvSpPr>
        <p:spPr>
          <a:xfrm>
            <a:off x="10000035" y="3014882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2" name="Shape 2828"/>
          <p:cNvSpPr/>
          <p:nvPr/>
        </p:nvSpPr>
        <p:spPr>
          <a:xfrm>
            <a:off x="10520599" y="3014882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Shape 2829"/>
          <p:cNvSpPr/>
          <p:nvPr/>
        </p:nvSpPr>
        <p:spPr>
          <a:xfrm>
            <a:off x="11028467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2234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Web Icons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Lynny</a:t>
            </a:r>
            <a:r>
              <a:rPr lang="en-US" dirty="0">
                <a:solidFill>
                  <a:schemeClr val="accent1"/>
                </a:solidFill>
              </a:rPr>
              <a:t> Icons Set</a:t>
            </a:r>
            <a:r>
              <a:rPr lang="en-US" dirty="0">
                <a:solidFill>
                  <a:srgbClr val="656D78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hape 2831"/>
          <p:cNvSpPr/>
          <p:nvPr/>
        </p:nvSpPr>
        <p:spPr>
          <a:xfrm>
            <a:off x="918949" y="2522154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Shape 2832"/>
          <p:cNvSpPr/>
          <p:nvPr/>
        </p:nvSpPr>
        <p:spPr>
          <a:xfrm>
            <a:off x="1452210" y="2522154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Shape 2833"/>
          <p:cNvSpPr/>
          <p:nvPr/>
        </p:nvSpPr>
        <p:spPr>
          <a:xfrm>
            <a:off x="1947381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Shape 2834"/>
          <p:cNvSpPr/>
          <p:nvPr/>
        </p:nvSpPr>
        <p:spPr>
          <a:xfrm>
            <a:off x="2480642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Shape 2835"/>
          <p:cNvSpPr/>
          <p:nvPr/>
        </p:nvSpPr>
        <p:spPr>
          <a:xfrm>
            <a:off x="3013903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Shape 2836"/>
          <p:cNvSpPr/>
          <p:nvPr/>
        </p:nvSpPr>
        <p:spPr>
          <a:xfrm>
            <a:off x="3547164" y="2560244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Shape 2837"/>
          <p:cNvSpPr/>
          <p:nvPr/>
        </p:nvSpPr>
        <p:spPr>
          <a:xfrm>
            <a:off x="4080425" y="2553896"/>
            <a:ext cx="279328" cy="215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2838"/>
          <p:cNvSpPr/>
          <p:nvPr/>
        </p:nvSpPr>
        <p:spPr>
          <a:xfrm>
            <a:off x="4613686" y="254754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2839"/>
          <p:cNvSpPr/>
          <p:nvPr/>
        </p:nvSpPr>
        <p:spPr>
          <a:xfrm>
            <a:off x="5146947" y="2534851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2840"/>
          <p:cNvSpPr/>
          <p:nvPr/>
        </p:nvSpPr>
        <p:spPr>
          <a:xfrm>
            <a:off x="5680208" y="2534851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Shape 2841"/>
          <p:cNvSpPr/>
          <p:nvPr/>
        </p:nvSpPr>
        <p:spPr>
          <a:xfrm>
            <a:off x="880859" y="308080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2842"/>
          <p:cNvSpPr/>
          <p:nvPr/>
        </p:nvSpPr>
        <p:spPr>
          <a:xfrm>
            <a:off x="1414120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Shape 2843"/>
          <p:cNvSpPr/>
          <p:nvPr/>
        </p:nvSpPr>
        <p:spPr>
          <a:xfrm>
            <a:off x="1947381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Shape 2844"/>
          <p:cNvSpPr/>
          <p:nvPr/>
        </p:nvSpPr>
        <p:spPr>
          <a:xfrm>
            <a:off x="2480642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2845"/>
          <p:cNvSpPr/>
          <p:nvPr/>
        </p:nvSpPr>
        <p:spPr>
          <a:xfrm>
            <a:off x="3039296" y="305541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2846"/>
          <p:cNvSpPr/>
          <p:nvPr/>
        </p:nvSpPr>
        <p:spPr>
          <a:xfrm>
            <a:off x="3572557" y="305541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" name="Shape 2847"/>
          <p:cNvSpPr/>
          <p:nvPr/>
        </p:nvSpPr>
        <p:spPr>
          <a:xfrm>
            <a:off x="4080425" y="3055415"/>
            <a:ext cx="279328" cy="27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Shape 2848"/>
          <p:cNvSpPr/>
          <p:nvPr/>
        </p:nvSpPr>
        <p:spPr>
          <a:xfrm>
            <a:off x="4613686" y="3055415"/>
            <a:ext cx="279328" cy="27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Shape 2849"/>
          <p:cNvSpPr/>
          <p:nvPr/>
        </p:nvSpPr>
        <p:spPr>
          <a:xfrm>
            <a:off x="5146947" y="3074460"/>
            <a:ext cx="279328" cy="24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Shape 2850"/>
          <p:cNvSpPr/>
          <p:nvPr/>
        </p:nvSpPr>
        <p:spPr>
          <a:xfrm>
            <a:off x="5680208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4" name="Shape 2851"/>
          <p:cNvSpPr/>
          <p:nvPr/>
        </p:nvSpPr>
        <p:spPr>
          <a:xfrm>
            <a:off x="880859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Shape 2852"/>
          <p:cNvSpPr/>
          <p:nvPr/>
        </p:nvSpPr>
        <p:spPr>
          <a:xfrm>
            <a:off x="1426816" y="3588676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2853"/>
          <p:cNvSpPr/>
          <p:nvPr/>
        </p:nvSpPr>
        <p:spPr>
          <a:xfrm>
            <a:off x="1972774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Shape 2854"/>
          <p:cNvSpPr/>
          <p:nvPr/>
        </p:nvSpPr>
        <p:spPr>
          <a:xfrm>
            <a:off x="2480641" y="3588676"/>
            <a:ext cx="279263" cy="27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8" name="Shape 2855"/>
          <p:cNvSpPr/>
          <p:nvPr/>
        </p:nvSpPr>
        <p:spPr>
          <a:xfrm>
            <a:off x="3026599" y="3588676"/>
            <a:ext cx="253869" cy="27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9" name="Shape 2856"/>
          <p:cNvSpPr/>
          <p:nvPr/>
        </p:nvSpPr>
        <p:spPr>
          <a:xfrm>
            <a:off x="3547164" y="3588676"/>
            <a:ext cx="279464" cy="279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Shape 2857"/>
          <p:cNvSpPr/>
          <p:nvPr/>
        </p:nvSpPr>
        <p:spPr>
          <a:xfrm>
            <a:off x="4080425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1" name="Shape 2858"/>
          <p:cNvSpPr/>
          <p:nvPr/>
        </p:nvSpPr>
        <p:spPr>
          <a:xfrm>
            <a:off x="4639079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Shape 2859"/>
          <p:cNvSpPr/>
          <p:nvPr/>
        </p:nvSpPr>
        <p:spPr>
          <a:xfrm>
            <a:off x="5146947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2860"/>
          <p:cNvSpPr/>
          <p:nvPr/>
        </p:nvSpPr>
        <p:spPr>
          <a:xfrm>
            <a:off x="5680208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Shape 2861"/>
          <p:cNvSpPr/>
          <p:nvPr/>
        </p:nvSpPr>
        <p:spPr>
          <a:xfrm>
            <a:off x="6251560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Shape 2862"/>
          <p:cNvSpPr/>
          <p:nvPr/>
        </p:nvSpPr>
        <p:spPr>
          <a:xfrm>
            <a:off x="6784821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Shape 2863"/>
          <p:cNvSpPr/>
          <p:nvPr/>
        </p:nvSpPr>
        <p:spPr>
          <a:xfrm>
            <a:off x="7318082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7" name="Shape 2864"/>
          <p:cNvSpPr/>
          <p:nvPr/>
        </p:nvSpPr>
        <p:spPr>
          <a:xfrm>
            <a:off x="7851343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2865"/>
          <p:cNvSpPr/>
          <p:nvPr/>
        </p:nvSpPr>
        <p:spPr>
          <a:xfrm>
            <a:off x="8384604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Shape 2866"/>
          <p:cNvSpPr/>
          <p:nvPr/>
        </p:nvSpPr>
        <p:spPr>
          <a:xfrm>
            <a:off x="8917865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Shape 2867"/>
          <p:cNvSpPr/>
          <p:nvPr/>
        </p:nvSpPr>
        <p:spPr>
          <a:xfrm>
            <a:off x="9451126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1" name="Shape 2868"/>
          <p:cNvSpPr/>
          <p:nvPr/>
        </p:nvSpPr>
        <p:spPr>
          <a:xfrm>
            <a:off x="9984387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2" name="Shape 2869"/>
          <p:cNvSpPr/>
          <p:nvPr/>
        </p:nvSpPr>
        <p:spPr>
          <a:xfrm>
            <a:off x="10517648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Shape 2870"/>
          <p:cNvSpPr/>
          <p:nvPr/>
        </p:nvSpPr>
        <p:spPr>
          <a:xfrm>
            <a:off x="11050909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4" name="Shape 2871"/>
          <p:cNvSpPr/>
          <p:nvPr/>
        </p:nvSpPr>
        <p:spPr>
          <a:xfrm>
            <a:off x="6251560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Shape 2872"/>
          <p:cNvSpPr/>
          <p:nvPr/>
        </p:nvSpPr>
        <p:spPr>
          <a:xfrm>
            <a:off x="6784821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2873"/>
          <p:cNvSpPr/>
          <p:nvPr/>
        </p:nvSpPr>
        <p:spPr>
          <a:xfrm>
            <a:off x="7318082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2874"/>
          <p:cNvSpPr/>
          <p:nvPr/>
        </p:nvSpPr>
        <p:spPr>
          <a:xfrm>
            <a:off x="7851343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2875"/>
          <p:cNvSpPr/>
          <p:nvPr/>
        </p:nvSpPr>
        <p:spPr>
          <a:xfrm>
            <a:off x="8384604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2876"/>
          <p:cNvSpPr/>
          <p:nvPr/>
        </p:nvSpPr>
        <p:spPr>
          <a:xfrm>
            <a:off x="8917865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2877"/>
          <p:cNvSpPr/>
          <p:nvPr/>
        </p:nvSpPr>
        <p:spPr>
          <a:xfrm>
            <a:off x="9451126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2878"/>
          <p:cNvSpPr/>
          <p:nvPr/>
        </p:nvSpPr>
        <p:spPr>
          <a:xfrm>
            <a:off x="9984387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2" name="Shape 2879"/>
          <p:cNvSpPr/>
          <p:nvPr/>
        </p:nvSpPr>
        <p:spPr>
          <a:xfrm>
            <a:off x="10517648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2880"/>
          <p:cNvSpPr/>
          <p:nvPr/>
        </p:nvSpPr>
        <p:spPr>
          <a:xfrm>
            <a:off x="11050909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Shape 2881"/>
          <p:cNvSpPr/>
          <p:nvPr/>
        </p:nvSpPr>
        <p:spPr>
          <a:xfrm>
            <a:off x="6251560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5" name="Shape 2882"/>
          <p:cNvSpPr/>
          <p:nvPr/>
        </p:nvSpPr>
        <p:spPr>
          <a:xfrm>
            <a:off x="6784821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Shape 2883"/>
          <p:cNvSpPr/>
          <p:nvPr/>
        </p:nvSpPr>
        <p:spPr>
          <a:xfrm>
            <a:off x="7318082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Shape 2884"/>
          <p:cNvSpPr/>
          <p:nvPr/>
        </p:nvSpPr>
        <p:spPr>
          <a:xfrm>
            <a:off x="7851343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Shape 2885"/>
          <p:cNvSpPr/>
          <p:nvPr/>
        </p:nvSpPr>
        <p:spPr>
          <a:xfrm>
            <a:off x="8409997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Shape 2886"/>
          <p:cNvSpPr/>
          <p:nvPr/>
        </p:nvSpPr>
        <p:spPr>
          <a:xfrm>
            <a:off x="8943258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Shape 2887"/>
          <p:cNvSpPr/>
          <p:nvPr/>
        </p:nvSpPr>
        <p:spPr>
          <a:xfrm>
            <a:off x="9476519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Shape 2888"/>
          <p:cNvSpPr/>
          <p:nvPr/>
        </p:nvSpPr>
        <p:spPr>
          <a:xfrm>
            <a:off x="10009781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2" name="Shape 2889"/>
          <p:cNvSpPr/>
          <p:nvPr/>
        </p:nvSpPr>
        <p:spPr>
          <a:xfrm>
            <a:off x="10543042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Shape 2890"/>
          <p:cNvSpPr/>
          <p:nvPr/>
        </p:nvSpPr>
        <p:spPr>
          <a:xfrm>
            <a:off x="11076303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30438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Arrow Icons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Lynny</a:t>
            </a:r>
            <a:r>
              <a:rPr lang="en-US" dirty="0">
                <a:solidFill>
                  <a:schemeClr val="accent1"/>
                </a:solidFill>
              </a:rPr>
              <a:t> Icons Set</a:t>
            </a:r>
            <a:r>
              <a:rPr lang="en-US" dirty="0">
                <a:solidFill>
                  <a:srgbClr val="656D78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hape 2893"/>
          <p:cNvSpPr/>
          <p:nvPr/>
        </p:nvSpPr>
        <p:spPr>
          <a:xfrm>
            <a:off x="880859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Shape 2894"/>
          <p:cNvSpPr/>
          <p:nvPr/>
        </p:nvSpPr>
        <p:spPr>
          <a:xfrm>
            <a:off x="1414120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Shape 2895"/>
          <p:cNvSpPr/>
          <p:nvPr/>
        </p:nvSpPr>
        <p:spPr>
          <a:xfrm>
            <a:off x="2017213" y="2514553"/>
            <a:ext cx="13966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Shape 2896"/>
          <p:cNvSpPr/>
          <p:nvPr/>
        </p:nvSpPr>
        <p:spPr>
          <a:xfrm>
            <a:off x="2550474" y="2514553"/>
            <a:ext cx="13966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Shape 2897"/>
          <p:cNvSpPr/>
          <p:nvPr/>
        </p:nvSpPr>
        <p:spPr>
          <a:xfrm>
            <a:off x="3013903" y="2584385"/>
            <a:ext cx="279328" cy="13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Shape 2898"/>
          <p:cNvSpPr/>
          <p:nvPr/>
        </p:nvSpPr>
        <p:spPr>
          <a:xfrm>
            <a:off x="3547164" y="2584385"/>
            <a:ext cx="279328" cy="13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Shape 2899"/>
          <p:cNvSpPr/>
          <p:nvPr/>
        </p:nvSpPr>
        <p:spPr>
          <a:xfrm>
            <a:off x="4093122" y="2590733"/>
            <a:ext cx="25393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2900"/>
          <p:cNvSpPr/>
          <p:nvPr/>
        </p:nvSpPr>
        <p:spPr>
          <a:xfrm>
            <a:off x="4626383" y="2590733"/>
            <a:ext cx="25393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2901"/>
          <p:cNvSpPr/>
          <p:nvPr/>
        </p:nvSpPr>
        <p:spPr>
          <a:xfrm>
            <a:off x="5223127" y="2527250"/>
            <a:ext cx="12696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2902"/>
          <p:cNvSpPr/>
          <p:nvPr/>
        </p:nvSpPr>
        <p:spPr>
          <a:xfrm>
            <a:off x="5756388" y="2527250"/>
            <a:ext cx="12696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Shape 2903"/>
          <p:cNvSpPr/>
          <p:nvPr/>
        </p:nvSpPr>
        <p:spPr>
          <a:xfrm>
            <a:off x="880859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2904"/>
          <p:cNvSpPr/>
          <p:nvPr/>
        </p:nvSpPr>
        <p:spPr>
          <a:xfrm>
            <a:off x="1414120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Shape 2905"/>
          <p:cNvSpPr/>
          <p:nvPr/>
        </p:nvSpPr>
        <p:spPr>
          <a:xfrm>
            <a:off x="1947381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Shape 2906"/>
          <p:cNvSpPr/>
          <p:nvPr/>
        </p:nvSpPr>
        <p:spPr>
          <a:xfrm>
            <a:off x="2480642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2907"/>
          <p:cNvSpPr/>
          <p:nvPr/>
        </p:nvSpPr>
        <p:spPr>
          <a:xfrm>
            <a:off x="3013903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2908"/>
          <p:cNvSpPr/>
          <p:nvPr/>
        </p:nvSpPr>
        <p:spPr>
          <a:xfrm>
            <a:off x="3547164" y="311129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" name="Shape 2909"/>
          <p:cNvSpPr/>
          <p:nvPr/>
        </p:nvSpPr>
        <p:spPr>
          <a:xfrm>
            <a:off x="4080425" y="311129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Shape 2910"/>
          <p:cNvSpPr/>
          <p:nvPr/>
        </p:nvSpPr>
        <p:spPr>
          <a:xfrm>
            <a:off x="4677169" y="3047814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Shape 2911"/>
          <p:cNvSpPr/>
          <p:nvPr/>
        </p:nvSpPr>
        <p:spPr>
          <a:xfrm>
            <a:off x="5210431" y="3047814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Shape 2912"/>
          <p:cNvSpPr/>
          <p:nvPr/>
        </p:nvSpPr>
        <p:spPr>
          <a:xfrm>
            <a:off x="5680208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4" name="Shape 2913"/>
          <p:cNvSpPr/>
          <p:nvPr/>
        </p:nvSpPr>
        <p:spPr>
          <a:xfrm>
            <a:off x="6213470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Shape 2914"/>
          <p:cNvSpPr/>
          <p:nvPr/>
        </p:nvSpPr>
        <p:spPr>
          <a:xfrm>
            <a:off x="6746731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2915"/>
          <p:cNvSpPr/>
          <p:nvPr/>
        </p:nvSpPr>
        <p:spPr>
          <a:xfrm>
            <a:off x="7279992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Shape 2916"/>
          <p:cNvSpPr/>
          <p:nvPr/>
        </p:nvSpPr>
        <p:spPr>
          <a:xfrm>
            <a:off x="7813253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8" name="Shape 2917"/>
          <p:cNvSpPr/>
          <p:nvPr/>
        </p:nvSpPr>
        <p:spPr>
          <a:xfrm>
            <a:off x="8390952" y="2514553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9" name="Shape 2918"/>
          <p:cNvSpPr/>
          <p:nvPr/>
        </p:nvSpPr>
        <p:spPr>
          <a:xfrm>
            <a:off x="8924213" y="2514553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Shape 2919"/>
          <p:cNvSpPr/>
          <p:nvPr/>
        </p:nvSpPr>
        <p:spPr>
          <a:xfrm>
            <a:off x="9413036" y="2558991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1" name="Shape 2920"/>
          <p:cNvSpPr/>
          <p:nvPr/>
        </p:nvSpPr>
        <p:spPr>
          <a:xfrm>
            <a:off x="9946297" y="2558991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Shape 2921"/>
          <p:cNvSpPr/>
          <p:nvPr/>
        </p:nvSpPr>
        <p:spPr>
          <a:xfrm>
            <a:off x="10517648" y="2514553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2922"/>
          <p:cNvSpPr/>
          <p:nvPr/>
        </p:nvSpPr>
        <p:spPr>
          <a:xfrm>
            <a:off x="11012819" y="2552643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Shape 2923"/>
          <p:cNvSpPr/>
          <p:nvPr/>
        </p:nvSpPr>
        <p:spPr>
          <a:xfrm>
            <a:off x="6213470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Shape 2924"/>
          <p:cNvSpPr/>
          <p:nvPr/>
        </p:nvSpPr>
        <p:spPr>
          <a:xfrm>
            <a:off x="6746731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Shape 2925"/>
          <p:cNvSpPr/>
          <p:nvPr/>
        </p:nvSpPr>
        <p:spPr>
          <a:xfrm>
            <a:off x="7279992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7" name="Shape 2926"/>
          <p:cNvSpPr/>
          <p:nvPr/>
        </p:nvSpPr>
        <p:spPr>
          <a:xfrm>
            <a:off x="7813253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2927"/>
          <p:cNvSpPr/>
          <p:nvPr/>
        </p:nvSpPr>
        <p:spPr>
          <a:xfrm>
            <a:off x="8346514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Shape 2928"/>
          <p:cNvSpPr/>
          <p:nvPr/>
        </p:nvSpPr>
        <p:spPr>
          <a:xfrm>
            <a:off x="8879775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Shape 2929"/>
          <p:cNvSpPr/>
          <p:nvPr/>
        </p:nvSpPr>
        <p:spPr>
          <a:xfrm>
            <a:off x="9413036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1" name="Shape 2930"/>
          <p:cNvSpPr/>
          <p:nvPr/>
        </p:nvSpPr>
        <p:spPr>
          <a:xfrm>
            <a:off x="9946297" y="3098601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2" name="Shape 2931"/>
          <p:cNvSpPr/>
          <p:nvPr/>
        </p:nvSpPr>
        <p:spPr>
          <a:xfrm>
            <a:off x="10479558" y="3085904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Shape 2932"/>
          <p:cNvSpPr/>
          <p:nvPr/>
        </p:nvSpPr>
        <p:spPr>
          <a:xfrm>
            <a:off x="11012819" y="307320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97511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Location Icons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Lynny</a:t>
            </a:r>
            <a:r>
              <a:rPr lang="en-US" dirty="0">
                <a:solidFill>
                  <a:schemeClr val="accent1"/>
                </a:solidFill>
              </a:rPr>
              <a:t> Icons Set</a:t>
            </a:r>
            <a:r>
              <a:rPr lang="en-US" dirty="0">
                <a:solidFill>
                  <a:srgbClr val="656D78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hape 2934"/>
          <p:cNvSpPr/>
          <p:nvPr/>
        </p:nvSpPr>
        <p:spPr>
          <a:xfrm>
            <a:off x="918949" y="252217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Shape 2935"/>
          <p:cNvSpPr/>
          <p:nvPr/>
        </p:nvSpPr>
        <p:spPr>
          <a:xfrm>
            <a:off x="1414119" y="2522171"/>
            <a:ext cx="279126" cy="279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Shape 2936"/>
          <p:cNvSpPr/>
          <p:nvPr/>
        </p:nvSpPr>
        <p:spPr>
          <a:xfrm>
            <a:off x="2023561" y="2522171"/>
            <a:ext cx="1269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Shape 2937"/>
          <p:cNvSpPr/>
          <p:nvPr/>
        </p:nvSpPr>
        <p:spPr>
          <a:xfrm>
            <a:off x="2480642" y="252217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Shape 2938"/>
          <p:cNvSpPr/>
          <p:nvPr/>
        </p:nvSpPr>
        <p:spPr>
          <a:xfrm>
            <a:off x="3013903" y="252217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Shape 2939"/>
          <p:cNvSpPr/>
          <p:nvPr/>
        </p:nvSpPr>
        <p:spPr>
          <a:xfrm>
            <a:off x="3547164" y="252217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Shape 2940"/>
          <p:cNvSpPr/>
          <p:nvPr/>
        </p:nvSpPr>
        <p:spPr>
          <a:xfrm>
            <a:off x="4080425" y="252217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2941"/>
          <p:cNvSpPr/>
          <p:nvPr/>
        </p:nvSpPr>
        <p:spPr>
          <a:xfrm>
            <a:off x="4613686" y="252217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2942"/>
          <p:cNvSpPr/>
          <p:nvPr/>
        </p:nvSpPr>
        <p:spPr>
          <a:xfrm>
            <a:off x="5172341" y="2522171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2943"/>
          <p:cNvSpPr/>
          <p:nvPr/>
        </p:nvSpPr>
        <p:spPr>
          <a:xfrm>
            <a:off x="5705602" y="2522171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Shape 2944"/>
          <p:cNvSpPr/>
          <p:nvPr/>
        </p:nvSpPr>
        <p:spPr>
          <a:xfrm>
            <a:off x="6251560" y="2515614"/>
            <a:ext cx="279328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2945"/>
          <p:cNvSpPr/>
          <p:nvPr/>
        </p:nvSpPr>
        <p:spPr>
          <a:xfrm>
            <a:off x="6784821" y="2515614"/>
            <a:ext cx="279328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Shape 2946"/>
          <p:cNvSpPr/>
          <p:nvPr/>
        </p:nvSpPr>
        <p:spPr>
          <a:xfrm>
            <a:off x="7318082" y="2515614"/>
            <a:ext cx="279328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Shape 2947"/>
          <p:cNvSpPr/>
          <p:nvPr/>
        </p:nvSpPr>
        <p:spPr>
          <a:xfrm>
            <a:off x="7851343" y="2515614"/>
            <a:ext cx="279328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2948"/>
          <p:cNvSpPr/>
          <p:nvPr/>
        </p:nvSpPr>
        <p:spPr>
          <a:xfrm>
            <a:off x="8422694" y="2515614"/>
            <a:ext cx="203148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2949"/>
          <p:cNvSpPr/>
          <p:nvPr/>
        </p:nvSpPr>
        <p:spPr>
          <a:xfrm>
            <a:off x="8943258" y="2515614"/>
            <a:ext cx="228541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" name="Shape 2950"/>
          <p:cNvSpPr/>
          <p:nvPr/>
        </p:nvSpPr>
        <p:spPr>
          <a:xfrm>
            <a:off x="9476519" y="2515614"/>
            <a:ext cx="228541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Shape 2951"/>
          <p:cNvSpPr/>
          <p:nvPr/>
        </p:nvSpPr>
        <p:spPr>
          <a:xfrm>
            <a:off x="9984387" y="254100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Shape 2952"/>
          <p:cNvSpPr/>
          <p:nvPr/>
        </p:nvSpPr>
        <p:spPr>
          <a:xfrm>
            <a:off x="10517648" y="2515614"/>
            <a:ext cx="279328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Shape 2953"/>
          <p:cNvSpPr/>
          <p:nvPr/>
        </p:nvSpPr>
        <p:spPr>
          <a:xfrm>
            <a:off x="11050909" y="2515614"/>
            <a:ext cx="279328" cy="279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86090"/>
      </p:ext>
    </p:extLst>
  </p:cSld>
  <p:clrMapOvr>
    <a:masterClrMapping/>
  </p:clrMapOvr>
  <p:transition spd="slow" advTm="2000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C - Color Mix">
      <a:dk1>
        <a:srgbClr val="44546A"/>
      </a:dk1>
      <a:lt1>
        <a:srgbClr val="FFFFFF"/>
      </a:lt1>
      <a:dk2>
        <a:srgbClr val="44546A"/>
      </a:dk2>
      <a:lt2>
        <a:srgbClr val="E7E6E6"/>
      </a:lt2>
      <a:accent1>
        <a:srgbClr val="6A71E6"/>
      </a:accent1>
      <a:accent2>
        <a:srgbClr val="0192FF"/>
      </a:accent2>
      <a:accent3>
        <a:srgbClr val="2DBAE7"/>
      </a:accent3>
      <a:accent4>
        <a:srgbClr val="61D2FE"/>
      </a:accent4>
      <a:accent5>
        <a:srgbClr val="48DC6C"/>
      </a:accent5>
      <a:accent6>
        <a:srgbClr val="FE4A65"/>
      </a:accent6>
      <a:hlink>
        <a:srgbClr val="F833A5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Roboto Black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</cp:lastModifiedBy>
  <cp:revision>178</cp:revision>
  <dcterms:created xsi:type="dcterms:W3CDTF">2016-11-30T11:17:56Z</dcterms:created>
  <dcterms:modified xsi:type="dcterms:W3CDTF">2017-01-09T21:50:22Z</dcterms:modified>
</cp:coreProperties>
</file>