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E43B-48F7-0E6D-DD3F-2636BD58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C3BA-B3BA-5B5F-6473-C59118342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E3C1-0F40-01DB-3275-369FF9C8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EBC3-02F2-C722-FF7E-1E9DC72B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78B1-F900-CAAF-B4E1-6D72445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8156-4F85-2DF3-ACDF-6EF086FA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26E7-0196-327E-AF5D-C01BA8B1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EDF3-C533-709B-35F3-1F28A0CE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6A20-7B07-69C6-1043-C07BCFA3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3193E-BF91-18DD-8C72-B43C54DB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D144D-3FDB-7791-5B8C-BD374CE0F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1F0ED-3D26-5E0A-53B3-4BC9CDE0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DB60-7E15-1C22-0D7E-CF0DB03A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E3BE-E1F8-7897-6141-11FE88B8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6E74-BE89-AAD1-87A7-E4020232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A0A3-B0D8-7B92-46C3-916892FE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8F13-8094-67D1-3812-156B278A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C59B-28BC-6FFA-A416-2CD3CC04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D525-0691-5D6C-E76B-192590D6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E036-E3E7-EE4A-253D-9F33E2BA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06E9-C82A-5E65-1AC0-20DABDC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09D3-EB46-DFFA-3F5B-69B94810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24B4-F672-5513-8CAC-B8FD0BF6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2F47-635C-FC99-01D6-FBECD7EB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C84D-9078-81F0-90A8-328AE1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C38D-E21C-16DC-BC19-E927B753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7EC-6DA3-DF77-BC68-CB43A489E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6F0C8-33F3-88DC-9405-806BD8E1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65C14-0AD0-BCB6-D628-33A1E4AE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C2E22-2EC0-6828-000A-937B3452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5C84A-C980-C5BE-D9E6-ACD717B5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154-7BE1-B91E-2ACF-E30619D3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372A0-EAC4-0556-C92A-111B8EB9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4F1E-0312-2A92-75FC-2021A902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8F090-1B72-0390-6C33-458C6443C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9886D-C836-4F07-5957-40DC92BCD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DF139-9207-4BB2-2B90-26824BD2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45B31-45DD-38FB-A130-467F772A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ED4B6-0CD7-2135-559B-BF16395B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0787-F231-F19C-34CC-262A715A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5D109-E80D-9884-C3B8-ACB6D07E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68D96-8496-D4C2-FF1C-1EF7145F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2FF07-59C6-A7F4-724E-3B17C733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657B8-771A-2DCB-ECB3-EF135184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DAF0E-898E-1CC6-1A06-90F49B27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25BF-83DB-F1E9-E7E2-4B451106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38A8-6F08-80A6-105A-1422FE26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0D72-4F3C-3390-93EF-D1883DF3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C5095-B743-03EA-50CA-BB89ADB6E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EF7C-F960-4E35-5F79-000769A3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9032-0B55-2B82-B3B9-57DF7E77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3127-A08E-59E3-5E99-3200767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07A0-9CE7-7962-2A5D-C430A09E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F52FB-C4A8-CB67-E8A2-108A9D453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4179-F5BC-8BF4-82C6-893B1276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0E39-7F9D-3226-4218-2132DF39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9F42D-5A92-D3DB-D54B-E9B837DB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6831-385B-3F70-F7ED-BB594FD1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8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19F34-2C71-27B1-0AA9-D2A872BC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020F7-8DDA-8E8C-8FC4-8BAD8FFC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52A5-7CF9-BB16-CD5A-A637607B2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A7B2-5F88-364E-B334-34A5C27E43AE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89EA7-6E72-C7FF-301E-B580CF04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7FE3-64C5-6410-E2AD-2A75A98A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FEF1-D7BA-A74B-A7DB-FCF6FB6F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0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Interview Technical Challenge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Challenge 1: Orchestrating a 3 Tier Infra on AWS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By Sasi Krishnamoorthy</a:t>
            </a:r>
          </a:p>
        </p:txBody>
      </p:sp>
    </p:spTree>
    <p:extLst>
      <p:ext uri="{BB962C8B-B14F-4D97-AF65-F5344CB8AC3E}">
        <p14:creationId xmlns:p14="http://schemas.microsoft.com/office/powerpoint/2010/main" val="349970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310694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Load Balancer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This module is used for creating </a:t>
            </a:r>
          </a:p>
          <a:p>
            <a:r>
              <a:rPr lang="en-GB" dirty="0"/>
              <a:t>Web Tier Application Load Balancer </a:t>
            </a:r>
          </a:p>
          <a:p>
            <a:r>
              <a:rPr lang="en-GB" dirty="0"/>
              <a:t>App Tier Network Load balancer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40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310694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This module is used for creating </a:t>
            </a:r>
          </a:p>
          <a:p>
            <a:r>
              <a:rPr lang="en-GB" dirty="0" err="1"/>
              <a:t>MySql</a:t>
            </a:r>
            <a:r>
              <a:rPr lang="en-GB" dirty="0"/>
              <a:t> Database </a:t>
            </a:r>
          </a:p>
          <a:p>
            <a:r>
              <a:rPr lang="en-GB" dirty="0"/>
              <a:t>Version 8.0.28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37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310694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3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Assumptions and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given code is written in Terraform and the same is expected to run using below requirements;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Terraform </a:t>
            </a:r>
          </a:p>
          <a:p>
            <a:r>
              <a:rPr lang="en-US" sz="2400" dirty="0"/>
              <a:t>AWS CLI</a:t>
            </a:r>
          </a:p>
          <a:p>
            <a:r>
              <a:rPr lang="en-US" sz="2400" dirty="0"/>
              <a:t>AWS Config for Access Keys &amp; Security Keys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15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Three Logical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GB" dirty="0"/>
              <a:t>The presentation layer(Infra Tier/Web Server)</a:t>
            </a:r>
          </a:p>
          <a:p>
            <a:r>
              <a:rPr lang="en-GB" dirty="0"/>
              <a:t>The business logic layer (Middle Tier/App Server)</a:t>
            </a:r>
          </a:p>
          <a:p>
            <a:r>
              <a:rPr lang="en-GB" dirty="0"/>
              <a:t>The data storage layer (Database)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74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EF671DC-319E-7EAB-A16C-29B2039ADED2}"/>
              </a:ext>
            </a:extLst>
          </p:cNvPr>
          <p:cNvGrpSpPr/>
          <p:nvPr/>
        </p:nvGrpSpPr>
        <p:grpSpPr>
          <a:xfrm>
            <a:off x="725199" y="350729"/>
            <a:ext cx="10839785" cy="6263013"/>
            <a:chOff x="725199" y="350729"/>
            <a:chExt cx="10839785" cy="626301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39376B-0990-4703-7682-0288B5B00B61}"/>
                </a:ext>
              </a:extLst>
            </p:cNvPr>
            <p:cNvGrpSpPr/>
            <p:nvPr/>
          </p:nvGrpSpPr>
          <p:grpSpPr>
            <a:xfrm>
              <a:off x="725199" y="688932"/>
              <a:ext cx="10839785" cy="5924810"/>
              <a:chOff x="963193" y="522288"/>
              <a:chExt cx="10839785" cy="6046954"/>
            </a:xfrm>
          </p:grpSpPr>
          <p:pic>
            <p:nvPicPr>
              <p:cNvPr id="2" name="Graphic 19">
                <a:extLst>
                  <a:ext uri="{FF2B5EF4-FFF2-40B4-BE49-F238E27FC236}">
                    <a16:creationId xmlns:a16="http://schemas.microsoft.com/office/drawing/2014/main" id="{F708B94B-4017-61BE-8A9E-8B6A39B8BF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5998" y="522288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D7862F-C5A7-E375-9435-D1FC18A42C3E}"/>
                  </a:ext>
                </a:extLst>
              </p:cNvPr>
              <p:cNvSpPr/>
              <p:nvPr/>
            </p:nvSpPr>
            <p:spPr>
              <a:xfrm>
                <a:off x="963193" y="1215545"/>
                <a:ext cx="10839785" cy="5353697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 KPMG</a:t>
                </a:r>
              </a:p>
            </p:txBody>
          </p:sp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id="{25E46B56-EBF4-7CC1-6731-6F2B4BDFB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3193" y="1215545"/>
                <a:ext cx="275066" cy="295943"/>
              </a:xfrm>
              <a:prstGeom prst="rect">
                <a:avLst/>
              </a:prstGeom>
            </p:spPr>
          </p:pic>
          <p:pic>
            <p:nvPicPr>
              <p:cNvPr id="6" name="Graphic 8">
                <a:extLst>
                  <a:ext uri="{FF2B5EF4-FFF2-40B4-BE49-F238E27FC236}">
                    <a16:creationId xmlns:a16="http://schemas.microsoft.com/office/drawing/2014/main" id="{51CE1C56-43D9-4722-DA34-019642C30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4818" y="145825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28CA417-224F-6FAC-CE42-B296FC05F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4795" y="1875973"/>
                <a:ext cx="187272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Balancer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CAE8DCD-6AD0-B82F-54E2-0B6B356BE522}"/>
                  </a:ext>
                </a:extLst>
              </p:cNvPr>
              <p:cNvGrpSpPr/>
              <p:nvPr/>
            </p:nvGrpSpPr>
            <p:grpSpPr>
              <a:xfrm>
                <a:off x="1564217" y="1950476"/>
                <a:ext cx="2479146" cy="949888"/>
                <a:chOff x="1564216" y="1950474"/>
                <a:chExt cx="3127751" cy="178792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2FA9685-7AEA-1870-F753-301941380014}"/>
                    </a:ext>
                  </a:extLst>
                </p:cNvPr>
                <p:cNvSpPr/>
                <p:nvPr/>
              </p:nvSpPr>
              <p:spPr>
                <a:xfrm>
                  <a:off x="1564216" y="1950474"/>
                  <a:ext cx="3127751" cy="1787921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1E89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 1</a:t>
                  </a:r>
                </a:p>
              </p:txBody>
            </p:sp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AEF29D24-09C4-32B0-23E6-8E24F02B6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9121" y="1974745"/>
                  <a:ext cx="252810" cy="25281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AAAC43-024D-852F-75BA-17BA7476C2F9}"/>
                  </a:ext>
                </a:extLst>
              </p:cNvPr>
              <p:cNvGrpSpPr/>
              <p:nvPr/>
            </p:nvGrpSpPr>
            <p:grpSpPr>
              <a:xfrm>
                <a:off x="8474604" y="1950475"/>
                <a:ext cx="2371035" cy="959846"/>
                <a:chOff x="1564216" y="1950474"/>
                <a:chExt cx="3127751" cy="17879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2544237-35E6-6CB1-C4EA-85C2F6422517}"/>
                    </a:ext>
                  </a:extLst>
                </p:cNvPr>
                <p:cNvSpPr/>
                <p:nvPr/>
              </p:nvSpPr>
              <p:spPr>
                <a:xfrm>
                  <a:off x="1564216" y="1950474"/>
                  <a:ext cx="3127751" cy="1787921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1E89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 2</a:t>
                  </a: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879A2BDA-6C10-DA26-3160-8D0036F7E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9121" y="1974745"/>
                  <a:ext cx="252810" cy="25281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502EB1-EDBD-9C4F-7CA1-EE7BB0BEFFDA}"/>
                  </a:ext>
                </a:extLst>
              </p:cNvPr>
              <p:cNvGrpSpPr/>
              <p:nvPr/>
            </p:nvGrpSpPr>
            <p:grpSpPr>
              <a:xfrm>
                <a:off x="1564216" y="3123721"/>
                <a:ext cx="3108867" cy="3191354"/>
                <a:chOff x="1564217" y="3609195"/>
                <a:chExt cx="2479146" cy="270588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65C6102-2739-10B8-A04B-4D9FEBDEEF7C}"/>
                    </a:ext>
                  </a:extLst>
                </p:cNvPr>
                <p:cNvSpPr/>
                <p:nvPr/>
              </p:nvSpPr>
              <p:spPr>
                <a:xfrm>
                  <a:off x="1564217" y="3609195"/>
                  <a:ext cx="2479146" cy="2705880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5B9C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Private subnet 3</a:t>
                  </a:r>
                </a:p>
              </p:txBody>
            </p:sp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691C76CB-87C2-C3EC-BA94-B20BF5B10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8979" y="3610783"/>
                  <a:ext cx="232555" cy="23255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B125B81-817A-AC83-F5FD-B09E8F778092}"/>
                  </a:ext>
                </a:extLst>
              </p:cNvPr>
              <p:cNvSpPr/>
              <p:nvPr/>
            </p:nvSpPr>
            <p:spPr>
              <a:xfrm>
                <a:off x="7518919" y="3120803"/>
                <a:ext cx="3102893" cy="3194272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914B3320-6DC9-EF56-3F1C-A28FD331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293763" y="3122678"/>
                <a:ext cx="322203" cy="274530"/>
              </a:xfrm>
              <a:prstGeom prst="rect">
                <a:avLst/>
              </a:prstGeom>
            </p:spPr>
          </p:pic>
          <p:pic>
            <p:nvPicPr>
              <p:cNvPr id="20" name="Graphic 60">
                <a:extLst>
                  <a:ext uri="{FF2B5EF4-FFF2-40B4-BE49-F238E27FC236}">
                    <a16:creationId xmlns:a16="http://schemas.microsoft.com/office/drawing/2014/main" id="{3B6A7B6A-237F-B63B-E22A-EB9342F57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4300" y="222350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5177EBFE-0C13-A285-12E4-F9E403C0A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110" y="2678426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Bastion Hosts</a:t>
                </a:r>
              </a:p>
            </p:txBody>
          </p:sp>
          <p:pic>
            <p:nvPicPr>
              <p:cNvPr id="22" name="Graphic 56">
                <a:extLst>
                  <a:ext uri="{FF2B5EF4-FFF2-40B4-BE49-F238E27FC236}">
                    <a16:creationId xmlns:a16="http://schemas.microsoft.com/office/drawing/2014/main" id="{2EB854FB-D758-9D9A-1761-DADAF2AC8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8180502" y="479035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16">
                <a:extLst>
                  <a:ext uri="{FF2B5EF4-FFF2-40B4-BE49-F238E27FC236}">
                    <a16:creationId xmlns:a16="http://schemas.microsoft.com/office/drawing/2014/main" id="{8DFD0C60-910A-52F0-93DE-2E5CBDB5BE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1185" y="5247551"/>
                <a:ext cx="111590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 2</a:t>
                </a:r>
              </a:p>
            </p:txBody>
          </p:sp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DAE72934-B494-1B3E-A71C-2B5AE7A4D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225" y="5767403"/>
                <a:ext cx="14938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MySQL</a:t>
                </a:r>
              </a:p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instance</a:t>
                </a:r>
              </a:p>
            </p:txBody>
          </p:sp>
          <p:pic>
            <p:nvPicPr>
              <p:cNvPr id="25" name="Graphic 53">
                <a:extLst>
                  <a:ext uri="{FF2B5EF4-FFF2-40B4-BE49-F238E27FC236}">
                    <a16:creationId xmlns:a16="http://schemas.microsoft.com/office/drawing/2014/main" id="{46DD9EC1-1E67-1B77-ADE5-0E7CA1855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118" y="531020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9">
                <a:extLst>
                  <a:ext uri="{FF2B5EF4-FFF2-40B4-BE49-F238E27FC236}">
                    <a16:creationId xmlns:a16="http://schemas.microsoft.com/office/drawing/2014/main" id="{8C3B70CF-F7E8-CCB8-A295-B30139765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2653" y="5838837"/>
                <a:ext cx="1452563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MySQL </a:t>
                </a:r>
              </a:p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Replica</a:t>
                </a:r>
              </a:p>
            </p:txBody>
          </p:sp>
          <p:pic>
            <p:nvPicPr>
              <p:cNvPr id="27" name="Graphic 55">
                <a:extLst>
                  <a:ext uri="{FF2B5EF4-FFF2-40B4-BE49-F238E27FC236}">
                    <a16:creationId xmlns:a16="http://schemas.microsoft.com/office/drawing/2014/main" id="{1B0BEEFB-B7B9-8634-F8E4-45A5BC3DCD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2156" y="538163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17">
                <a:extLst>
                  <a:ext uri="{FF2B5EF4-FFF2-40B4-BE49-F238E27FC236}">
                    <a16:creationId xmlns:a16="http://schemas.microsoft.com/office/drawing/2014/main" id="{6037D90C-CB56-1F2B-5833-61E304E87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4407" y="2635836"/>
                <a:ext cx="1234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29" name="Graphic 35">
                <a:extLst>
                  <a:ext uri="{FF2B5EF4-FFF2-40B4-BE49-F238E27FC236}">
                    <a16:creationId xmlns:a16="http://schemas.microsoft.com/office/drawing/2014/main" id="{3B880B1D-DDF4-DB2F-C38A-011E6DC542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70663" y="217704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Graphic 56">
                <a:extLst>
                  <a:ext uri="{FF2B5EF4-FFF2-40B4-BE49-F238E27FC236}">
                    <a16:creationId xmlns:a16="http://schemas.microsoft.com/office/drawing/2014/main" id="{E32ADAED-79FD-A357-C946-F683950FB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3775165" y="3170688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D2FC1A52-B772-EC1C-2896-197C96B744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848" y="3627888"/>
                <a:ext cx="111590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Web Server 1</a:t>
                </a:r>
              </a:p>
            </p:txBody>
          </p:sp>
          <p:pic>
            <p:nvPicPr>
              <p:cNvPr id="32" name="Graphic 56">
                <a:extLst>
                  <a:ext uri="{FF2B5EF4-FFF2-40B4-BE49-F238E27FC236}">
                    <a16:creationId xmlns:a16="http://schemas.microsoft.com/office/drawing/2014/main" id="{D9C05D8C-560B-23EB-2A1E-110358A02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3632296" y="478363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A6B6FDC9-6EE1-5C8B-811D-573140093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979" y="5240836"/>
                <a:ext cx="111590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 1</a:t>
                </a:r>
              </a:p>
            </p:txBody>
          </p:sp>
          <p:pic>
            <p:nvPicPr>
              <p:cNvPr id="34" name="Graphic 56">
                <a:extLst>
                  <a:ext uri="{FF2B5EF4-FFF2-40B4-BE49-F238E27FC236}">
                    <a16:creationId xmlns:a16="http://schemas.microsoft.com/office/drawing/2014/main" id="{1710EB37-6BCA-5076-412A-EC6BE2C7BC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8304320" y="316521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E0BFE7BC-876B-C4FD-C5B0-BC776D832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5003" y="3622416"/>
                <a:ext cx="111590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Web Server 2</a:t>
                </a:r>
              </a:p>
            </p:txBody>
          </p:sp>
          <p:sp>
            <p:nvSpPr>
              <p:cNvPr id="36" name="TextBox 22">
                <a:extLst>
                  <a:ext uri="{FF2B5EF4-FFF2-40B4-BE49-F238E27FC236}">
                    <a16:creationId xmlns:a16="http://schemas.microsoft.com/office/drawing/2014/main" id="{61D4AB36-C425-37B9-02E4-8D85EF61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4645" y="4291207"/>
                <a:ext cx="174707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Network Load Balancer</a:t>
                </a:r>
              </a:p>
            </p:txBody>
          </p:sp>
          <p:pic>
            <p:nvPicPr>
              <p:cNvPr id="37" name="Graphic 24">
                <a:extLst>
                  <a:ext uri="{FF2B5EF4-FFF2-40B4-BE49-F238E27FC236}">
                    <a16:creationId xmlns:a16="http://schemas.microsoft.com/office/drawing/2014/main" id="{4B1CB824-82FE-434A-57A9-9DD74FD694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1341" y="4019760"/>
                <a:ext cx="360674" cy="360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Box 16">
                <a:extLst>
                  <a:ext uri="{FF2B5EF4-FFF2-40B4-BE49-F238E27FC236}">
                    <a16:creationId xmlns:a16="http://schemas.microsoft.com/office/drawing/2014/main" id="{6F0C7BDA-4664-A21A-C2E2-E0A717BA7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6957" y="3135990"/>
                <a:ext cx="111590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 4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5A7ECF9-539F-DEB8-AD37-4C62D25B2E2A}"/>
                  </a:ext>
                </a:extLst>
              </p:cNvPr>
              <p:cNvSpPr/>
              <p:nvPr/>
            </p:nvSpPr>
            <p:spPr>
              <a:xfrm>
                <a:off x="3302979" y="4736367"/>
                <a:ext cx="5787928" cy="766079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 Tier Auto Scaling group</a:t>
                </a: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0F50CF82-25E1-4EE5-96F7-B0D4A946A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73494" y="4947599"/>
                <a:ext cx="245013" cy="245013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CFC10E-55E8-6830-B7A8-EED020F01965}"/>
                  </a:ext>
                </a:extLst>
              </p:cNvPr>
              <p:cNvSpPr/>
              <p:nvPr/>
            </p:nvSpPr>
            <p:spPr>
              <a:xfrm>
                <a:off x="3302979" y="3110075"/>
                <a:ext cx="5787928" cy="766079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 Tier Auto Scaling group</a:t>
                </a:r>
              </a:p>
            </p:txBody>
          </p:sp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DA35D9D-FDEC-46E3-2A01-CCC3A9F34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988108" y="3321307"/>
                <a:ext cx="245013" cy="245013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26A7E2-6C4A-316C-301F-317CC7A641F2}"/>
                  </a:ext>
                </a:extLst>
              </p:cNvPr>
              <p:cNvSpPr/>
              <p:nvPr/>
            </p:nvSpPr>
            <p:spPr bwMode="auto">
              <a:xfrm>
                <a:off x="1346361" y="1654370"/>
                <a:ext cx="3536974" cy="4771481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498D7EE9-3457-9759-0EDB-F4C6913D6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339" y="1647484"/>
                <a:ext cx="111590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eu-west-2a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49B87B-587D-A33B-B9A4-8D654BAEF0DA}"/>
                  </a:ext>
                </a:extLst>
              </p:cNvPr>
              <p:cNvSpPr/>
              <p:nvPr/>
            </p:nvSpPr>
            <p:spPr bwMode="auto">
              <a:xfrm>
                <a:off x="7448611" y="1668984"/>
                <a:ext cx="3536974" cy="4771481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16">
                <a:extLst>
                  <a:ext uri="{FF2B5EF4-FFF2-40B4-BE49-F238E27FC236}">
                    <a16:creationId xmlns:a16="http://schemas.microsoft.com/office/drawing/2014/main" id="{2CED91DD-692D-7485-1A43-D54EEE0F6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22589" y="1662098"/>
                <a:ext cx="111590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eu-west-2b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19">
                <a:extLst>
                  <a:ext uri="{FF2B5EF4-FFF2-40B4-BE49-F238E27FC236}">
                    <a16:creationId xmlns:a16="http://schemas.microsoft.com/office/drawing/2014/main" id="{F0C684E0-24F6-C85C-E21D-765384F5C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1727" y="901033"/>
                <a:ext cx="187272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Internet Gateway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9293D22-E3CB-55A0-2734-EC47AAEFD117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6063418" y="988352"/>
                <a:ext cx="0" cy="46990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B86D039-ADB2-715A-5629-D88A78C54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3418" y="1910804"/>
                <a:ext cx="0" cy="1199271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0A62ED-B7BE-45F6-48CF-DC0CA9851A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1678" y="3860086"/>
                <a:ext cx="0" cy="209778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6D107BE-7C83-28AD-24CE-9E6E8A7AC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3766" y="4463422"/>
                <a:ext cx="0" cy="209778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4FEBA95-CD40-492F-6248-9690E4923A4B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2654300" y="5502446"/>
                <a:ext cx="3542643" cy="264957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AF66D4DB-190E-A285-EE69-B69BF7AC11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8356" y="5764056"/>
                <a:ext cx="6782291" cy="74781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35A6D5B-F318-4D5B-9269-711CCF47DDF2}"/>
                </a:ext>
              </a:extLst>
            </p:cNvPr>
            <p:cNvSpPr txBox="1"/>
            <p:nvPr/>
          </p:nvSpPr>
          <p:spPr>
            <a:xfrm>
              <a:off x="3227823" y="350729"/>
              <a:ext cx="5334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3 Tier Auto scaling Infrastructure on AWS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1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Main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GB" dirty="0" err="1"/>
              <a:t>main.tf</a:t>
            </a:r>
            <a:r>
              <a:rPr lang="en-GB" dirty="0"/>
              <a:t> is created in the main folder</a:t>
            </a:r>
          </a:p>
          <a:p>
            <a:r>
              <a:rPr lang="en-GB" dirty="0"/>
              <a:t>Linked all modules section here</a:t>
            </a:r>
          </a:p>
          <a:p>
            <a:r>
              <a:rPr lang="en-GB" dirty="0"/>
              <a:t>Created a </a:t>
            </a:r>
            <a:r>
              <a:rPr lang="en-GB" dirty="0" err="1"/>
              <a:t>variable.tf</a:t>
            </a:r>
            <a:r>
              <a:rPr lang="en-GB" dirty="0"/>
              <a:t> for ease of use</a:t>
            </a:r>
          </a:p>
          <a:p>
            <a:r>
              <a:rPr lang="en-GB" dirty="0"/>
              <a:t>Default region is set EU West London(eu-west-2)</a:t>
            </a:r>
          </a:p>
        </p:txBody>
      </p:sp>
    </p:spTree>
    <p:extLst>
      <p:ext uri="{BB962C8B-B14F-4D97-AF65-F5344CB8AC3E}">
        <p14:creationId xmlns:p14="http://schemas.microsoft.com/office/powerpoint/2010/main" val="19778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Network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This module is used for creating </a:t>
            </a:r>
          </a:p>
          <a:p>
            <a:r>
              <a:rPr lang="en-GB" dirty="0"/>
              <a:t>VPC</a:t>
            </a:r>
          </a:p>
          <a:p>
            <a:r>
              <a:rPr lang="en-GB" dirty="0"/>
              <a:t>Security Groups</a:t>
            </a:r>
          </a:p>
          <a:p>
            <a:r>
              <a:rPr lang="en-GB" dirty="0"/>
              <a:t>Routing Tables</a:t>
            </a:r>
          </a:p>
          <a:p>
            <a:r>
              <a:rPr lang="en-GB" dirty="0"/>
              <a:t>NAT Gateway</a:t>
            </a:r>
          </a:p>
          <a:p>
            <a:r>
              <a:rPr lang="en-GB" dirty="0"/>
              <a:t>Internet Gateway</a:t>
            </a:r>
          </a:p>
        </p:txBody>
      </p:sp>
    </p:spTree>
    <p:extLst>
      <p:ext uri="{BB962C8B-B14F-4D97-AF65-F5344CB8AC3E}">
        <p14:creationId xmlns:p14="http://schemas.microsoft.com/office/powerpoint/2010/main" val="191234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This module is used for creating </a:t>
            </a:r>
          </a:p>
          <a:p>
            <a:r>
              <a:rPr lang="en-GB" dirty="0"/>
              <a:t>Bastion Hosts</a:t>
            </a:r>
          </a:p>
          <a:p>
            <a:r>
              <a:rPr lang="en-GB" dirty="0"/>
              <a:t>Elastic IP for Host</a:t>
            </a:r>
          </a:p>
          <a:p>
            <a:pPr marL="0" indent="0">
              <a:buNone/>
            </a:pPr>
            <a:r>
              <a:rPr lang="en-GB" dirty="0"/>
              <a:t>These hosts are used as Jump-In devices from outside world to inside VPC</a:t>
            </a:r>
          </a:p>
        </p:txBody>
      </p:sp>
    </p:spTree>
    <p:extLst>
      <p:ext uri="{BB962C8B-B14F-4D97-AF65-F5344CB8AC3E}">
        <p14:creationId xmlns:p14="http://schemas.microsoft.com/office/powerpoint/2010/main" val="65154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310694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Launch Configuration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This module is used for creating </a:t>
            </a:r>
          </a:p>
          <a:p>
            <a:r>
              <a:rPr lang="en-GB" dirty="0"/>
              <a:t>Launch Configurations for</a:t>
            </a:r>
          </a:p>
          <a:p>
            <a:pPr lvl="1"/>
            <a:r>
              <a:rPr lang="en-GB" dirty="0"/>
              <a:t>App Tier</a:t>
            </a:r>
          </a:p>
          <a:p>
            <a:pPr lvl="1"/>
            <a:r>
              <a:rPr lang="en-GB" dirty="0"/>
              <a:t>Web Tier </a:t>
            </a:r>
          </a:p>
          <a:p>
            <a:r>
              <a:rPr lang="en-GB" dirty="0"/>
              <a:t>User Data Shell Scripts for</a:t>
            </a:r>
          </a:p>
          <a:p>
            <a:pPr lvl="1"/>
            <a:r>
              <a:rPr lang="en-GB" dirty="0"/>
              <a:t>App Tier</a:t>
            </a:r>
          </a:p>
          <a:p>
            <a:pPr lvl="1"/>
            <a:r>
              <a:rPr lang="en-GB" dirty="0"/>
              <a:t>Web Tier</a:t>
            </a:r>
          </a:p>
        </p:txBody>
      </p:sp>
    </p:spTree>
    <p:extLst>
      <p:ext uri="{BB962C8B-B14F-4D97-AF65-F5344CB8AC3E}">
        <p14:creationId xmlns:p14="http://schemas.microsoft.com/office/powerpoint/2010/main" val="45130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ED885-3059-7803-CE8A-C664FDAD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310694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Autoscaling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2011-45DC-9BE1-92C0-BC4E3E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This module is used for creating </a:t>
            </a:r>
          </a:p>
          <a:p>
            <a:r>
              <a:rPr lang="en-GB" dirty="0"/>
              <a:t>EC2 Web Tier Autoscaling </a:t>
            </a:r>
          </a:p>
          <a:p>
            <a:r>
              <a:rPr lang="en-GB" dirty="0"/>
              <a:t>EC2 App Tier Autoscaling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25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296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Interview Technical Challenge</vt:lpstr>
      <vt:lpstr>Assumptions and Prerequisites</vt:lpstr>
      <vt:lpstr>Three Logical Tiers</vt:lpstr>
      <vt:lpstr>PowerPoint Presentation</vt:lpstr>
      <vt:lpstr>Main Section</vt:lpstr>
      <vt:lpstr>Network Module</vt:lpstr>
      <vt:lpstr>Bastion Module</vt:lpstr>
      <vt:lpstr>Launch Configuration Module</vt:lpstr>
      <vt:lpstr>Autoscaling Module</vt:lpstr>
      <vt:lpstr>Load Balancer Module</vt:lpstr>
      <vt:lpstr>Database Module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 Krishnamoorthy - The IT Man</dc:creator>
  <cp:lastModifiedBy>Sasi Krishnamoorthy - The IT Man</cp:lastModifiedBy>
  <cp:revision>12</cp:revision>
  <dcterms:created xsi:type="dcterms:W3CDTF">2022-07-20T21:12:54Z</dcterms:created>
  <dcterms:modified xsi:type="dcterms:W3CDTF">2022-07-20T23:28:11Z</dcterms:modified>
</cp:coreProperties>
</file>