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5" r:id="rId4"/>
    <p:sldId id="257" r:id="rId5"/>
    <p:sldId id="258" r:id="rId6"/>
    <p:sldId id="261" r:id="rId7"/>
    <p:sldId id="267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E9A245-11AB-4259-8886-DE0FAC00870C}" v="70" dt="2019-01-22T17:56:35.661"/>
    <p1510:client id="{62202581-E5F0-E7D7-BE05-9F3E6B00BAFB}" v="1" dt="2019-01-22T15:54:33.093"/>
    <p1510:client id="{B54A034E-190E-3A55-1745-639E06D1F5C9}" v="222" dt="2019-01-22T17:39:08.242"/>
    <p1510:client id="{3E6E006E-635D-DF30-F014-00633F8A58A7}" v="80" dt="2019-01-22T17:42:07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6297-E50F-4FBF-B5F9-144A4961D61E}" type="datetimeFigureOut">
              <a:rPr lang="es-EC" smtClean="0"/>
              <a:t>22/1/2019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6B05EF1-4EF8-4AFF-8F17-08E29C321A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7534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6297-E50F-4FBF-B5F9-144A4961D61E}" type="datetimeFigureOut">
              <a:rPr lang="es-EC" smtClean="0"/>
              <a:t>22/1/2019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6B05EF1-4EF8-4AFF-8F17-08E29C321A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027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6297-E50F-4FBF-B5F9-144A4961D61E}" type="datetimeFigureOut">
              <a:rPr lang="es-EC" smtClean="0"/>
              <a:t>22/1/2019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6B05EF1-4EF8-4AFF-8F17-08E29C321A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7802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6297-E50F-4FBF-B5F9-144A4961D61E}" type="datetimeFigureOut">
              <a:rPr lang="es-EC" smtClean="0"/>
              <a:t>22/1/2019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B05EF1-4EF8-4AFF-8F17-08E29C321A9A}" type="slidenum">
              <a:rPr lang="es-EC" smtClean="0"/>
              <a:t>‹Nº›</a:t>
            </a:fld>
            <a:endParaRPr lang="es-EC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8438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6297-E50F-4FBF-B5F9-144A4961D61E}" type="datetimeFigureOut">
              <a:rPr lang="es-EC" smtClean="0"/>
              <a:t>22/1/2019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B05EF1-4EF8-4AFF-8F17-08E29C321A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9004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6297-E50F-4FBF-B5F9-144A4961D61E}" type="datetimeFigureOut">
              <a:rPr lang="es-EC" smtClean="0"/>
              <a:t>22/1/2019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5EF1-4EF8-4AFF-8F17-08E29C321A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6672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6297-E50F-4FBF-B5F9-144A4961D61E}" type="datetimeFigureOut">
              <a:rPr lang="es-EC" smtClean="0"/>
              <a:t>22/1/2019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5EF1-4EF8-4AFF-8F17-08E29C321A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8592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6297-E50F-4FBF-B5F9-144A4961D61E}" type="datetimeFigureOut">
              <a:rPr lang="es-EC" smtClean="0"/>
              <a:t>22/1/2019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5EF1-4EF8-4AFF-8F17-08E29C321A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33068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8346297-E50F-4FBF-B5F9-144A4961D61E}" type="datetimeFigureOut">
              <a:rPr lang="es-EC" smtClean="0"/>
              <a:t>22/1/2019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6B05EF1-4EF8-4AFF-8F17-08E29C321A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2896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6297-E50F-4FBF-B5F9-144A4961D61E}" type="datetimeFigureOut">
              <a:rPr lang="es-EC" smtClean="0"/>
              <a:t>22/1/2019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5EF1-4EF8-4AFF-8F17-08E29C321A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1565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6297-E50F-4FBF-B5F9-144A4961D61E}" type="datetimeFigureOut">
              <a:rPr lang="es-EC" smtClean="0"/>
              <a:t>22/1/2019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6B05EF1-4EF8-4AFF-8F17-08E29C321A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605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6297-E50F-4FBF-B5F9-144A4961D61E}" type="datetimeFigureOut">
              <a:rPr lang="es-EC" smtClean="0"/>
              <a:t>22/1/2019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5EF1-4EF8-4AFF-8F17-08E29C321A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345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6297-E50F-4FBF-B5F9-144A4961D61E}" type="datetimeFigureOut">
              <a:rPr lang="es-EC" smtClean="0"/>
              <a:t>22/1/2019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5EF1-4EF8-4AFF-8F17-08E29C321A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3269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6297-E50F-4FBF-B5F9-144A4961D61E}" type="datetimeFigureOut">
              <a:rPr lang="es-EC" smtClean="0"/>
              <a:t>22/1/2019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5EF1-4EF8-4AFF-8F17-08E29C321A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4325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6297-E50F-4FBF-B5F9-144A4961D61E}" type="datetimeFigureOut">
              <a:rPr lang="es-EC" smtClean="0"/>
              <a:t>22/1/2019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5EF1-4EF8-4AFF-8F17-08E29C321A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1916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6297-E50F-4FBF-B5F9-144A4961D61E}" type="datetimeFigureOut">
              <a:rPr lang="es-EC" smtClean="0"/>
              <a:t>22/1/2019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5EF1-4EF8-4AFF-8F17-08E29C321A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2599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6297-E50F-4FBF-B5F9-144A4961D61E}" type="datetimeFigureOut">
              <a:rPr lang="es-EC" smtClean="0"/>
              <a:t>22/1/2019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5EF1-4EF8-4AFF-8F17-08E29C321A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6113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46297-E50F-4FBF-B5F9-144A4961D61E}" type="datetimeFigureOut">
              <a:rPr lang="es-EC" smtClean="0"/>
              <a:t>22/1/2019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05EF1-4EF8-4AFF-8F17-08E29C321A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01561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203D7C-6FCC-4F6C-BD54-4EC7F1264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 anchor="ctr">
            <a:normAutofit fontScale="90000"/>
          </a:bodyPr>
          <a:lstStyle/>
          <a:p>
            <a:r>
              <a:rPr lang="es-EC" dirty="0"/>
              <a:t>Dispensador de pastillas robótico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A50673-ACA8-4622-98A2-55CB1FAA6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5101298"/>
            <a:ext cx="3739277" cy="1116622"/>
          </a:xfrm>
        </p:spPr>
        <p:txBody>
          <a:bodyPr>
            <a:normAutofit/>
          </a:bodyPr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2E2B50-0F84-4C5D-840C-A649A0F31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06" y="948093"/>
            <a:ext cx="6260963" cy="49618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861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FFA25-7A6B-49B5-B359-B1FB5766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  <p:pic>
        <p:nvPicPr>
          <p:cNvPr id="4" name="Picture 1813042075">
            <a:extLst>
              <a:ext uri="{FF2B5EF4-FFF2-40B4-BE49-F238E27FC236}">
                <a16:creationId xmlns:a16="http://schemas.microsoft.com/office/drawing/2014/main" id="{E378ECEA-0688-4BE6-8BE7-0ACF8558D90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1" r="8594" b="14829"/>
          <a:stretch/>
        </p:blipFill>
        <p:spPr>
          <a:xfrm>
            <a:off x="2011681" y="1997612"/>
            <a:ext cx="7540284" cy="47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6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8FD1C3-5164-4AB6-9BA9-385AD45D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s-EC" sz="2400"/>
              <a:t>Raspberry Pi 3</a:t>
            </a:r>
            <a:endParaRPr lang="es-E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4A53B6-C970-4813-A68F-00B396D36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400"/>
              <a:t>Es un </a:t>
            </a:r>
            <a:r>
              <a:rPr lang="en-US" sz="1400" err="1"/>
              <a:t>ordenador</a:t>
            </a:r>
            <a:r>
              <a:rPr lang="en-US" sz="1400"/>
              <a:t> de </a:t>
            </a:r>
            <a:r>
              <a:rPr lang="en-US" sz="1400" err="1"/>
              <a:t>placa</a:t>
            </a:r>
            <a:r>
              <a:rPr lang="en-US" sz="1400"/>
              <a:t> </a:t>
            </a:r>
            <a:r>
              <a:rPr lang="en-US" sz="1400" err="1"/>
              <a:t>unica</a:t>
            </a:r>
            <a:r>
              <a:rPr lang="en-US" sz="1400"/>
              <a:t> que </a:t>
            </a:r>
            <a:r>
              <a:rPr lang="en-US" sz="1400" err="1"/>
              <a:t>utiliza</a:t>
            </a:r>
            <a:r>
              <a:rPr lang="en-US" sz="1400"/>
              <a:t> un </a:t>
            </a:r>
            <a:r>
              <a:rPr lang="en-US" sz="1400" err="1"/>
              <a:t>sistema</a:t>
            </a:r>
            <a:r>
              <a:rPr lang="en-US" sz="1400"/>
              <a:t> </a:t>
            </a:r>
            <a:r>
              <a:rPr lang="en-US" sz="1400" err="1"/>
              <a:t>operativo</a:t>
            </a:r>
            <a:r>
              <a:rPr lang="en-US" sz="1400"/>
              <a:t> </a:t>
            </a:r>
            <a:r>
              <a:rPr lang="en-US" sz="1400" err="1"/>
              <a:t>denominado</a:t>
            </a:r>
            <a:r>
              <a:rPr lang="en-US" sz="1400"/>
              <a:t> Raspbian.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La Raspberry se </a:t>
            </a:r>
            <a:r>
              <a:rPr lang="en-US" sz="1400" err="1"/>
              <a:t>encarga</a:t>
            </a:r>
            <a:r>
              <a:rPr lang="en-US" sz="1400"/>
              <a:t> de </a:t>
            </a:r>
            <a:r>
              <a:rPr lang="en-US" sz="1400" err="1"/>
              <a:t>almacenar</a:t>
            </a:r>
            <a:r>
              <a:rPr lang="en-US" sz="1400"/>
              <a:t> la base de </a:t>
            </a:r>
            <a:r>
              <a:rPr lang="en-US" sz="1400" err="1"/>
              <a:t>datos</a:t>
            </a:r>
            <a:r>
              <a:rPr lang="en-US" sz="1400"/>
              <a:t> y </a:t>
            </a:r>
            <a:r>
              <a:rPr lang="en-US" sz="1400" err="1"/>
              <a:t>modificarla</a:t>
            </a:r>
            <a:r>
              <a:rPr lang="en-US" sz="1400"/>
              <a:t>.</a:t>
            </a:r>
            <a:endParaRPr lang="en-US"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30C083A8-EB5F-4834-8B20-89E67F45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077945"/>
            <a:ext cx="6269479" cy="470210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650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6F37E-C265-4FFD-85B9-F87820BD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de usuario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1FDDCC-356F-428C-A48A-ECC4CF4F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Aplicación web</a:t>
            </a:r>
          </a:p>
          <a:p>
            <a:endParaRPr lang="es-ES"/>
          </a:p>
        </p:txBody>
      </p:sp>
      <p:pic>
        <p:nvPicPr>
          <p:cNvPr id="4" name="Picture 1153653606">
            <a:extLst>
              <a:ext uri="{FF2B5EF4-FFF2-40B4-BE49-F238E27FC236}">
                <a16:creationId xmlns:a16="http://schemas.microsoft.com/office/drawing/2014/main" id="{5E52918C-17A5-41BE-998D-C30729E9755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5" r="18409"/>
          <a:stretch/>
        </p:blipFill>
        <p:spPr>
          <a:xfrm>
            <a:off x="19781" y="1950317"/>
            <a:ext cx="3756074" cy="2957366"/>
          </a:xfrm>
          <a:prstGeom prst="rect">
            <a:avLst/>
          </a:prstGeom>
        </p:spPr>
      </p:pic>
      <p:pic>
        <p:nvPicPr>
          <p:cNvPr id="5" name="Picture 64966611">
            <a:extLst>
              <a:ext uri="{FF2B5EF4-FFF2-40B4-BE49-F238E27FC236}">
                <a16:creationId xmlns:a16="http://schemas.microsoft.com/office/drawing/2014/main" id="{79BD782E-410C-4E27-A1A2-1E644F2C1F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044" y="1950316"/>
            <a:ext cx="2652230" cy="4802175"/>
          </a:xfrm>
          <a:prstGeom prst="rect">
            <a:avLst/>
          </a:prstGeom>
        </p:spPr>
      </p:pic>
      <p:pic>
        <p:nvPicPr>
          <p:cNvPr id="6" name="Picture 1883700659">
            <a:extLst>
              <a:ext uri="{FF2B5EF4-FFF2-40B4-BE49-F238E27FC236}">
                <a16:creationId xmlns:a16="http://schemas.microsoft.com/office/drawing/2014/main" id="{61F70555-2819-4C02-B7C3-8DF1CA6B84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463" y="1950316"/>
            <a:ext cx="2404725" cy="4802174"/>
          </a:xfrm>
          <a:prstGeom prst="rect">
            <a:avLst/>
          </a:prstGeom>
        </p:spPr>
      </p:pic>
      <p:pic>
        <p:nvPicPr>
          <p:cNvPr id="7" name="Picture 540167775">
            <a:extLst>
              <a:ext uri="{FF2B5EF4-FFF2-40B4-BE49-F238E27FC236}">
                <a16:creationId xmlns:a16="http://schemas.microsoft.com/office/drawing/2014/main" id="{9BD5D028-1744-4886-BC79-DAFD41665AE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377" y="1950316"/>
            <a:ext cx="2663842" cy="480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5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E5A68-83F7-472E-A8CA-3D557496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móvil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95ADF3-D89B-4FAF-A801-C56D0B8A7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8DAE5C-0D9D-41A5-867F-8B33887350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19" y="2033587"/>
            <a:ext cx="9613860" cy="466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8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D49F55-8A2A-4979-8FF2-B2C975B6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s-EC" sz="2400"/>
              <a:t>Base móvil</a:t>
            </a:r>
            <a:endParaRPr lang="es-EC" sz="2400" err="1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B9C4A7-0DD1-4B3A-A2AB-9E8CF2EF3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/>
              <a:t>Se </a:t>
            </a:r>
            <a:r>
              <a:rPr lang="en-US" sz="1800" err="1"/>
              <a:t>encarga</a:t>
            </a:r>
            <a:r>
              <a:rPr lang="en-US" sz="1800"/>
              <a:t> de </a:t>
            </a:r>
            <a:r>
              <a:rPr lang="en-US" sz="1800" err="1"/>
              <a:t>llevar</a:t>
            </a:r>
            <a:r>
              <a:rPr lang="en-US" sz="1800"/>
              <a:t> el </a:t>
            </a:r>
            <a:r>
              <a:rPr lang="en-US" sz="1800" err="1"/>
              <a:t>medicamento</a:t>
            </a:r>
            <a:r>
              <a:rPr lang="en-US" sz="1800"/>
              <a:t> </a:t>
            </a:r>
            <a:r>
              <a:rPr lang="en-US" sz="1800" err="1"/>
              <a:t>desde</a:t>
            </a:r>
            <a:r>
              <a:rPr lang="en-US" sz="1800"/>
              <a:t> la </a:t>
            </a:r>
            <a:r>
              <a:rPr lang="en-US" sz="1800" err="1"/>
              <a:t>estacion</a:t>
            </a:r>
            <a:r>
              <a:rPr lang="en-US" sz="1800"/>
              <a:t> hasta el </a:t>
            </a:r>
            <a:r>
              <a:rPr lang="en-US" sz="1800" err="1"/>
              <a:t>paciente</a:t>
            </a:r>
            <a:r>
              <a:rPr lang="en-US" sz="1800"/>
              <a:t>.</a:t>
            </a:r>
          </a:p>
          <a:p>
            <a:pPr algn="just"/>
            <a:endParaRPr lang="en-US" sz="1800"/>
          </a:p>
          <a:p>
            <a:pPr algn="just"/>
            <a:endParaRPr lang="en-US" sz="1800"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CA1F9054-5C4C-43C1-9615-4AB93B910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641004"/>
            <a:ext cx="6303134" cy="354551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346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A6031F-8E14-4F25-99D8-D00E5067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s-ES" sz="2400"/>
              <a:t>Estación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67811F2-FFE1-4FFB-A147-53D4446A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err="1"/>
              <a:t>Cuando</a:t>
            </a:r>
            <a:r>
              <a:rPr lang="en-US" sz="1400"/>
              <a:t> </a:t>
            </a:r>
            <a:r>
              <a:rPr lang="en-US" sz="1400" err="1"/>
              <a:t>llega</a:t>
            </a:r>
            <a:r>
              <a:rPr lang="en-US" sz="1400"/>
              <a:t> la hora de </a:t>
            </a:r>
            <a:r>
              <a:rPr lang="en-US" sz="1400" err="1"/>
              <a:t>entrega</a:t>
            </a:r>
            <a:r>
              <a:rPr lang="en-US" sz="1400"/>
              <a:t> </a:t>
            </a:r>
            <a:r>
              <a:rPr lang="en-US" sz="1400" err="1"/>
              <a:t>vierte</a:t>
            </a:r>
            <a:r>
              <a:rPr lang="en-US" sz="1400"/>
              <a:t> el </a:t>
            </a:r>
            <a:r>
              <a:rPr lang="en-US" sz="1400" err="1"/>
              <a:t>medicamento</a:t>
            </a:r>
            <a:r>
              <a:rPr lang="en-US" sz="1400"/>
              <a:t> en la base </a:t>
            </a:r>
            <a:r>
              <a:rPr lang="en-US" sz="1400" err="1"/>
              <a:t>movil</a:t>
            </a:r>
            <a:r>
              <a:rPr lang="en-US" sz="1400"/>
              <a:t> con la </a:t>
            </a:r>
            <a:r>
              <a:rPr lang="en-US" sz="1400" err="1"/>
              <a:t>ayuda</a:t>
            </a:r>
            <a:r>
              <a:rPr lang="en-US" sz="1400"/>
              <a:t> de </a:t>
            </a:r>
            <a:r>
              <a:rPr lang="en-US" sz="1400" err="1"/>
              <a:t>motores</a:t>
            </a:r>
            <a:r>
              <a:rPr lang="en-US" sz="1400"/>
              <a:t> DC</a:t>
            </a:r>
          </a:p>
        </p:txBody>
      </p:sp>
      <p:pic>
        <p:nvPicPr>
          <p:cNvPr id="9" name="Imagen 6">
            <a:extLst>
              <a:ext uri="{FF2B5EF4-FFF2-40B4-BE49-F238E27FC236}">
                <a16:creationId xmlns:a16="http://schemas.microsoft.com/office/drawing/2014/main" id="{161045D7-B362-4E6A-B8FE-8F17105CC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779" y="640080"/>
            <a:ext cx="400210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17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7F124-5284-4CF3-BDD2-07BFC4AE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50C7D-04A3-40E8-B204-E728672FB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A65291-C03D-49A7-A26C-93659DD71D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6428" y="2011365"/>
            <a:ext cx="8981768" cy="466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6225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44</Words>
  <Application>Microsoft Office PowerPoint</Application>
  <PresentationFormat>Panorámica</PresentationFormat>
  <Paragraphs>15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Berlín</vt:lpstr>
      <vt:lpstr>Dispensador de pastillas robótico</vt:lpstr>
      <vt:lpstr>Base de datos</vt:lpstr>
      <vt:lpstr>Raspberry Pi 3</vt:lpstr>
      <vt:lpstr>Interfaz de usuario</vt:lpstr>
      <vt:lpstr>Base móvil</vt:lpstr>
      <vt:lpstr>Base móvil</vt:lpstr>
      <vt:lpstr>Estación</vt:lpstr>
      <vt:lpstr>Estación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Dispensador de pastillas robótico</dc:title>
  <dc:creator>Oscar Avila</dc:creator>
  <cp:lastModifiedBy>Oscar Andres Avila Alvarez</cp:lastModifiedBy>
  <cp:revision>1</cp:revision>
  <dcterms:created xsi:type="dcterms:W3CDTF">2019-01-22T06:50:12Z</dcterms:created>
  <dcterms:modified xsi:type="dcterms:W3CDTF">2019-01-22T17:56:35Z</dcterms:modified>
</cp:coreProperties>
</file>