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9" r:id="rId6"/>
    <p:sldId id="260" r:id="rId7"/>
    <p:sldId id="262" r:id="rId8"/>
    <p:sldId id="263" r:id="rId9"/>
    <p:sldId id="265" r:id="rId10"/>
    <p:sldId id="266" r:id="rId11"/>
    <p:sldId id="270" r:id="rId12"/>
    <p:sldId id="267" r:id="rId13"/>
    <p:sldId id="268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EFABB7E-D821-451F-BC07-F9C38962C612}">
          <p14:sldIdLst>
            <p14:sldId id="256"/>
          </p14:sldIdLst>
        </p14:section>
        <p14:section name="목차" id="{DCDB75C7-E963-4574-B6BA-F7190B2DC3C6}">
          <p14:sldIdLst>
            <p14:sldId id="257"/>
          </p14:sldIdLst>
        </p14:section>
        <p14:section name="아이템소개" id="{0B99F27E-7F3E-44CA-8C84-7D2A9903CAA8}">
          <p14:sldIdLst>
            <p14:sldId id="258"/>
            <p14:sldId id="259"/>
            <p14:sldId id="269"/>
            <p14:sldId id="260"/>
            <p14:sldId id="262"/>
            <p14:sldId id="263"/>
          </p14:sldIdLst>
        </p14:section>
        <p14:section name="개발" id="{CC181255-6E40-44F0-A465-E0234088BFF2}">
          <p14:sldIdLst>
            <p14:sldId id="265"/>
            <p14:sldId id="266"/>
            <p14:sldId id="270"/>
          </p14:sldIdLst>
        </p14:section>
        <p14:section name="홍보" id="{48BB07EC-FEAC-47A7-AFAB-F397FCCFB8FF}">
          <p14:sldIdLst>
            <p14:sldId id="267"/>
            <p14:sldId id="268"/>
          </p14:sldIdLst>
        </p14:section>
        <p14:section name="기대 효과" id="{81B827E2-BE31-4BAA-BB61-C37C646FD900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4F191-ACC3-4C7B-ABB3-DFC77BFBDF87}" v="12" dt="2018-07-24T07:09:22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현수" userId="f58ccdd86a5e4b05" providerId="LiveId" clId="{1064F191-ACC3-4C7B-ABB3-DFC77BFBDF87}"/>
    <pc:docChg chg="addSld delSld modSld modSection">
      <pc:chgData name="김 현수" userId="f58ccdd86a5e4b05" providerId="LiveId" clId="{1064F191-ACC3-4C7B-ABB3-DFC77BFBDF87}" dt="2018-07-24T07:09:22.381" v="11" actId="403"/>
      <pc:docMkLst>
        <pc:docMk/>
      </pc:docMkLst>
      <pc:sldChg chg="modSp">
        <pc:chgData name="김 현수" userId="f58ccdd86a5e4b05" providerId="LiveId" clId="{1064F191-ACC3-4C7B-ABB3-DFC77BFBDF87}" dt="2018-07-24T06:51:23.130" v="4" actId="1076"/>
        <pc:sldMkLst>
          <pc:docMk/>
          <pc:sldMk cId="3781377037" sldId="256"/>
        </pc:sldMkLst>
        <pc:spChg chg="mod">
          <ac:chgData name="김 현수" userId="f58ccdd86a5e4b05" providerId="LiveId" clId="{1064F191-ACC3-4C7B-ABB3-DFC77BFBDF87}" dt="2018-07-24T06:51:23.130" v="4" actId="1076"/>
          <ac:spMkLst>
            <pc:docMk/>
            <pc:sldMk cId="3781377037" sldId="256"/>
            <ac:spMk id="2" creationId="{634C2B1D-ABC9-49CA-B43F-839A354162FF}"/>
          </ac:spMkLst>
        </pc:spChg>
      </pc:sldChg>
      <pc:sldChg chg="modSp">
        <pc:chgData name="김 현수" userId="f58ccdd86a5e4b05" providerId="LiveId" clId="{1064F191-ACC3-4C7B-ABB3-DFC77BFBDF87}" dt="2018-07-24T07:09:22.381" v="11" actId="403"/>
        <pc:sldMkLst>
          <pc:docMk/>
          <pc:sldMk cId="2481694536" sldId="260"/>
        </pc:sldMkLst>
        <pc:graphicFrameChg chg="mod">
          <ac:chgData name="김 현수" userId="f58ccdd86a5e4b05" providerId="LiveId" clId="{1064F191-ACC3-4C7B-ABB3-DFC77BFBDF87}" dt="2018-07-24T07:09:22.381" v="11" actId="403"/>
          <ac:graphicFrameMkLst>
            <pc:docMk/>
            <pc:sldMk cId="2481694536" sldId="260"/>
            <ac:graphicFrameMk id="7" creationId="{0B11224A-3A56-45C7-9B1F-824E217E2EAD}"/>
          </ac:graphicFrameMkLst>
        </pc:graphicFrameChg>
      </pc:sldChg>
      <pc:sldChg chg="add del">
        <pc:chgData name="김 현수" userId="f58ccdd86a5e4b05" providerId="LiveId" clId="{1064F191-ACC3-4C7B-ABB3-DFC77BFBDF87}" dt="2018-07-24T06:50:14.117" v="1" actId="2696"/>
        <pc:sldMkLst>
          <pc:docMk/>
          <pc:sldMk cId="1536946542" sldId="27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94BC9-B39D-40FE-8FC3-6B08B1A45919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</dgm:pt>
    <dgm:pt modelId="{BDD62246-043C-46AF-97ED-E651129209CE}">
      <dgm:prSet phldrT="[텍스트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pPr latinLnBrk="1"/>
          <a:r>
            <a:rPr lang="ko-KR" altLang="en-US" sz="3600" dirty="0"/>
            <a:t>음식점 정보 수집</a:t>
          </a:r>
        </a:p>
      </dgm:t>
    </dgm:pt>
    <dgm:pt modelId="{927ACFF2-A7A3-4AE2-A512-00B81275BA88}" type="parTrans" cxnId="{478DBD73-9878-425D-8A64-A238562BE7EF}">
      <dgm:prSet/>
      <dgm:spPr/>
      <dgm:t>
        <a:bodyPr/>
        <a:lstStyle/>
        <a:p>
          <a:pPr latinLnBrk="1"/>
          <a:endParaRPr lang="ko-KR" altLang="en-US"/>
        </a:p>
      </dgm:t>
    </dgm:pt>
    <dgm:pt modelId="{888E6F47-9FFC-4F37-B4E7-54FF20413C5B}" type="sibTrans" cxnId="{478DBD73-9878-425D-8A64-A238562BE7EF}">
      <dgm:prSet/>
      <dgm:spPr/>
      <dgm:t>
        <a:bodyPr/>
        <a:lstStyle/>
        <a:p>
          <a:pPr latinLnBrk="1"/>
          <a:endParaRPr lang="ko-KR" altLang="en-US"/>
        </a:p>
      </dgm:t>
    </dgm:pt>
    <dgm:pt modelId="{0F66E68B-8590-4AD0-8756-13A5659679A2}">
      <dgm:prSet phldrT="[텍스트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pPr latinLnBrk="1"/>
          <a:r>
            <a:rPr lang="ko-KR" altLang="en-US" dirty="0"/>
            <a:t>랜덤으로 추천</a:t>
          </a:r>
        </a:p>
      </dgm:t>
    </dgm:pt>
    <dgm:pt modelId="{A9215260-37C0-47F2-970E-338FA5A6A178}" type="parTrans" cxnId="{B77E4655-C8C1-44F8-96E8-349C40D5EEDC}">
      <dgm:prSet/>
      <dgm:spPr/>
      <dgm:t>
        <a:bodyPr/>
        <a:lstStyle/>
        <a:p>
          <a:pPr latinLnBrk="1"/>
          <a:endParaRPr lang="ko-KR" altLang="en-US"/>
        </a:p>
      </dgm:t>
    </dgm:pt>
    <dgm:pt modelId="{A002FAB9-05DD-47EC-8289-DE204A7DF6A6}" type="sibTrans" cxnId="{B77E4655-C8C1-44F8-96E8-349C40D5EEDC}">
      <dgm:prSet/>
      <dgm:spPr/>
      <dgm:t>
        <a:bodyPr/>
        <a:lstStyle/>
        <a:p>
          <a:pPr latinLnBrk="1"/>
          <a:endParaRPr lang="ko-KR" altLang="en-US"/>
        </a:p>
      </dgm:t>
    </dgm:pt>
    <dgm:pt modelId="{028CA43E-9C02-41B6-B855-FD33588C61F1}" type="pres">
      <dgm:prSet presAssocID="{9A194BC9-B39D-40FE-8FC3-6B08B1A45919}" presName="linearFlow" presStyleCnt="0">
        <dgm:presLayoutVars>
          <dgm:resizeHandles val="exact"/>
        </dgm:presLayoutVars>
      </dgm:prSet>
      <dgm:spPr/>
    </dgm:pt>
    <dgm:pt modelId="{263997FC-5DC9-4B2B-BDBE-6C985537B1C5}" type="pres">
      <dgm:prSet presAssocID="{BDD62246-043C-46AF-97ED-E651129209CE}" presName="node" presStyleLbl="node1" presStyleIdx="0" presStyleCnt="2" custScaleX="113130">
        <dgm:presLayoutVars>
          <dgm:bulletEnabled val="1"/>
        </dgm:presLayoutVars>
      </dgm:prSet>
      <dgm:spPr/>
    </dgm:pt>
    <dgm:pt modelId="{7163B257-F6AA-4954-BEEE-D9CD60E85E93}" type="pres">
      <dgm:prSet presAssocID="{888E6F47-9FFC-4F37-B4E7-54FF20413C5B}" presName="sibTrans" presStyleLbl="sibTrans2D1" presStyleIdx="0" presStyleCnt="1" custScaleY="91820"/>
      <dgm:spPr/>
    </dgm:pt>
    <dgm:pt modelId="{C3CB6F4A-93A7-4C84-9349-15945164C940}" type="pres">
      <dgm:prSet presAssocID="{888E6F47-9FFC-4F37-B4E7-54FF20413C5B}" presName="connectorText" presStyleLbl="sibTrans2D1" presStyleIdx="0" presStyleCnt="1"/>
      <dgm:spPr/>
    </dgm:pt>
    <dgm:pt modelId="{0E439BDF-CFA8-4372-BD99-999FBAA67D63}" type="pres">
      <dgm:prSet presAssocID="{0F66E68B-8590-4AD0-8756-13A5659679A2}" presName="node" presStyleLbl="node1" presStyleIdx="1" presStyleCnt="2">
        <dgm:presLayoutVars>
          <dgm:bulletEnabled val="1"/>
        </dgm:presLayoutVars>
      </dgm:prSet>
      <dgm:spPr/>
    </dgm:pt>
  </dgm:ptLst>
  <dgm:cxnLst>
    <dgm:cxn modelId="{99511420-50F1-46BE-B06E-B766114A133C}" type="presOf" srcId="{0F66E68B-8590-4AD0-8756-13A5659679A2}" destId="{0E439BDF-CFA8-4372-BD99-999FBAA67D63}" srcOrd="0" destOrd="0" presId="urn:microsoft.com/office/officeart/2005/8/layout/process2"/>
    <dgm:cxn modelId="{D457A632-D26A-4E41-B9AF-A1382198CDD7}" type="presOf" srcId="{888E6F47-9FFC-4F37-B4E7-54FF20413C5B}" destId="{7163B257-F6AA-4954-BEEE-D9CD60E85E93}" srcOrd="0" destOrd="0" presId="urn:microsoft.com/office/officeart/2005/8/layout/process2"/>
    <dgm:cxn modelId="{68B5E63D-09B7-4EC2-A8D0-9FAD87749590}" type="presOf" srcId="{9A194BC9-B39D-40FE-8FC3-6B08B1A45919}" destId="{028CA43E-9C02-41B6-B855-FD33588C61F1}" srcOrd="0" destOrd="0" presId="urn:microsoft.com/office/officeart/2005/8/layout/process2"/>
    <dgm:cxn modelId="{478DBD73-9878-425D-8A64-A238562BE7EF}" srcId="{9A194BC9-B39D-40FE-8FC3-6B08B1A45919}" destId="{BDD62246-043C-46AF-97ED-E651129209CE}" srcOrd="0" destOrd="0" parTransId="{927ACFF2-A7A3-4AE2-A512-00B81275BA88}" sibTransId="{888E6F47-9FFC-4F37-B4E7-54FF20413C5B}"/>
    <dgm:cxn modelId="{B77E4655-C8C1-44F8-96E8-349C40D5EEDC}" srcId="{9A194BC9-B39D-40FE-8FC3-6B08B1A45919}" destId="{0F66E68B-8590-4AD0-8756-13A5659679A2}" srcOrd="1" destOrd="0" parTransId="{A9215260-37C0-47F2-970E-338FA5A6A178}" sibTransId="{A002FAB9-05DD-47EC-8289-DE204A7DF6A6}"/>
    <dgm:cxn modelId="{3609C29F-83FC-4430-8D51-A89E46DD7236}" type="presOf" srcId="{888E6F47-9FFC-4F37-B4E7-54FF20413C5B}" destId="{C3CB6F4A-93A7-4C84-9349-15945164C940}" srcOrd="1" destOrd="0" presId="urn:microsoft.com/office/officeart/2005/8/layout/process2"/>
    <dgm:cxn modelId="{A2CADAF4-5684-44A3-872B-B10C078982FD}" type="presOf" srcId="{BDD62246-043C-46AF-97ED-E651129209CE}" destId="{263997FC-5DC9-4B2B-BDBE-6C985537B1C5}" srcOrd="0" destOrd="0" presId="urn:microsoft.com/office/officeart/2005/8/layout/process2"/>
    <dgm:cxn modelId="{CE9CFE39-F9DC-4E06-BA9A-69676AE448E2}" type="presParOf" srcId="{028CA43E-9C02-41B6-B855-FD33588C61F1}" destId="{263997FC-5DC9-4B2B-BDBE-6C985537B1C5}" srcOrd="0" destOrd="0" presId="urn:microsoft.com/office/officeart/2005/8/layout/process2"/>
    <dgm:cxn modelId="{FE220511-4009-4275-9E02-899402AFED96}" type="presParOf" srcId="{028CA43E-9C02-41B6-B855-FD33588C61F1}" destId="{7163B257-F6AA-4954-BEEE-D9CD60E85E93}" srcOrd="1" destOrd="0" presId="urn:microsoft.com/office/officeart/2005/8/layout/process2"/>
    <dgm:cxn modelId="{90197E21-1E91-44B8-AD8B-89997FC27BC9}" type="presParOf" srcId="{7163B257-F6AA-4954-BEEE-D9CD60E85E93}" destId="{C3CB6F4A-93A7-4C84-9349-15945164C940}" srcOrd="0" destOrd="0" presId="urn:microsoft.com/office/officeart/2005/8/layout/process2"/>
    <dgm:cxn modelId="{B755FF21-2F03-4B61-8E39-B5EB053854CC}" type="presParOf" srcId="{028CA43E-9C02-41B6-B855-FD33588C61F1}" destId="{0E439BDF-CFA8-4372-BD99-999FBAA67D63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194BC9-B39D-40FE-8FC3-6B08B1A45919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</dgm:pt>
    <dgm:pt modelId="{BDD62246-043C-46AF-97ED-E651129209CE}">
      <dgm:prSet phldrT="[텍스트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pPr latinLnBrk="1"/>
          <a:r>
            <a:rPr lang="ko-KR" altLang="en-US" sz="3200" dirty="0"/>
            <a:t>음식점 정보 수집 </a:t>
          </a:r>
          <a:r>
            <a:rPr lang="en-US" altLang="ko-KR" sz="3200" dirty="0"/>
            <a:t>+ </a:t>
          </a:r>
          <a:r>
            <a:rPr lang="ko-KR" altLang="en-US" sz="3200" dirty="0"/>
            <a:t>개인의 성향 수집</a:t>
          </a:r>
          <a:endParaRPr lang="en-US" altLang="ko-KR" sz="3200" dirty="0"/>
        </a:p>
        <a:p>
          <a:pPr latinLnBrk="1"/>
          <a:r>
            <a:rPr lang="en-US" altLang="ko-KR" sz="1400" dirty="0">
              <a:solidFill>
                <a:schemeClr val="accent2">
                  <a:lumMod val="75000"/>
                </a:schemeClr>
              </a:solidFill>
            </a:rPr>
            <a:t>(</a:t>
          </a:r>
          <a:r>
            <a:rPr lang="ko-KR" altLang="en-US" sz="1400" dirty="0">
              <a:solidFill>
                <a:schemeClr val="accent2">
                  <a:lumMod val="75000"/>
                </a:schemeClr>
              </a:solidFill>
            </a:rPr>
            <a:t>밥을 먹는 인원수</a:t>
          </a:r>
          <a:r>
            <a:rPr lang="en-US" altLang="ko-KR" sz="1400" dirty="0">
              <a:solidFill>
                <a:schemeClr val="accent2">
                  <a:lumMod val="75000"/>
                </a:schemeClr>
              </a:solidFill>
            </a:rPr>
            <a:t>, </a:t>
          </a:r>
          <a:r>
            <a:rPr lang="ko-KR" altLang="en-US" sz="1400" dirty="0">
              <a:solidFill>
                <a:schemeClr val="accent2">
                  <a:lumMod val="75000"/>
                </a:schemeClr>
              </a:solidFill>
            </a:rPr>
            <a:t>개인의 취향</a:t>
          </a:r>
          <a:r>
            <a:rPr lang="en-US" altLang="ko-KR" sz="1400" dirty="0">
              <a:solidFill>
                <a:schemeClr val="accent2">
                  <a:lumMod val="75000"/>
                </a:schemeClr>
              </a:solidFill>
            </a:rPr>
            <a:t>, </a:t>
          </a:r>
          <a:r>
            <a:rPr lang="ko-KR" altLang="en-US" sz="1400" dirty="0">
              <a:solidFill>
                <a:schemeClr val="accent2">
                  <a:lumMod val="75000"/>
                </a:schemeClr>
              </a:solidFill>
            </a:rPr>
            <a:t>가용 비용</a:t>
          </a:r>
          <a:r>
            <a:rPr lang="en-US" altLang="ko-KR" sz="1400" dirty="0">
              <a:solidFill>
                <a:schemeClr val="accent2">
                  <a:lumMod val="75000"/>
                </a:schemeClr>
              </a:solidFill>
            </a:rPr>
            <a:t>, </a:t>
          </a:r>
          <a:r>
            <a:rPr lang="ko-KR" altLang="en-US" sz="1400" dirty="0">
              <a:solidFill>
                <a:schemeClr val="accent2">
                  <a:lumMod val="75000"/>
                </a:schemeClr>
              </a:solidFill>
            </a:rPr>
            <a:t>현재 날씨</a:t>
          </a:r>
          <a:r>
            <a:rPr lang="en-US" altLang="ko-KR" sz="1400" dirty="0">
              <a:solidFill>
                <a:schemeClr val="accent2">
                  <a:lumMod val="75000"/>
                </a:schemeClr>
              </a:solidFill>
            </a:rPr>
            <a:t>)</a:t>
          </a:r>
          <a:endParaRPr lang="ko-KR" altLang="en-U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927ACFF2-A7A3-4AE2-A512-00B81275BA88}" type="parTrans" cxnId="{478DBD73-9878-425D-8A64-A238562BE7EF}">
      <dgm:prSet/>
      <dgm:spPr/>
      <dgm:t>
        <a:bodyPr/>
        <a:lstStyle/>
        <a:p>
          <a:pPr latinLnBrk="1"/>
          <a:endParaRPr lang="ko-KR" altLang="en-US"/>
        </a:p>
      </dgm:t>
    </dgm:pt>
    <dgm:pt modelId="{888E6F47-9FFC-4F37-B4E7-54FF20413C5B}" type="sibTrans" cxnId="{478DBD73-9878-425D-8A64-A238562BE7EF}">
      <dgm:prSet/>
      <dgm:spPr/>
      <dgm:t>
        <a:bodyPr/>
        <a:lstStyle/>
        <a:p>
          <a:pPr latinLnBrk="1"/>
          <a:endParaRPr lang="ko-KR" altLang="en-US"/>
        </a:p>
      </dgm:t>
    </dgm:pt>
    <dgm:pt modelId="{0F66E68B-8590-4AD0-8756-13A5659679A2}">
      <dgm:prSet phldrT="[텍스트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pPr latinLnBrk="1"/>
          <a:r>
            <a:rPr lang="ko-KR" altLang="en-US" dirty="0"/>
            <a:t>최적의 음식점 추천</a:t>
          </a:r>
        </a:p>
      </dgm:t>
    </dgm:pt>
    <dgm:pt modelId="{A9215260-37C0-47F2-970E-338FA5A6A178}" type="parTrans" cxnId="{B77E4655-C8C1-44F8-96E8-349C40D5EEDC}">
      <dgm:prSet/>
      <dgm:spPr/>
      <dgm:t>
        <a:bodyPr/>
        <a:lstStyle/>
        <a:p>
          <a:pPr latinLnBrk="1"/>
          <a:endParaRPr lang="ko-KR" altLang="en-US"/>
        </a:p>
      </dgm:t>
    </dgm:pt>
    <dgm:pt modelId="{A002FAB9-05DD-47EC-8289-DE204A7DF6A6}" type="sibTrans" cxnId="{B77E4655-C8C1-44F8-96E8-349C40D5EEDC}">
      <dgm:prSet/>
      <dgm:spPr/>
      <dgm:t>
        <a:bodyPr/>
        <a:lstStyle/>
        <a:p>
          <a:pPr latinLnBrk="1"/>
          <a:endParaRPr lang="ko-KR" altLang="en-US"/>
        </a:p>
      </dgm:t>
    </dgm:pt>
    <dgm:pt modelId="{028CA43E-9C02-41B6-B855-FD33588C61F1}" type="pres">
      <dgm:prSet presAssocID="{9A194BC9-B39D-40FE-8FC3-6B08B1A45919}" presName="linearFlow" presStyleCnt="0">
        <dgm:presLayoutVars>
          <dgm:resizeHandles val="exact"/>
        </dgm:presLayoutVars>
      </dgm:prSet>
      <dgm:spPr/>
    </dgm:pt>
    <dgm:pt modelId="{263997FC-5DC9-4B2B-BDBE-6C985537B1C5}" type="pres">
      <dgm:prSet presAssocID="{BDD62246-043C-46AF-97ED-E651129209CE}" presName="node" presStyleLbl="node1" presStyleIdx="0" presStyleCnt="2" custScaleX="175444">
        <dgm:presLayoutVars>
          <dgm:bulletEnabled val="1"/>
        </dgm:presLayoutVars>
      </dgm:prSet>
      <dgm:spPr/>
    </dgm:pt>
    <dgm:pt modelId="{7163B257-F6AA-4954-BEEE-D9CD60E85E93}" type="pres">
      <dgm:prSet presAssocID="{888E6F47-9FFC-4F37-B4E7-54FF20413C5B}" presName="sibTrans" presStyleLbl="sibTrans2D1" presStyleIdx="0" presStyleCnt="1" custScaleY="91820" custLinFactNeighborY="2226"/>
      <dgm:spPr/>
    </dgm:pt>
    <dgm:pt modelId="{C3CB6F4A-93A7-4C84-9349-15945164C940}" type="pres">
      <dgm:prSet presAssocID="{888E6F47-9FFC-4F37-B4E7-54FF20413C5B}" presName="connectorText" presStyleLbl="sibTrans2D1" presStyleIdx="0" presStyleCnt="1"/>
      <dgm:spPr/>
    </dgm:pt>
    <dgm:pt modelId="{0E439BDF-CFA8-4372-BD99-999FBAA67D63}" type="pres">
      <dgm:prSet presAssocID="{0F66E68B-8590-4AD0-8756-13A5659679A2}" presName="node" presStyleLbl="node1" presStyleIdx="1" presStyleCnt="2">
        <dgm:presLayoutVars>
          <dgm:bulletEnabled val="1"/>
        </dgm:presLayoutVars>
      </dgm:prSet>
      <dgm:spPr/>
    </dgm:pt>
  </dgm:ptLst>
  <dgm:cxnLst>
    <dgm:cxn modelId="{99511420-50F1-46BE-B06E-B766114A133C}" type="presOf" srcId="{0F66E68B-8590-4AD0-8756-13A5659679A2}" destId="{0E439BDF-CFA8-4372-BD99-999FBAA67D63}" srcOrd="0" destOrd="0" presId="urn:microsoft.com/office/officeart/2005/8/layout/process2"/>
    <dgm:cxn modelId="{D457A632-D26A-4E41-B9AF-A1382198CDD7}" type="presOf" srcId="{888E6F47-9FFC-4F37-B4E7-54FF20413C5B}" destId="{7163B257-F6AA-4954-BEEE-D9CD60E85E93}" srcOrd="0" destOrd="0" presId="urn:microsoft.com/office/officeart/2005/8/layout/process2"/>
    <dgm:cxn modelId="{68B5E63D-09B7-4EC2-A8D0-9FAD87749590}" type="presOf" srcId="{9A194BC9-B39D-40FE-8FC3-6B08B1A45919}" destId="{028CA43E-9C02-41B6-B855-FD33588C61F1}" srcOrd="0" destOrd="0" presId="urn:microsoft.com/office/officeart/2005/8/layout/process2"/>
    <dgm:cxn modelId="{478DBD73-9878-425D-8A64-A238562BE7EF}" srcId="{9A194BC9-B39D-40FE-8FC3-6B08B1A45919}" destId="{BDD62246-043C-46AF-97ED-E651129209CE}" srcOrd="0" destOrd="0" parTransId="{927ACFF2-A7A3-4AE2-A512-00B81275BA88}" sibTransId="{888E6F47-9FFC-4F37-B4E7-54FF20413C5B}"/>
    <dgm:cxn modelId="{B77E4655-C8C1-44F8-96E8-349C40D5EEDC}" srcId="{9A194BC9-B39D-40FE-8FC3-6B08B1A45919}" destId="{0F66E68B-8590-4AD0-8756-13A5659679A2}" srcOrd="1" destOrd="0" parTransId="{A9215260-37C0-47F2-970E-338FA5A6A178}" sibTransId="{A002FAB9-05DD-47EC-8289-DE204A7DF6A6}"/>
    <dgm:cxn modelId="{3609C29F-83FC-4430-8D51-A89E46DD7236}" type="presOf" srcId="{888E6F47-9FFC-4F37-B4E7-54FF20413C5B}" destId="{C3CB6F4A-93A7-4C84-9349-15945164C940}" srcOrd="1" destOrd="0" presId="urn:microsoft.com/office/officeart/2005/8/layout/process2"/>
    <dgm:cxn modelId="{A2CADAF4-5684-44A3-872B-B10C078982FD}" type="presOf" srcId="{BDD62246-043C-46AF-97ED-E651129209CE}" destId="{263997FC-5DC9-4B2B-BDBE-6C985537B1C5}" srcOrd="0" destOrd="0" presId="urn:microsoft.com/office/officeart/2005/8/layout/process2"/>
    <dgm:cxn modelId="{CE9CFE39-F9DC-4E06-BA9A-69676AE448E2}" type="presParOf" srcId="{028CA43E-9C02-41B6-B855-FD33588C61F1}" destId="{263997FC-5DC9-4B2B-BDBE-6C985537B1C5}" srcOrd="0" destOrd="0" presId="urn:microsoft.com/office/officeart/2005/8/layout/process2"/>
    <dgm:cxn modelId="{FE220511-4009-4275-9E02-899402AFED96}" type="presParOf" srcId="{028CA43E-9C02-41B6-B855-FD33588C61F1}" destId="{7163B257-F6AA-4954-BEEE-D9CD60E85E93}" srcOrd="1" destOrd="0" presId="urn:microsoft.com/office/officeart/2005/8/layout/process2"/>
    <dgm:cxn modelId="{90197E21-1E91-44B8-AD8B-89997FC27BC9}" type="presParOf" srcId="{7163B257-F6AA-4954-BEEE-D9CD60E85E93}" destId="{C3CB6F4A-93A7-4C84-9349-15945164C940}" srcOrd="0" destOrd="0" presId="urn:microsoft.com/office/officeart/2005/8/layout/process2"/>
    <dgm:cxn modelId="{B755FF21-2F03-4B61-8E39-B5EB053854CC}" type="presParOf" srcId="{028CA43E-9C02-41B6-B855-FD33588C61F1}" destId="{0E439BDF-CFA8-4372-BD99-999FBAA67D63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997FC-5DC9-4B2B-BDBE-6C985537B1C5}">
      <dsp:nvSpPr>
        <dsp:cNvPr id="0" name=""/>
        <dsp:cNvSpPr/>
      </dsp:nvSpPr>
      <dsp:spPr>
        <a:xfrm>
          <a:off x="1914147" y="541"/>
          <a:ext cx="4299705" cy="177291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음식점 정보 수집</a:t>
          </a:r>
        </a:p>
      </dsp:txBody>
      <dsp:txXfrm>
        <a:off x="1966074" y="52468"/>
        <a:ext cx="4195851" cy="1669056"/>
      </dsp:txXfrm>
    </dsp:sp>
    <dsp:sp modelId="{7163B257-F6AA-4954-BEEE-D9CD60E85E93}">
      <dsp:nvSpPr>
        <dsp:cNvPr id="0" name=""/>
        <dsp:cNvSpPr/>
      </dsp:nvSpPr>
      <dsp:spPr>
        <a:xfrm rot="5400000">
          <a:off x="3731579" y="1850404"/>
          <a:ext cx="664841" cy="732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300" kern="1200"/>
        </a:p>
      </dsp:txBody>
      <dsp:txXfrm rot="-5400000">
        <a:off x="3844235" y="1884258"/>
        <a:ext cx="439528" cy="465389"/>
      </dsp:txXfrm>
    </dsp:sp>
    <dsp:sp modelId="{0E439BDF-CFA8-4372-BD99-999FBAA67D63}">
      <dsp:nvSpPr>
        <dsp:cNvPr id="0" name=""/>
        <dsp:cNvSpPr/>
      </dsp:nvSpPr>
      <dsp:spPr>
        <a:xfrm>
          <a:off x="2163661" y="2659906"/>
          <a:ext cx="3800676" cy="177291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200" kern="1200" dirty="0"/>
            <a:t>랜덤으로 추천</a:t>
          </a:r>
        </a:p>
      </dsp:txBody>
      <dsp:txXfrm>
        <a:off x="2215588" y="2711833"/>
        <a:ext cx="3696822" cy="1669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997FC-5DC9-4B2B-BDBE-6C985537B1C5}">
      <dsp:nvSpPr>
        <dsp:cNvPr id="0" name=""/>
        <dsp:cNvSpPr/>
      </dsp:nvSpPr>
      <dsp:spPr>
        <a:xfrm>
          <a:off x="0" y="541"/>
          <a:ext cx="8128000" cy="177291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음식점 정보 수집 </a:t>
          </a:r>
          <a:r>
            <a:rPr lang="en-US" altLang="ko-KR" sz="3200" kern="1200" dirty="0"/>
            <a:t>+ </a:t>
          </a:r>
          <a:r>
            <a:rPr lang="ko-KR" altLang="en-US" sz="3200" kern="1200" dirty="0"/>
            <a:t>개인의 성향 수집</a:t>
          </a:r>
          <a:endParaRPr lang="en-US" altLang="ko-KR" sz="3200" kern="1200" dirty="0"/>
        </a:p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>
              <a:solidFill>
                <a:schemeClr val="accent2">
                  <a:lumMod val="75000"/>
                </a:schemeClr>
              </a:solidFill>
            </a:rPr>
            <a:t>(</a:t>
          </a:r>
          <a:r>
            <a:rPr lang="ko-KR" altLang="en-US" sz="1400" kern="1200" dirty="0">
              <a:solidFill>
                <a:schemeClr val="accent2">
                  <a:lumMod val="75000"/>
                </a:schemeClr>
              </a:solidFill>
            </a:rPr>
            <a:t>밥을 먹는 인원수</a:t>
          </a:r>
          <a:r>
            <a:rPr lang="en-US" altLang="ko-KR" sz="1400" kern="1200" dirty="0">
              <a:solidFill>
                <a:schemeClr val="accent2">
                  <a:lumMod val="75000"/>
                </a:schemeClr>
              </a:solidFill>
            </a:rPr>
            <a:t>, </a:t>
          </a:r>
          <a:r>
            <a:rPr lang="ko-KR" altLang="en-US" sz="1400" kern="1200" dirty="0">
              <a:solidFill>
                <a:schemeClr val="accent2">
                  <a:lumMod val="75000"/>
                </a:schemeClr>
              </a:solidFill>
            </a:rPr>
            <a:t>개인의 취향</a:t>
          </a:r>
          <a:r>
            <a:rPr lang="en-US" altLang="ko-KR" sz="1400" kern="1200" dirty="0">
              <a:solidFill>
                <a:schemeClr val="accent2">
                  <a:lumMod val="75000"/>
                </a:schemeClr>
              </a:solidFill>
            </a:rPr>
            <a:t>, </a:t>
          </a:r>
          <a:r>
            <a:rPr lang="ko-KR" altLang="en-US" sz="1400" kern="1200" dirty="0">
              <a:solidFill>
                <a:schemeClr val="accent2">
                  <a:lumMod val="75000"/>
                </a:schemeClr>
              </a:solidFill>
            </a:rPr>
            <a:t>가용 비용</a:t>
          </a:r>
          <a:r>
            <a:rPr lang="en-US" altLang="ko-KR" sz="1400" kern="1200" dirty="0">
              <a:solidFill>
                <a:schemeClr val="accent2">
                  <a:lumMod val="75000"/>
                </a:schemeClr>
              </a:solidFill>
            </a:rPr>
            <a:t>, </a:t>
          </a:r>
          <a:r>
            <a:rPr lang="ko-KR" altLang="en-US" sz="1400" kern="1200" dirty="0">
              <a:solidFill>
                <a:schemeClr val="accent2">
                  <a:lumMod val="75000"/>
                </a:schemeClr>
              </a:solidFill>
            </a:rPr>
            <a:t>현재 날씨</a:t>
          </a:r>
          <a:r>
            <a:rPr lang="en-US" altLang="ko-KR" sz="1400" kern="1200" dirty="0">
              <a:solidFill>
                <a:schemeClr val="accent2">
                  <a:lumMod val="75000"/>
                </a:schemeClr>
              </a:solidFill>
            </a:rPr>
            <a:t>)</a:t>
          </a:r>
          <a:endParaRPr lang="ko-KR" altLang="en-US" sz="14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51927" y="52468"/>
        <a:ext cx="8024146" cy="1669056"/>
      </dsp:txXfrm>
    </dsp:sp>
    <dsp:sp modelId="{7163B257-F6AA-4954-BEEE-D9CD60E85E93}">
      <dsp:nvSpPr>
        <dsp:cNvPr id="0" name=""/>
        <dsp:cNvSpPr/>
      </dsp:nvSpPr>
      <dsp:spPr>
        <a:xfrm rot="5400000">
          <a:off x="3731579" y="1868163"/>
          <a:ext cx="664841" cy="732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 rot="-5400000">
        <a:off x="3844235" y="1902017"/>
        <a:ext cx="439528" cy="465389"/>
      </dsp:txXfrm>
    </dsp:sp>
    <dsp:sp modelId="{0E439BDF-CFA8-4372-BD99-999FBAA67D63}">
      <dsp:nvSpPr>
        <dsp:cNvPr id="0" name=""/>
        <dsp:cNvSpPr/>
      </dsp:nvSpPr>
      <dsp:spPr>
        <a:xfrm>
          <a:off x="1747591" y="2659906"/>
          <a:ext cx="4632817" cy="1772910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900" kern="1200" dirty="0"/>
            <a:t>최적의 음식점 추천</a:t>
          </a:r>
        </a:p>
      </dsp:txBody>
      <dsp:txXfrm>
        <a:off x="1799518" y="2711833"/>
        <a:ext cx="4528963" cy="1669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9C0F200-7242-44B0-B551-2B9EC62E79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85E87E-226A-48A3-B2E8-4107801935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7A540-FF17-47F7-A5DF-7187A4A16B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D55116-2D08-4EE8-B9EE-B98BB5A172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E2F438-0632-477B-9F9B-9ECE26F83A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EDF29-7E0B-4201-9F9D-12B51B8D3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59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40F09-36A0-4966-8C39-DB28287E3C55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E0CA7-3E7E-40FC-AAD2-5A8EBBA6B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965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CB90-3E1C-41D2-A770-C212A9C99443}" type="datetime1">
              <a:rPr lang="en-US" altLang="ko-KR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아이템 소개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D960-59A6-4793-9501-8FF3E140988B}" type="datetime1">
              <a:rPr lang="en-US" altLang="ko-KR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아이템 소개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E3E9-FE06-4C9D-9DE0-51EC4D2BBE49}" type="datetime1">
              <a:rPr lang="en-US" altLang="ko-KR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아이템 소개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EA02-B33E-4B3A-AADA-3547753A2B34}" type="datetime1">
              <a:rPr lang="en-US" altLang="ko-KR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아이템 소개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4919-282F-4008-BE66-3F61C000A940}" type="datetime1">
              <a:rPr lang="en-US" altLang="ko-KR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아이템 소개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C5DF-D62A-4041-9091-AEEE6D16C67A}" type="datetime1">
              <a:rPr lang="en-US" altLang="ko-KR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아이템 소개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A54A-E2E1-40AE-9377-A2A5D63712A2}" type="datetime1">
              <a:rPr lang="en-US" altLang="ko-KR" smtClean="0"/>
              <a:t>7/24/2018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아이템 소개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4674-57C3-4B1F-B056-D0E0246608E6}" type="datetime1">
              <a:rPr lang="en-US" altLang="ko-KR" smtClean="0"/>
              <a:t>7/24/2018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아이템 소개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402D-0177-4044-89D0-42BDD9EAEC75}" type="datetime1">
              <a:rPr lang="en-US" altLang="ko-KR" smtClean="0"/>
              <a:t>7/24/2018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아이템 소개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C07A-70E8-4D58-A509-0FD3D1FF5246}" type="datetime1">
              <a:rPr lang="en-US" altLang="ko-KR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아이템 소개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30DF-0DFA-482B-92D0-B5EE3BF4246A}" type="datetime1">
              <a:rPr lang="en-US" altLang="ko-KR" smtClean="0"/>
              <a:t>7/24/2018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아이템 소개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9C47-18D7-4201-A2B4-65E0F5043E25}" type="datetime1">
              <a:rPr lang="en-US" altLang="ko-KR" smtClean="0"/>
              <a:t>7/24/2018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아이템 소개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C2B1D-ABC9-49CA-B43F-839A35416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8216"/>
            <a:ext cx="9144000" cy="1980784"/>
          </a:xfrm>
        </p:spPr>
        <p:txBody>
          <a:bodyPr>
            <a:normAutofit/>
          </a:bodyPr>
          <a:lstStyle/>
          <a:p>
            <a:r>
              <a:rPr lang="ko-KR" altLang="en-US" dirty="0"/>
              <a:t>음식점 추천 앱</a:t>
            </a:r>
            <a:r>
              <a:rPr lang="en-US" altLang="ko-KR" dirty="0"/>
              <a:t>(</a:t>
            </a:r>
            <a:r>
              <a:rPr lang="ko-KR" altLang="en-US" dirty="0"/>
              <a:t>이름 미정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377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55943A-99E4-45E5-9150-CC8ED2636940}"/>
              </a:ext>
            </a:extLst>
          </p:cNvPr>
          <p:cNvSpPr txBox="1"/>
          <p:nvPr/>
        </p:nvSpPr>
        <p:spPr>
          <a:xfrm>
            <a:off x="4070411" y="781236"/>
            <a:ext cx="405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구글 플레이 스토어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4CE56-7EFD-48CD-B269-91C659D4B28E}"/>
              </a:ext>
            </a:extLst>
          </p:cNvPr>
          <p:cNvSpPr txBox="1"/>
          <p:nvPr/>
        </p:nvSpPr>
        <p:spPr>
          <a:xfrm>
            <a:off x="3414943" y="2716969"/>
            <a:ext cx="536211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구글 플레이 스토어 개발자 등록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등록비 </a:t>
            </a:r>
            <a:r>
              <a:rPr lang="en-US" altLang="ko-KR" sz="2400" dirty="0"/>
              <a:t>$25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안드로이드 스튜디오를 이용해 어플 개발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등록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576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C57A39-8B41-460D-9FD4-02887771234B}"/>
              </a:ext>
            </a:extLst>
          </p:cNvPr>
          <p:cNvSpPr txBox="1"/>
          <p:nvPr/>
        </p:nvSpPr>
        <p:spPr>
          <a:xfrm>
            <a:off x="1674920" y="889843"/>
            <a:ext cx="884215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/>
              <a:t>기본적인 어플리케이션의 틀 </a:t>
            </a: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/>
              <a:t>어플리케이션의 </a:t>
            </a:r>
            <a:r>
              <a:rPr lang="en-US" altLang="ko-KR" sz="4400" dirty="0"/>
              <a:t>UI</a:t>
            </a:r>
            <a:r>
              <a:rPr lang="ko-KR" altLang="en-US" sz="3600" dirty="0"/>
              <a:t> 중요</a:t>
            </a:r>
            <a:r>
              <a:rPr lang="en-US" altLang="ko-KR" sz="2000" dirty="0"/>
              <a:t>(</a:t>
            </a:r>
            <a:r>
              <a:rPr lang="ko-KR" altLang="en-US" sz="2000" dirty="0"/>
              <a:t>쉽고 일상에 접하기 편한</a:t>
            </a:r>
            <a:r>
              <a:rPr lang="en-US" altLang="ko-KR" sz="2000" dirty="0"/>
              <a:t>)</a:t>
            </a: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/>
              <a:t>고객의 성향을 분석하고 저장하는 알고리즘 개발이 중요</a:t>
            </a: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/>
              <a:t>각 대학별로 음식점의 종류와 메뉴 정리 하는 것 중요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01691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692A14B-2D50-4837-A764-DA8AAE6A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sz="7200" b="1" dirty="0"/>
              <a:t>홍보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5556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3CF9A1-0688-45AC-86F1-4EC022D55835}"/>
              </a:ext>
            </a:extLst>
          </p:cNvPr>
          <p:cNvSpPr txBox="1"/>
          <p:nvPr/>
        </p:nvSpPr>
        <p:spPr>
          <a:xfrm>
            <a:off x="2802384" y="1997839"/>
            <a:ext cx="65872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C00000"/>
                </a:solidFill>
              </a:rPr>
              <a:t>애브리타임</a:t>
            </a:r>
            <a:r>
              <a:rPr lang="ko-KR" altLang="en-US" sz="3600" dirty="0"/>
              <a:t> </a:t>
            </a:r>
            <a:endParaRPr lang="en-US" altLang="ko-KR" sz="3600" dirty="0"/>
          </a:p>
          <a:p>
            <a:r>
              <a:rPr lang="ko-KR" altLang="en-US" sz="3600" dirty="0"/>
              <a:t>과 </a:t>
            </a:r>
            <a:endParaRPr lang="en-US" altLang="ko-KR" sz="3600" dirty="0"/>
          </a:p>
          <a:p>
            <a:r>
              <a:rPr lang="ko-KR" altLang="en-US" sz="3600" dirty="0">
                <a:solidFill>
                  <a:srgbClr val="0070C0"/>
                </a:solidFill>
              </a:rPr>
              <a:t>페이스북</a:t>
            </a:r>
            <a:endParaRPr lang="en-US" altLang="ko-KR" sz="3600" dirty="0">
              <a:solidFill>
                <a:srgbClr val="0070C0"/>
              </a:solidFill>
            </a:endParaRPr>
          </a:p>
          <a:p>
            <a:r>
              <a:rPr lang="ko-KR" altLang="en-US" sz="3600" dirty="0"/>
              <a:t>을 활용하여 </a:t>
            </a:r>
            <a:endParaRPr lang="en-US" altLang="ko-KR" sz="3600" dirty="0"/>
          </a:p>
          <a:p>
            <a:r>
              <a:rPr lang="ko-KR" altLang="en-US" sz="3600" dirty="0">
                <a:solidFill>
                  <a:schemeClr val="accent2"/>
                </a:solidFill>
              </a:rPr>
              <a:t>전국 대학생</a:t>
            </a:r>
            <a:r>
              <a:rPr lang="ko-KR" altLang="en-US" sz="3600" dirty="0"/>
              <a:t>들을 대상으로 홍보</a:t>
            </a:r>
          </a:p>
        </p:txBody>
      </p:sp>
    </p:spTree>
    <p:extLst>
      <p:ext uri="{BB962C8B-B14F-4D97-AF65-F5344CB8AC3E}">
        <p14:creationId xmlns:p14="http://schemas.microsoft.com/office/powerpoint/2010/main" val="211511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F3E0C4-739B-4AB8-9D2B-3FE8081FC90B}"/>
              </a:ext>
            </a:extLst>
          </p:cNvPr>
          <p:cNvSpPr txBox="1"/>
          <p:nvPr/>
        </p:nvSpPr>
        <p:spPr>
          <a:xfrm>
            <a:off x="4071891" y="2828835"/>
            <a:ext cx="404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기대 효과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44362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31428-ADAF-48B3-A4A6-D252ED5A3F41}"/>
              </a:ext>
            </a:extLst>
          </p:cNvPr>
          <p:cNvSpPr txBox="1"/>
          <p:nvPr/>
        </p:nvSpPr>
        <p:spPr>
          <a:xfrm>
            <a:off x="3596935" y="674400"/>
            <a:ext cx="499812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대부분의 </a:t>
            </a:r>
            <a:r>
              <a:rPr lang="ko-KR" altLang="en-US" sz="3200" dirty="0">
                <a:solidFill>
                  <a:srgbClr val="92D050"/>
                </a:solidFill>
              </a:rPr>
              <a:t>대학생</a:t>
            </a:r>
            <a:r>
              <a:rPr lang="ko-KR" altLang="en-US" sz="3200" dirty="0"/>
              <a:t>들이 </a:t>
            </a:r>
            <a:r>
              <a:rPr lang="ko-KR" alt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편리함</a:t>
            </a:r>
            <a:r>
              <a:rPr lang="ko-KR" altLang="en-US" sz="3200" dirty="0"/>
              <a:t>을 강조한 </a:t>
            </a:r>
            <a:r>
              <a:rPr lang="ko-KR" altLang="en-US" sz="3200" dirty="0" err="1">
                <a:solidFill>
                  <a:srgbClr val="C00000"/>
                </a:solidFill>
              </a:rPr>
              <a:t>에브리타임</a:t>
            </a:r>
            <a:r>
              <a:rPr lang="ko-KR" altLang="en-US" sz="3200" dirty="0"/>
              <a:t> 과 </a:t>
            </a:r>
            <a:r>
              <a:rPr lang="ko-KR" altLang="en-US" sz="3200" dirty="0">
                <a:solidFill>
                  <a:srgbClr val="0070C0"/>
                </a:solidFill>
              </a:rPr>
              <a:t>페이스북</a:t>
            </a:r>
            <a:r>
              <a:rPr lang="ko-KR" altLang="en-US" sz="3200" dirty="0"/>
              <a:t>의 광고로 호기심이 생겨 관심을 보일 것이며 그 관심에 의한 기대에 </a:t>
            </a:r>
            <a:r>
              <a:rPr lang="ko-KR" altLang="en-US" sz="3200" dirty="0">
                <a:solidFill>
                  <a:schemeClr val="accent4"/>
                </a:solidFill>
              </a:rPr>
              <a:t>충족되는 서비스</a:t>
            </a:r>
            <a:r>
              <a:rPr lang="ko-KR" altLang="en-US" sz="3200" dirty="0"/>
              <a:t>를 개발하여 제공하면 사용자들의 입소문을 통해 더욱더 크게 성장할 것으로 예상된다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502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69C3E-560D-425D-AF1A-9EF4A6ABC99C}"/>
              </a:ext>
            </a:extLst>
          </p:cNvPr>
          <p:cNvSpPr txBox="1"/>
          <p:nvPr/>
        </p:nvSpPr>
        <p:spPr>
          <a:xfrm>
            <a:off x="707254" y="266330"/>
            <a:ext cx="1077749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900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651AC-8B6A-49BC-B8A6-897CC91D9E0E}"/>
              </a:ext>
            </a:extLst>
          </p:cNvPr>
          <p:cNvSpPr txBox="1"/>
          <p:nvPr/>
        </p:nvSpPr>
        <p:spPr>
          <a:xfrm>
            <a:off x="4602997" y="1902797"/>
            <a:ext cx="298600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/>
              <a:t>아이템 소개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개발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홍보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기대효과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331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5087C53-93E6-4529-A926-A38EEB6E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b="1" dirty="0"/>
              <a:t>아이템 소개</a:t>
            </a:r>
          </a:p>
        </p:txBody>
      </p:sp>
    </p:spTree>
    <p:extLst>
      <p:ext uri="{BB962C8B-B14F-4D97-AF65-F5344CB8AC3E}">
        <p14:creationId xmlns:p14="http://schemas.microsoft.com/office/powerpoint/2010/main" val="347465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CCECB5-6037-420F-A93B-A2B7E8E83E15}"/>
              </a:ext>
            </a:extLst>
          </p:cNvPr>
          <p:cNvSpPr txBox="1"/>
          <p:nvPr/>
        </p:nvSpPr>
        <p:spPr>
          <a:xfrm>
            <a:off x="1603899" y="2967335"/>
            <a:ext cx="8984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나날이 빨라지는 요즘시대에 대학생들은 </a:t>
            </a:r>
            <a:r>
              <a:rPr lang="en-US" altLang="ko-KR" b="1" dirty="0"/>
              <a:t>“</a:t>
            </a:r>
            <a:r>
              <a:rPr lang="ko-KR" altLang="en-US" b="1" dirty="0"/>
              <a:t>오늘 점심은 뭐 먹지</a:t>
            </a:r>
            <a:r>
              <a:rPr lang="en-US" altLang="ko-KR" b="1" dirty="0"/>
              <a:t>?” </a:t>
            </a:r>
            <a:r>
              <a:rPr lang="ko-KR" altLang="en-US" dirty="0"/>
              <a:t>라는  고민을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고민에 너무 많은 시간을 쏟으며 시간을 </a:t>
            </a:r>
            <a:r>
              <a:rPr lang="ko-KR" altLang="en-US" dirty="0">
                <a:solidFill>
                  <a:srgbClr val="FF0000"/>
                </a:solidFill>
              </a:rPr>
              <a:t>비효율적</a:t>
            </a:r>
            <a:r>
              <a:rPr lang="ko-KR" altLang="en-US" dirty="0"/>
              <a:t>으로 쓰고있다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고민을 </a:t>
            </a:r>
            <a:r>
              <a:rPr lang="ko-KR" altLang="en-US" dirty="0">
                <a:solidFill>
                  <a:schemeClr val="accent4"/>
                </a:solidFill>
              </a:rPr>
              <a:t>쉽고 재미있게 </a:t>
            </a:r>
            <a:r>
              <a:rPr lang="ko-KR" altLang="en-US" dirty="0"/>
              <a:t>해결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ko-KR" altLang="en-US" dirty="0"/>
              <a:t>해주며 문제를 해결하는 어플리케이션을 만들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8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DA40B-47B7-42BF-83B1-08E1ECE2461E}"/>
              </a:ext>
            </a:extLst>
          </p:cNvPr>
          <p:cNvSpPr txBox="1"/>
          <p:nvPr/>
        </p:nvSpPr>
        <p:spPr>
          <a:xfrm>
            <a:off x="2441359" y="1864312"/>
            <a:ext cx="2370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주요 대상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67046-262B-4C36-B851-D29DFF660BEB}"/>
              </a:ext>
            </a:extLst>
          </p:cNvPr>
          <p:cNvSpPr txBox="1"/>
          <p:nvPr/>
        </p:nvSpPr>
        <p:spPr>
          <a:xfrm>
            <a:off x="2530135" y="2962000"/>
            <a:ext cx="6711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전국의 대학생</a:t>
            </a:r>
            <a:endParaRPr lang="en-US" altLang="ko-KR" dirty="0">
              <a:solidFill>
                <a:srgbClr val="92D050"/>
              </a:solidFill>
            </a:endParaRP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주로 공강시간이나 다음 수업시간이 빠듯할 때 클릭 한 번으로 음식점을 추천해주기 때문에 사용가능성 높음</a:t>
            </a:r>
          </a:p>
        </p:txBody>
      </p:sp>
    </p:spTree>
    <p:extLst>
      <p:ext uri="{BB962C8B-B14F-4D97-AF65-F5344CB8AC3E}">
        <p14:creationId xmlns:p14="http://schemas.microsoft.com/office/powerpoint/2010/main" val="118644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862E91-F6A4-4760-8DE1-9EC644702886}"/>
              </a:ext>
            </a:extLst>
          </p:cNvPr>
          <p:cNvSpPr txBox="1"/>
          <p:nvPr/>
        </p:nvSpPr>
        <p:spPr>
          <a:xfrm>
            <a:off x="772357" y="1225118"/>
            <a:ext cx="403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초기 아이디어</a:t>
            </a: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0B11224A-3A56-45C7-9B1F-824E217E2E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696154"/>
              </p:ext>
            </p:extLst>
          </p:nvPr>
        </p:nvGraphicFramePr>
        <p:xfrm>
          <a:off x="2032000" y="1704975"/>
          <a:ext cx="8128000" cy="443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1694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862E91-F6A4-4760-8DE1-9EC644702886}"/>
              </a:ext>
            </a:extLst>
          </p:cNvPr>
          <p:cNvSpPr txBox="1"/>
          <p:nvPr/>
        </p:nvSpPr>
        <p:spPr>
          <a:xfrm>
            <a:off x="772357" y="1225118"/>
            <a:ext cx="4039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추가 아이디어</a:t>
            </a:r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0B11224A-3A56-45C7-9B1F-824E217E2E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919667"/>
              </p:ext>
            </p:extLst>
          </p:nvPr>
        </p:nvGraphicFramePr>
        <p:xfrm>
          <a:off x="2032000" y="1704975"/>
          <a:ext cx="8128000" cy="443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63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74AED-428D-4676-BBBC-96ECCF564378}"/>
              </a:ext>
            </a:extLst>
          </p:cNvPr>
          <p:cNvSpPr txBox="1"/>
          <p:nvPr/>
        </p:nvSpPr>
        <p:spPr>
          <a:xfrm>
            <a:off x="630314" y="1982450"/>
            <a:ext cx="1093137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/>
              <a:t>중요</a:t>
            </a:r>
            <a:r>
              <a:rPr lang="en-US" altLang="ko-KR" sz="5400" dirty="0"/>
              <a:t>!</a:t>
            </a:r>
          </a:p>
          <a:p>
            <a:pPr algn="ctr"/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/>
              <a:t>음식점</a:t>
            </a:r>
            <a:r>
              <a:rPr lang="ko-KR" altLang="en-US" sz="2000" dirty="0"/>
              <a:t>에 대한 </a:t>
            </a:r>
            <a:r>
              <a:rPr lang="ko-KR" altLang="en-US" sz="3200" dirty="0"/>
              <a:t>정보    </a:t>
            </a:r>
            <a:r>
              <a:rPr lang="en-US" altLang="ko-KR" sz="4000" dirty="0"/>
              <a:t>+</a:t>
            </a:r>
            <a:r>
              <a:rPr lang="en-US" altLang="ko-KR" sz="2000" dirty="0"/>
              <a:t>  </a:t>
            </a:r>
            <a:r>
              <a:rPr lang="en-US" altLang="ko-KR" sz="3200" dirty="0"/>
              <a:t>   </a:t>
            </a:r>
            <a:r>
              <a:rPr lang="ko-KR" altLang="en-US" sz="3200" dirty="0"/>
              <a:t>개인의 취향</a:t>
            </a:r>
            <a:r>
              <a:rPr lang="ko-KR" altLang="en-US" sz="2000" dirty="0"/>
              <a:t>을 배합하는 </a:t>
            </a:r>
            <a:r>
              <a:rPr lang="ko-KR" altLang="en-US" sz="3200" dirty="0"/>
              <a:t>알고리즘</a:t>
            </a:r>
            <a:endParaRPr lang="en-US" altLang="ko-KR" sz="3200" dirty="0"/>
          </a:p>
          <a:p>
            <a:r>
              <a:rPr lang="en-US" altLang="ko-KR" sz="3200" dirty="0"/>
              <a:t> </a:t>
            </a:r>
            <a:r>
              <a:rPr lang="ko-KR" altLang="en-US" sz="3200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06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4ED21-AE22-416D-98F4-0AE21F6D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b="1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359230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202</Words>
  <Application>Microsoft Office PowerPoint</Application>
  <PresentationFormat>와이드스크린</PresentationFormat>
  <Paragraphs>56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음식점 추천 앱(이름 미정)</vt:lpstr>
      <vt:lpstr>PowerPoint 프레젠테이션</vt:lpstr>
      <vt:lpstr>아이템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</vt:lpstr>
      <vt:lpstr>PowerPoint 프레젠테이션</vt:lpstr>
      <vt:lpstr>PowerPoint 프레젠테이션</vt:lpstr>
      <vt:lpstr>홍보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음식점 추천 앱(이름 미정)</dc:title>
  <dc:creator>김 현수</dc:creator>
  <cp:lastModifiedBy>김 현수</cp:lastModifiedBy>
  <cp:revision>10</cp:revision>
  <dcterms:created xsi:type="dcterms:W3CDTF">2018-07-24T05:19:24Z</dcterms:created>
  <dcterms:modified xsi:type="dcterms:W3CDTF">2018-07-24T07:09:22Z</dcterms:modified>
</cp:coreProperties>
</file>