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provide the 5 logical sections with summaries so I can create the slide.  I need the content to create the title and bullet points.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Education for Sustainable Consumption and Production (ESCP)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**Raising Awareness:** Educating consumers and producers about the environmental and social impacts of their choices.</a:t>
            </a:r>
          </a:p>
          <a:p>
            <a:r>
              <a:t>* **Promoting Sustainable Lifestyles:**  Teaching skills and knowledge for reducing waste, conserving resources, and adopting eco-friendly practices.</a:t>
            </a:r>
          </a:p>
          <a:p>
            <a:r>
              <a:t>* **Empowering Responsible Production:**  Training businesses in sustainable production methods, including resource efficiency and waste reduction.</a:t>
            </a:r>
          </a:p>
          <a:p>
            <a:r>
              <a:t>* **Integrating ESCP into Curricula:** Incorporating sustainable consumption and production principles into formal education at all levels.</a:t>
            </a:r>
          </a:p>
          <a:p>
            <a:r>
              <a:t>* **Building Capacity:** Developing training programs and resources for educators, businesses, and communities.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Education: The Cornerstone of Sustainable Consumption and Production (SCP)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**ESD's Crucial Role:** Education for Sustainable Development (ESD) is vital for fostering awareness and understanding of Sustainable Consumption and Production (SCP).</a:t>
            </a:r>
          </a:p>
          <a:p>
            <a:r>
              <a:t>* **Behavior Change &amp; Green Markets:**  Education drives behavioral changes towards sustainable lifestyles and helps create demand for green products and services, stimulating green markets.</a:t>
            </a:r>
          </a:p>
          <a:p>
            <a:r>
              <a:t>* **The Intertwined Nature of ESD &amp; SCP:** ESD and SCP are intrinsically linked; one cannot succeed without the other.</a:t>
            </a:r>
          </a:p>
          <a:p>
            <a:r>
              <a:t>* **Challenges of Integration:** Integrating SCP principles effectively into existing educational systems presents significant hurdles (e.g., curriculum development, teacher training, resource allocation).</a:t>
            </a:r>
          </a:p>
          <a:p>
            <a:r>
              <a:t>* **Conclusion: Education is Key:**  While green markets are important, lasting SCP requires fundamental shifts in individual behavior, achievable primarily through effective education.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Defining Sustainable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**What is Sustainable Consumption?**  Meeting present needs without compromising the ability of future generations to meet their own needs.  This encompasses environmental, social, and economic considerations.</a:t>
            </a:r>
          </a:p>
          <a:p>
            <a:r>
              <a:t>* **Environmental Dimension:** Reducing our ecological footprint through minimizing waste, conserving resources (water, energy, materials), and choosing environmentally friendly products and services.</a:t>
            </a:r>
          </a:p>
          <a:p>
            <a:r>
              <a:t>* **Social Dimension:** Ensuring fair labor practices, promoting equitable access to resources, and supporting community well-being.</a:t>
            </a:r>
          </a:p>
          <a:p>
            <a:r>
              <a:t>* **Economic Dimension:**  Promoting long-term economic viability through resource efficiency, innovation in sustainable technologies, and responsible investment.</a:t>
            </a:r>
          </a:p>
          <a:p>
            <a:r>
              <a:t>* **Key Principles:**  Reduce, Reuse, Recycle;  Support circular economy models;  Choose durable and repairable goods;  Consider the entire lifecycle of a product.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Sustainable Consumption: Balancing Needs and the 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**The Challenge:** Meeting human needs while protecting our environment.  It's a delicate balance!</a:t>
            </a:r>
          </a:p>
          <a:p>
            <a:r>
              <a:t>* **Excessive Consumption:**  We often consume more than we need (e.g., multiple pairs of shoes, frequent phone upgrades, multiple cars).</a:t>
            </a:r>
          </a:p>
          <a:p>
            <a:r>
              <a:t>* **Environmental Consequences:**  Our waste has significant impacts (e.g., overflowing landfills from disposable products, plastic pollution in oceans).</a:t>
            </a:r>
          </a:p>
          <a:p>
            <a:r>
              <a:t>* **The Goal:** Sustainable consumption means meeting our basic needs without depleting resources or creating unsustainable waste.</a:t>
            </a:r>
          </a:p>
          <a:p>
            <a:r>
              <a:t>* **Shifting Perspectives:**  We need to move away from individualistic, excessive consumption towards a more mindful and responsible approach.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Understanding Human Behavior &amp; Lifestyle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**Influence of Culture and Society:** How cultural norms and societal structures shape individual choices and behaviors.</a:t>
            </a:r>
          </a:p>
          <a:p>
            <a:r>
              <a:t>* **Psychological Factors:** Exploring the role of motivation, perception, attitudes, and personality in decision-making.</a:t>
            </a:r>
          </a:p>
          <a:p>
            <a:r>
              <a:t>* **Lifestyle Choices and Health:** Examining the impact of diet, exercise, sleep, and stress management on well-being.</a:t>
            </a:r>
          </a:p>
          <a:p>
            <a:r>
              <a:t>* **Behavioral Economics:** Understanding how cognitive biases and heuristics influence economic decisions related to health and lifestyle.</a:t>
            </a:r>
          </a:p>
          <a:p>
            <a:r>
              <a:t>* **Social Determinants of Health:** Recognizing the impact of socioeconomic factors, access to resources, and social support networks on health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Understanding and Changing Unsustainable Consumption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**Complexities of Human Behavior:** Consumption choices are driven by a mix of needs, desires, social influences, and contextual factors.</a:t>
            </a:r>
          </a:p>
          <a:p>
            <a:r>
              <a:t>* **Behavioral Change vs. Technology:**  Addressing unsustainable behaviors often requires focusing on behavioral change, which is frequently more effective than solely relying on technological solutions.</a:t>
            </a:r>
          </a:p>
          <a:p>
            <a:r>
              <a:t>* **Deeply Ingrained Habits:** Modifying deeply ingrained behaviors presents significant challenges.</a:t>
            </a:r>
          </a:p>
          <a:p>
            <a:r>
              <a:t>* **Multifaceted Influences:**  Individual and societal factors interact in complex ways to shape consumption patterns.</a:t>
            </a:r>
          </a:p>
          <a:p>
            <a:r>
              <a:t>* **Multi-pronged Approach:**  Effective solutions require a strategy that acknowledges and addresses these multifaceted influences.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Transformational Change for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**Reimagine Business Models:**  Shift from linear "take-make-dispose" to circular economy principles.</a:t>
            </a:r>
          </a:p>
          <a:p>
            <a:r>
              <a:t>* **Embrace Innovation:** Develop and implement sustainable technologies and processes.</a:t>
            </a:r>
          </a:p>
          <a:p>
            <a:r>
              <a:t>* **Invest in Renewable Energy:** Transition to clean energy sources to reduce carbon footprint.</a:t>
            </a:r>
          </a:p>
          <a:p>
            <a:r>
              <a:t>* **Promote Sustainable Supply Chains:**  Ensure ethical and environmentally responsible sourcing.</a:t>
            </a:r>
          </a:p>
          <a:p>
            <a:r>
              <a:t>* **Engage Stakeholders:** Collaborate with employees, customers, and communities to drive change.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Transforming Lifestyles for Sustainable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**Sustainable Lifestyles: A Necessary Shift:** Achieving sustainable development requires fundamental changes in how we live.</a:t>
            </a:r>
          </a:p>
          <a:p>
            <a:r>
              <a:t>* **Redefining "Sustainable Lifestyle":**  Balancing individual well-being with ecological limits and social equity.</a:t>
            </a:r>
          </a:p>
          <a:p>
            <a:r>
              <a:t>* **Beyond Consumption:**  Prioritizing sufficiency and minimizing environmental impact.</a:t>
            </a:r>
          </a:p>
          <a:p>
            <a:r>
              <a:t>* **Transformational Change:**  Shifting societal structures and cultural norms.</a:t>
            </a:r>
          </a:p>
          <a:p>
            <a:r>
              <a:t>* **Individual Action &amp; Systemic Change:**  Both are crucial for achieving lasting sustainability.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Sustainable Consumption and Production (SCP)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**Reduce, Reuse, Recycle:**  Implementing strategies to minimize waste and maximize resource utilization.</a:t>
            </a:r>
          </a:p>
          <a:p>
            <a:r>
              <a:t>* **Circular Economy Principles:** Transitioning towards closed-loop systems that minimize waste and maximize resource recovery.</a:t>
            </a:r>
          </a:p>
          <a:p>
            <a:r>
              <a:t>* **Sustainable Product Design:**  Developing products with reduced environmental impact throughout their lifecycle.</a:t>
            </a:r>
          </a:p>
          <a:p>
            <a:r>
              <a:t>* **Eco-labeling and Certification:** Promoting transparency and consumer awareness of sustainable products.</a:t>
            </a:r>
          </a:p>
          <a:p>
            <a:r>
              <a:t>* **Sustainable Consumption Patterns:** Encouraging responsible consumer choices and behaviors.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  Sustainable Consumption and Production (SCP)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 **Definition:** SCP is a holistic approach to minimizing environmental impacts throughout the entire lifecycle of products and services, while simultaneously improving quality of life.</a:t>
            </a:r>
          </a:p>
          <a:p>
            <a:r>
              <a:t>* **Connection to Sustainable Development:** SCP is a crucial element of achieving sustainable development goals by decoupling economic growth from environmental degradation.</a:t>
            </a:r>
          </a:p>
          <a:p>
            <a:r>
              <a:t>* **Key Principles:**</a:t>
            </a:r>
          </a:p>
          <a:p>
            <a:r>
              <a:t>* Life-cycle thinking (considering environmental impacts from cradle to grave)</a:t>
            </a:r>
          </a:p>
          <a:p>
            <a:r>
              <a:t>* Resource efficiency and waste reduction</a:t>
            </a:r>
          </a:p>
          <a:p>
            <a:r>
              <a:t>* Eco-design and innovation</a:t>
            </a:r>
          </a:p>
          <a:p>
            <a:r>
              <a:t>* Sustainable procurement and consumption patterns</a:t>
            </a:r>
          </a:p>
          <a:p>
            <a:r>
              <a:t>* **Goal:** To achieve economic growth and social progress without compromising environmental integrity.</a:t>
            </a:r>
          </a:p>
          <a:p>
            <a:r>
              <a:t>* **Interdependence:** Sustainable production enables sustainable consumption, and vice versa.  A circular economy is a key outcome.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