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4"/>
  </p:sldMasterIdLst>
  <p:sldIdLst>
    <p:sldId id="256" r:id="rId5"/>
    <p:sldId id="264" r:id="rId6"/>
    <p:sldId id="257" r:id="rId7"/>
    <p:sldId id="258" r:id="rId8"/>
    <p:sldId id="259" r:id="rId9"/>
    <p:sldId id="260" r:id="rId10"/>
    <p:sldId id="26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95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D5C14F-CEAC-F8CC-BE18-7BD8030815ED}" v="8" dt="2025-10-23T15:55:06.010"/>
    <p1510:client id="{2749D2A4-6EC3-77E3-80CF-3794774888D5}" v="38" dt="2025-10-23T15:31:16.041"/>
    <p1510:client id="{4666C4F2-FEDE-08E3-5E39-CBDD989C06A0}" v="2" dt="2025-10-23T15:55:21.494"/>
    <p1510:client id="{CF3A72F4-ADCC-3051-1872-3B3CF8E8C17A}" v="2537" dt="2025-10-23T15:57:53.279"/>
    <p1510:client id="{DF919692-4683-2D9F-80B8-DD53F94DEBDB}" v="2" dt="2025-10-23T15:42:37.899"/>
    <p1510:client id="{E1B19D23-A704-2049-EDB4-D9AE642774FE}" v="21" dt="2025-10-22T12:12:21.181"/>
    <p1510:client id="{E81B1CE4-B4B8-41A7-E3F2-359183C0A8FC}" v="281" dt="2025-10-23T16:13:17.254"/>
    <p1510:client id="{F3C25300-E179-222A-C1FC-8685AF7F4EE7}" v="27" dt="2025-10-23T15:51:22.7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ari Helander" userId="S::amk1008074@student.hamk.fi::e51c5846-ce19-4ab6-8855-d97db6b8f0be" providerId="AD" clId="Web-{F3C25300-E179-222A-C1FC-8685AF7F4EE7}"/>
    <pc:docChg chg="modSld sldOrd">
      <pc:chgData name="Sakari Helander" userId="S::amk1008074@student.hamk.fi::e51c5846-ce19-4ab6-8855-d97db6b8f0be" providerId="AD" clId="Web-{F3C25300-E179-222A-C1FC-8685AF7F4EE7}" dt="2025-10-23T15:51:21.910" v="25" actId="20577"/>
      <pc:docMkLst>
        <pc:docMk/>
      </pc:docMkLst>
      <pc:sldChg chg="modTransition">
        <pc:chgData name="Sakari Helander" userId="S::amk1008074@student.hamk.fi::e51c5846-ce19-4ab6-8855-d97db6b8f0be" providerId="AD" clId="Web-{F3C25300-E179-222A-C1FC-8685AF7F4EE7}" dt="2025-10-23T15:47:53.206" v="0"/>
        <pc:sldMkLst>
          <pc:docMk/>
          <pc:sldMk cId="2157400909" sldId="257"/>
        </pc:sldMkLst>
      </pc:sldChg>
      <pc:sldChg chg="modTransition">
        <pc:chgData name="Sakari Helander" userId="S::amk1008074@student.hamk.fi::e51c5846-ce19-4ab6-8855-d97db6b8f0be" providerId="AD" clId="Web-{F3C25300-E179-222A-C1FC-8685AF7F4EE7}" dt="2025-10-23T15:47:57.534" v="1"/>
        <pc:sldMkLst>
          <pc:docMk/>
          <pc:sldMk cId="1515661067" sldId="258"/>
        </pc:sldMkLst>
      </pc:sldChg>
      <pc:sldChg chg="modTransition">
        <pc:chgData name="Sakari Helander" userId="S::amk1008074@student.hamk.fi::e51c5846-ce19-4ab6-8855-d97db6b8f0be" providerId="AD" clId="Web-{F3C25300-E179-222A-C1FC-8685AF7F4EE7}" dt="2025-10-23T15:48:00.925" v="3"/>
        <pc:sldMkLst>
          <pc:docMk/>
          <pc:sldMk cId="30027197" sldId="259"/>
        </pc:sldMkLst>
      </pc:sldChg>
      <pc:sldChg chg="modTransition">
        <pc:chgData name="Sakari Helander" userId="S::amk1008074@student.hamk.fi::e51c5846-ce19-4ab6-8855-d97db6b8f0be" providerId="AD" clId="Web-{F3C25300-E179-222A-C1FC-8685AF7F4EE7}" dt="2025-10-23T15:48:03.769" v="4"/>
        <pc:sldMkLst>
          <pc:docMk/>
          <pc:sldMk cId="2397427014" sldId="260"/>
        </pc:sldMkLst>
      </pc:sldChg>
      <pc:sldChg chg="modTransition">
        <pc:chgData name="Sakari Helander" userId="S::amk1008074@student.hamk.fi::e51c5846-ce19-4ab6-8855-d97db6b8f0be" providerId="AD" clId="Web-{F3C25300-E179-222A-C1FC-8685AF7F4EE7}" dt="2025-10-23T15:48:06.831" v="5"/>
        <pc:sldMkLst>
          <pc:docMk/>
          <pc:sldMk cId="3509600038" sldId="261"/>
        </pc:sldMkLst>
      </pc:sldChg>
      <pc:sldChg chg="modTransition">
        <pc:chgData name="Sakari Helander" userId="S::amk1008074@student.hamk.fi::e51c5846-ce19-4ab6-8855-d97db6b8f0be" providerId="AD" clId="Web-{F3C25300-E179-222A-C1FC-8685AF7F4EE7}" dt="2025-10-23T15:50:00.784" v="8"/>
        <pc:sldMkLst>
          <pc:docMk/>
          <pc:sldMk cId="597966696" sldId="263"/>
        </pc:sldMkLst>
      </pc:sldChg>
      <pc:sldChg chg="modSp ord modTransition">
        <pc:chgData name="Sakari Helander" userId="S::amk1008074@student.hamk.fi::e51c5846-ce19-4ab6-8855-d97db6b8f0be" providerId="AD" clId="Web-{F3C25300-E179-222A-C1FC-8685AF7F4EE7}" dt="2025-10-23T15:51:21.910" v="25" actId="20577"/>
        <pc:sldMkLst>
          <pc:docMk/>
          <pc:sldMk cId="1994899033" sldId="264"/>
        </pc:sldMkLst>
        <pc:spChg chg="mod">
          <ac:chgData name="Sakari Helander" userId="S::amk1008074@student.hamk.fi::e51c5846-ce19-4ab6-8855-d97db6b8f0be" providerId="AD" clId="Web-{F3C25300-E179-222A-C1FC-8685AF7F4EE7}" dt="2025-10-23T15:51:21.910" v="25" actId="20577"/>
          <ac:spMkLst>
            <pc:docMk/>
            <pc:sldMk cId="1994899033" sldId="264"/>
            <ac:spMk id="3" creationId="{37670E69-8D10-36C6-1B0A-D833C5AA8D5F}"/>
          </ac:spMkLst>
        </pc:spChg>
      </pc:sldChg>
    </pc:docChg>
  </pc:docChgLst>
  <pc:docChgLst>
    <pc:chgData name="Santeri Sinkkonen" userId="S::amk1005182@student.hamk.fi::36553e57-3563-464b-a7da-67972042c1e7" providerId="AD" clId="Web-{E1B19D23-A704-2049-EDB4-D9AE642774FE}"/>
    <pc:docChg chg="addSld modSld addMainMaster delMainMaster">
      <pc:chgData name="Santeri Sinkkonen" userId="S::amk1005182@student.hamk.fi::36553e57-3563-464b-a7da-67972042c1e7" providerId="AD" clId="Web-{E1B19D23-A704-2049-EDB4-D9AE642774FE}" dt="2025-10-22T12:12:21.181" v="20"/>
      <pc:docMkLst>
        <pc:docMk/>
      </pc:docMkLst>
      <pc:sldChg chg="addSp delSp modSp mod setBg modClrScheme setClrOvrMap chgLayout">
        <pc:chgData name="Santeri Sinkkonen" userId="S::amk1005182@student.hamk.fi::36553e57-3563-464b-a7da-67972042c1e7" providerId="AD" clId="Web-{E1B19D23-A704-2049-EDB4-D9AE642774FE}" dt="2025-10-22T12:12:15.493" v="19" actId="20577"/>
        <pc:sldMkLst>
          <pc:docMk/>
          <pc:sldMk cId="109857222" sldId="256"/>
        </pc:sldMkLst>
        <pc:spChg chg="mod">
          <ac:chgData name="Santeri Sinkkonen" userId="S::amk1005182@student.hamk.fi::36553e57-3563-464b-a7da-67972042c1e7" providerId="AD" clId="Web-{E1B19D23-A704-2049-EDB4-D9AE642774FE}" dt="2025-10-22T12:11:32.790" v="5" actId="20577"/>
          <ac:spMkLst>
            <pc:docMk/>
            <pc:sldMk cId="109857222" sldId="256"/>
            <ac:spMk id="2" creationId="{00000000-0000-0000-0000-000000000000}"/>
          </ac:spMkLst>
        </pc:spChg>
        <pc:spChg chg="mod">
          <ac:chgData name="Santeri Sinkkonen" userId="S::amk1005182@student.hamk.fi::36553e57-3563-464b-a7da-67972042c1e7" providerId="AD" clId="Web-{E1B19D23-A704-2049-EDB4-D9AE642774FE}" dt="2025-10-22T12:12:15.493" v="19" actId="20577"/>
          <ac:spMkLst>
            <pc:docMk/>
            <pc:sldMk cId="109857222" sldId="256"/>
            <ac:spMk id="3" creationId="{00000000-0000-0000-0000-000000000000}"/>
          </ac:spMkLst>
        </pc:spChg>
        <pc:spChg chg="add del">
          <ac:chgData name="Santeri Sinkkonen" userId="S::amk1005182@student.hamk.fi::36553e57-3563-464b-a7da-67972042c1e7" providerId="AD" clId="Web-{E1B19D23-A704-2049-EDB4-D9AE642774FE}" dt="2025-10-22T12:09:12.650" v="3"/>
          <ac:spMkLst>
            <pc:docMk/>
            <pc:sldMk cId="109857222" sldId="256"/>
            <ac:spMk id="9" creationId="{14B41654-6813-4B8B-8AF9-6134D6BB1D4A}"/>
          </ac:spMkLst>
        </pc:spChg>
        <pc:spChg chg="add del">
          <ac:chgData name="Santeri Sinkkonen" userId="S::amk1005182@student.hamk.fi::36553e57-3563-464b-a7da-67972042c1e7" providerId="AD" clId="Web-{E1B19D23-A704-2049-EDB4-D9AE642774FE}" dt="2025-10-22T12:09:12.650" v="3"/>
          <ac:spMkLst>
            <pc:docMk/>
            <pc:sldMk cId="109857222" sldId="256"/>
            <ac:spMk id="11" creationId="{9E93070F-7718-4268-9A46-202B06E0697F}"/>
          </ac:spMkLst>
        </pc:spChg>
        <pc:spChg chg="add del">
          <ac:chgData name="Santeri Sinkkonen" userId="S::amk1005182@student.hamk.fi::36553e57-3563-464b-a7da-67972042c1e7" providerId="AD" clId="Web-{E1B19D23-A704-2049-EDB4-D9AE642774FE}" dt="2025-10-22T12:09:12.650" v="3"/>
          <ac:spMkLst>
            <pc:docMk/>
            <pc:sldMk cId="109857222" sldId="256"/>
            <ac:spMk id="13" creationId="{858CF3DF-0183-419B-93BB-68C620D834F7}"/>
          </ac:spMkLst>
        </pc:spChg>
        <pc:spChg chg="add del">
          <ac:chgData name="Santeri Sinkkonen" userId="S::amk1005182@student.hamk.fi::36553e57-3563-464b-a7da-67972042c1e7" providerId="AD" clId="Web-{E1B19D23-A704-2049-EDB4-D9AE642774FE}" dt="2025-10-22T12:09:12.650" v="3"/>
          <ac:spMkLst>
            <pc:docMk/>
            <pc:sldMk cId="109857222" sldId="256"/>
            <ac:spMk id="15" creationId="{51CFAF5C-B656-4964-BB14-3E870B286AC9}"/>
          </ac:spMkLst>
        </pc:spChg>
        <pc:spChg chg="add">
          <ac:chgData name="Santeri Sinkkonen" userId="S::amk1005182@student.hamk.fi::36553e57-3563-464b-a7da-67972042c1e7" providerId="AD" clId="Web-{E1B19D23-A704-2049-EDB4-D9AE642774FE}" dt="2025-10-22T12:09:12.650" v="3"/>
          <ac:spMkLst>
            <pc:docMk/>
            <pc:sldMk cId="109857222" sldId="256"/>
            <ac:spMk id="20" creationId="{D1BA7680-B1FB-4B6B-2155-45DD5D6C4CF8}"/>
          </ac:spMkLst>
        </pc:spChg>
        <pc:spChg chg="add">
          <ac:chgData name="Santeri Sinkkonen" userId="S::amk1005182@student.hamk.fi::36553e57-3563-464b-a7da-67972042c1e7" providerId="AD" clId="Web-{E1B19D23-A704-2049-EDB4-D9AE642774FE}" dt="2025-10-22T12:09:12.650" v="3"/>
          <ac:spMkLst>
            <pc:docMk/>
            <pc:sldMk cId="109857222" sldId="256"/>
            <ac:spMk id="22" creationId="{A9CCD9CD-49AE-3D3E-923B-81ECD3FBF75F}"/>
          </ac:spMkLst>
        </pc:spChg>
        <pc:picChg chg="add mod">
          <ac:chgData name="Santeri Sinkkonen" userId="S::amk1005182@student.hamk.fi::36553e57-3563-464b-a7da-67972042c1e7" providerId="AD" clId="Web-{E1B19D23-A704-2049-EDB4-D9AE642774FE}" dt="2025-10-22T12:09:12.650" v="3"/>
          <ac:picMkLst>
            <pc:docMk/>
            <pc:sldMk cId="109857222" sldId="256"/>
            <ac:picMk id="4" creationId="{DD61D34D-DEE4-87FD-AB4B-854D5D4199AC}"/>
          </ac:picMkLst>
        </pc:picChg>
      </pc:sldChg>
      <pc:sldChg chg="new">
        <pc:chgData name="Santeri Sinkkonen" userId="S::amk1005182@student.hamk.fi::36553e57-3563-464b-a7da-67972042c1e7" providerId="AD" clId="Web-{E1B19D23-A704-2049-EDB4-D9AE642774FE}" dt="2025-10-22T12:12:21.181" v="20"/>
        <pc:sldMkLst>
          <pc:docMk/>
          <pc:sldMk cId="2157400909" sldId="257"/>
        </pc:sldMkLst>
      </pc:sldChg>
      <pc:sldMasterChg chg="del delSldLayout">
        <pc:chgData name="Santeri Sinkkonen" userId="S::amk1005182@student.hamk.fi::36553e57-3563-464b-a7da-67972042c1e7" providerId="AD" clId="Web-{E1B19D23-A704-2049-EDB4-D9AE642774FE}" dt="2025-10-22T12:08:15.776" v="0"/>
        <pc:sldMasterMkLst>
          <pc:docMk/>
          <pc:sldMasterMk cId="2460954070" sldId="2147483660"/>
        </pc:sldMasterMkLst>
        <pc:sldLayoutChg chg="del">
          <pc:chgData name="Santeri Sinkkonen" userId="S::amk1005182@student.hamk.fi::36553e57-3563-464b-a7da-67972042c1e7" providerId="AD" clId="Web-{E1B19D23-A704-2049-EDB4-D9AE642774FE}" dt="2025-10-22T12:08:15.776" v="0"/>
          <pc:sldLayoutMkLst>
            <pc:docMk/>
            <pc:sldMasterMk cId="2460954070" sldId="2147483660"/>
            <pc:sldLayoutMk cId="2385387890" sldId="2147483661"/>
          </pc:sldLayoutMkLst>
        </pc:sldLayoutChg>
        <pc:sldLayoutChg chg="del">
          <pc:chgData name="Santeri Sinkkonen" userId="S::amk1005182@student.hamk.fi::36553e57-3563-464b-a7da-67972042c1e7" providerId="AD" clId="Web-{E1B19D23-A704-2049-EDB4-D9AE642774FE}" dt="2025-10-22T12:08:15.776" v="0"/>
          <pc:sldLayoutMkLst>
            <pc:docMk/>
            <pc:sldMasterMk cId="2460954070" sldId="2147483660"/>
            <pc:sldLayoutMk cId="949138452" sldId="2147483662"/>
          </pc:sldLayoutMkLst>
        </pc:sldLayoutChg>
        <pc:sldLayoutChg chg="del">
          <pc:chgData name="Santeri Sinkkonen" userId="S::amk1005182@student.hamk.fi::36553e57-3563-464b-a7da-67972042c1e7" providerId="AD" clId="Web-{E1B19D23-A704-2049-EDB4-D9AE642774FE}" dt="2025-10-22T12:08:15.776" v="0"/>
          <pc:sldLayoutMkLst>
            <pc:docMk/>
            <pc:sldMasterMk cId="2460954070" sldId="2147483660"/>
            <pc:sldLayoutMk cId="2591524520" sldId="2147483663"/>
          </pc:sldLayoutMkLst>
        </pc:sldLayoutChg>
        <pc:sldLayoutChg chg="del">
          <pc:chgData name="Santeri Sinkkonen" userId="S::amk1005182@student.hamk.fi::36553e57-3563-464b-a7da-67972042c1e7" providerId="AD" clId="Web-{E1B19D23-A704-2049-EDB4-D9AE642774FE}" dt="2025-10-22T12:08:15.776" v="0"/>
          <pc:sldLayoutMkLst>
            <pc:docMk/>
            <pc:sldMasterMk cId="2460954070" sldId="2147483660"/>
            <pc:sldLayoutMk cId="1203092039" sldId="2147483664"/>
          </pc:sldLayoutMkLst>
        </pc:sldLayoutChg>
        <pc:sldLayoutChg chg="del">
          <pc:chgData name="Santeri Sinkkonen" userId="S::amk1005182@student.hamk.fi::36553e57-3563-464b-a7da-67972042c1e7" providerId="AD" clId="Web-{E1B19D23-A704-2049-EDB4-D9AE642774FE}" dt="2025-10-22T12:08:15.776" v="0"/>
          <pc:sldLayoutMkLst>
            <pc:docMk/>
            <pc:sldMasterMk cId="2460954070" sldId="2147483660"/>
            <pc:sldLayoutMk cId="3733172339" sldId="2147483665"/>
          </pc:sldLayoutMkLst>
        </pc:sldLayoutChg>
        <pc:sldLayoutChg chg="del">
          <pc:chgData name="Santeri Sinkkonen" userId="S::amk1005182@student.hamk.fi::36553e57-3563-464b-a7da-67972042c1e7" providerId="AD" clId="Web-{E1B19D23-A704-2049-EDB4-D9AE642774FE}" dt="2025-10-22T12:08:15.776" v="0"/>
          <pc:sldLayoutMkLst>
            <pc:docMk/>
            <pc:sldMasterMk cId="2460954070" sldId="2147483660"/>
            <pc:sldLayoutMk cId="3210312558" sldId="2147483666"/>
          </pc:sldLayoutMkLst>
        </pc:sldLayoutChg>
        <pc:sldLayoutChg chg="del">
          <pc:chgData name="Santeri Sinkkonen" userId="S::amk1005182@student.hamk.fi::36553e57-3563-464b-a7da-67972042c1e7" providerId="AD" clId="Web-{E1B19D23-A704-2049-EDB4-D9AE642774FE}" dt="2025-10-22T12:08:15.776" v="0"/>
          <pc:sldLayoutMkLst>
            <pc:docMk/>
            <pc:sldMasterMk cId="2460954070" sldId="2147483660"/>
            <pc:sldLayoutMk cId="3146388984" sldId="2147483667"/>
          </pc:sldLayoutMkLst>
        </pc:sldLayoutChg>
        <pc:sldLayoutChg chg="del">
          <pc:chgData name="Santeri Sinkkonen" userId="S::amk1005182@student.hamk.fi::36553e57-3563-464b-a7da-67972042c1e7" providerId="AD" clId="Web-{E1B19D23-A704-2049-EDB4-D9AE642774FE}" dt="2025-10-22T12:08:15.776" v="0"/>
          <pc:sldLayoutMkLst>
            <pc:docMk/>
            <pc:sldMasterMk cId="2460954070" sldId="2147483660"/>
            <pc:sldLayoutMk cId="3171841454" sldId="2147483668"/>
          </pc:sldLayoutMkLst>
        </pc:sldLayoutChg>
        <pc:sldLayoutChg chg="del">
          <pc:chgData name="Santeri Sinkkonen" userId="S::amk1005182@student.hamk.fi::36553e57-3563-464b-a7da-67972042c1e7" providerId="AD" clId="Web-{E1B19D23-A704-2049-EDB4-D9AE642774FE}" dt="2025-10-22T12:08:15.776" v="0"/>
          <pc:sldLayoutMkLst>
            <pc:docMk/>
            <pc:sldMasterMk cId="2460954070" sldId="2147483660"/>
            <pc:sldLayoutMk cId="1718958274" sldId="2147483669"/>
          </pc:sldLayoutMkLst>
        </pc:sldLayoutChg>
        <pc:sldLayoutChg chg="del">
          <pc:chgData name="Santeri Sinkkonen" userId="S::amk1005182@student.hamk.fi::36553e57-3563-464b-a7da-67972042c1e7" providerId="AD" clId="Web-{E1B19D23-A704-2049-EDB4-D9AE642774FE}" dt="2025-10-22T12:08:15.776" v="0"/>
          <pc:sldLayoutMkLst>
            <pc:docMk/>
            <pc:sldMasterMk cId="2460954070" sldId="2147483660"/>
            <pc:sldLayoutMk cId="2202905451" sldId="2147483670"/>
          </pc:sldLayoutMkLst>
        </pc:sldLayoutChg>
        <pc:sldLayoutChg chg="del">
          <pc:chgData name="Santeri Sinkkonen" userId="S::amk1005182@student.hamk.fi::36553e57-3563-464b-a7da-67972042c1e7" providerId="AD" clId="Web-{E1B19D23-A704-2049-EDB4-D9AE642774FE}" dt="2025-10-22T12:08:15.776" v="0"/>
          <pc:sldLayoutMkLst>
            <pc:docMk/>
            <pc:sldMasterMk cId="2460954070" sldId="2147483660"/>
            <pc:sldLayoutMk cId="3479445657" sldId="2147483671"/>
          </pc:sldLayoutMkLst>
        </pc:sldLayoutChg>
      </pc:sldMasterChg>
      <pc:sldMasterChg chg="add del addSldLayout delSldLayout">
        <pc:chgData name="Santeri Sinkkonen" userId="S::amk1005182@student.hamk.fi::36553e57-3563-464b-a7da-67972042c1e7" providerId="AD" clId="Web-{E1B19D23-A704-2049-EDB4-D9AE642774FE}" dt="2025-10-22T12:09:12.650" v="3"/>
        <pc:sldMasterMkLst>
          <pc:docMk/>
          <pc:sldMasterMk cId="3070447638" sldId="2147483734"/>
        </pc:sldMasterMkLst>
        <pc:sldLayoutChg chg="add del">
          <pc:chgData name="Santeri Sinkkonen" userId="S::amk1005182@student.hamk.fi::36553e57-3563-464b-a7da-67972042c1e7" providerId="AD" clId="Web-{E1B19D23-A704-2049-EDB4-D9AE642774FE}" dt="2025-10-22T12:09:12.650" v="3"/>
          <pc:sldLayoutMkLst>
            <pc:docMk/>
            <pc:sldMasterMk cId="3070447638" sldId="2147483734"/>
            <pc:sldLayoutMk cId="1782506528" sldId="2147483723"/>
          </pc:sldLayoutMkLst>
        </pc:sldLayoutChg>
        <pc:sldLayoutChg chg="add del">
          <pc:chgData name="Santeri Sinkkonen" userId="S::amk1005182@student.hamk.fi::36553e57-3563-464b-a7da-67972042c1e7" providerId="AD" clId="Web-{E1B19D23-A704-2049-EDB4-D9AE642774FE}" dt="2025-10-22T12:09:12.650" v="3"/>
          <pc:sldLayoutMkLst>
            <pc:docMk/>
            <pc:sldMasterMk cId="3070447638" sldId="2147483734"/>
            <pc:sldLayoutMk cId="3661399320" sldId="2147483724"/>
          </pc:sldLayoutMkLst>
        </pc:sldLayoutChg>
        <pc:sldLayoutChg chg="add del">
          <pc:chgData name="Santeri Sinkkonen" userId="S::amk1005182@student.hamk.fi::36553e57-3563-464b-a7da-67972042c1e7" providerId="AD" clId="Web-{E1B19D23-A704-2049-EDB4-D9AE642774FE}" dt="2025-10-22T12:09:12.650" v="3"/>
          <pc:sldLayoutMkLst>
            <pc:docMk/>
            <pc:sldMasterMk cId="3070447638" sldId="2147483734"/>
            <pc:sldLayoutMk cId="599179046" sldId="2147483725"/>
          </pc:sldLayoutMkLst>
        </pc:sldLayoutChg>
        <pc:sldLayoutChg chg="add del">
          <pc:chgData name="Santeri Sinkkonen" userId="S::amk1005182@student.hamk.fi::36553e57-3563-464b-a7da-67972042c1e7" providerId="AD" clId="Web-{E1B19D23-A704-2049-EDB4-D9AE642774FE}" dt="2025-10-22T12:09:12.650" v="3"/>
          <pc:sldLayoutMkLst>
            <pc:docMk/>
            <pc:sldMasterMk cId="3070447638" sldId="2147483734"/>
            <pc:sldLayoutMk cId="1993951849" sldId="2147483726"/>
          </pc:sldLayoutMkLst>
        </pc:sldLayoutChg>
        <pc:sldLayoutChg chg="add del">
          <pc:chgData name="Santeri Sinkkonen" userId="S::amk1005182@student.hamk.fi::36553e57-3563-464b-a7da-67972042c1e7" providerId="AD" clId="Web-{E1B19D23-A704-2049-EDB4-D9AE642774FE}" dt="2025-10-22T12:09:12.650" v="3"/>
          <pc:sldLayoutMkLst>
            <pc:docMk/>
            <pc:sldMasterMk cId="3070447638" sldId="2147483734"/>
            <pc:sldLayoutMk cId="79461" sldId="2147483727"/>
          </pc:sldLayoutMkLst>
        </pc:sldLayoutChg>
        <pc:sldLayoutChg chg="add del">
          <pc:chgData name="Santeri Sinkkonen" userId="S::amk1005182@student.hamk.fi::36553e57-3563-464b-a7da-67972042c1e7" providerId="AD" clId="Web-{E1B19D23-A704-2049-EDB4-D9AE642774FE}" dt="2025-10-22T12:09:12.650" v="3"/>
          <pc:sldLayoutMkLst>
            <pc:docMk/>
            <pc:sldMasterMk cId="3070447638" sldId="2147483734"/>
            <pc:sldLayoutMk cId="3125225685" sldId="2147483728"/>
          </pc:sldLayoutMkLst>
        </pc:sldLayoutChg>
        <pc:sldLayoutChg chg="add del">
          <pc:chgData name="Santeri Sinkkonen" userId="S::amk1005182@student.hamk.fi::36553e57-3563-464b-a7da-67972042c1e7" providerId="AD" clId="Web-{E1B19D23-A704-2049-EDB4-D9AE642774FE}" dt="2025-10-22T12:09:12.650" v="3"/>
          <pc:sldLayoutMkLst>
            <pc:docMk/>
            <pc:sldMasterMk cId="3070447638" sldId="2147483734"/>
            <pc:sldLayoutMk cId="3718970174" sldId="2147483729"/>
          </pc:sldLayoutMkLst>
        </pc:sldLayoutChg>
        <pc:sldLayoutChg chg="add del">
          <pc:chgData name="Santeri Sinkkonen" userId="S::amk1005182@student.hamk.fi::36553e57-3563-464b-a7da-67972042c1e7" providerId="AD" clId="Web-{E1B19D23-A704-2049-EDB4-D9AE642774FE}" dt="2025-10-22T12:09:12.650" v="3"/>
          <pc:sldLayoutMkLst>
            <pc:docMk/>
            <pc:sldMasterMk cId="3070447638" sldId="2147483734"/>
            <pc:sldLayoutMk cId="906132688" sldId="2147483730"/>
          </pc:sldLayoutMkLst>
        </pc:sldLayoutChg>
        <pc:sldLayoutChg chg="add del">
          <pc:chgData name="Santeri Sinkkonen" userId="S::amk1005182@student.hamk.fi::36553e57-3563-464b-a7da-67972042c1e7" providerId="AD" clId="Web-{E1B19D23-A704-2049-EDB4-D9AE642774FE}" dt="2025-10-22T12:09:12.650" v="3"/>
          <pc:sldLayoutMkLst>
            <pc:docMk/>
            <pc:sldMasterMk cId="3070447638" sldId="2147483734"/>
            <pc:sldLayoutMk cId="2228188728" sldId="2147483731"/>
          </pc:sldLayoutMkLst>
        </pc:sldLayoutChg>
        <pc:sldLayoutChg chg="add del">
          <pc:chgData name="Santeri Sinkkonen" userId="S::amk1005182@student.hamk.fi::36553e57-3563-464b-a7da-67972042c1e7" providerId="AD" clId="Web-{E1B19D23-A704-2049-EDB4-D9AE642774FE}" dt="2025-10-22T12:09:12.650" v="3"/>
          <pc:sldLayoutMkLst>
            <pc:docMk/>
            <pc:sldMasterMk cId="3070447638" sldId="2147483734"/>
            <pc:sldLayoutMk cId="580338681" sldId="2147483732"/>
          </pc:sldLayoutMkLst>
        </pc:sldLayoutChg>
        <pc:sldLayoutChg chg="add del">
          <pc:chgData name="Santeri Sinkkonen" userId="S::amk1005182@student.hamk.fi::36553e57-3563-464b-a7da-67972042c1e7" providerId="AD" clId="Web-{E1B19D23-A704-2049-EDB4-D9AE642774FE}" dt="2025-10-22T12:09:12.650" v="3"/>
          <pc:sldLayoutMkLst>
            <pc:docMk/>
            <pc:sldMasterMk cId="3070447638" sldId="2147483734"/>
            <pc:sldLayoutMk cId="3324822281" sldId="2147483733"/>
          </pc:sldLayoutMkLst>
        </pc:sldLayoutChg>
      </pc:sldMasterChg>
      <pc:sldMasterChg chg="add addSldLayout">
        <pc:chgData name="Santeri Sinkkonen" userId="S::amk1005182@student.hamk.fi::36553e57-3563-464b-a7da-67972042c1e7" providerId="AD" clId="Web-{E1B19D23-A704-2049-EDB4-D9AE642774FE}" dt="2025-10-22T12:09:12.650" v="3"/>
        <pc:sldMasterMkLst>
          <pc:docMk/>
          <pc:sldMasterMk cId="557967817" sldId="2147483735"/>
        </pc:sldMasterMkLst>
        <pc:sldLayoutChg chg="add">
          <pc:chgData name="Santeri Sinkkonen" userId="S::amk1005182@student.hamk.fi::36553e57-3563-464b-a7da-67972042c1e7" providerId="AD" clId="Web-{E1B19D23-A704-2049-EDB4-D9AE642774FE}" dt="2025-10-22T12:09:12.650" v="3"/>
          <pc:sldLayoutMkLst>
            <pc:docMk/>
            <pc:sldMasterMk cId="557967817" sldId="2147483735"/>
            <pc:sldLayoutMk cId="4094439635" sldId="2147483736"/>
          </pc:sldLayoutMkLst>
        </pc:sldLayoutChg>
        <pc:sldLayoutChg chg="add">
          <pc:chgData name="Santeri Sinkkonen" userId="S::amk1005182@student.hamk.fi::36553e57-3563-464b-a7da-67972042c1e7" providerId="AD" clId="Web-{E1B19D23-A704-2049-EDB4-D9AE642774FE}" dt="2025-10-22T12:09:12.650" v="3"/>
          <pc:sldLayoutMkLst>
            <pc:docMk/>
            <pc:sldMasterMk cId="557967817" sldId="2147483735"/>
            <pc:sldLayoutMk cId="942043788" sldId="2147483737"/>
          </pc:sldLayoutMkLst>
        </pc:sldLayoutChg>
        <pc:sldLayoutChg chg="add">
          <pc:chgData name="Santeri Sinkkonen" userId="S::amk1005182@student.hamk.fi::36553e57-3563-464b-a7da-67972042c1e7" providerId="AD" clId="Web-{E1B19D23-A704-2049-EDB4-D9AE642774FE}" dt="2025-10-22T12:09:12.650" v="3"/>
          <pc:sldLayoutMkLst>
            <pc:docMk/>
            <pc:sldMasterMk cId="557967817" sldId="2147483735"/>
            <pc:sldLayoutMk cId="3918910715" sldId="2147483738"/>
          </pc:sldLayoutMkLst>
        </pc:sldLayoutChg>
        <pc:sldLayoutChg chg="add">
          <pc:chgData name="Santeri Sinkkonen" userId="S::amk1005182@student.hamk.fi::36553e57-3563-464b-a7da-67972042c1e7" providerId="AD" clId="Web-{E1B19D23-A704-2049-EDB4-D9AE642774FE}" dt="2025-10-22T12:09:12.650" v="3"/>
          <pc:sldLayoutMkLst>
            <pc:docMk/>
            <pc:sldMasterMk cId="557967817" sldId="2147483735"/>
            <pc:sldLayoutMk cId="3207765605" sldId="2147483739"/>
          </pc:sldLayoutMkLst>
        </pc:sldLayoutChg>
        <pc:sldLayoutChg chg="add">
          <pc:chgData name="Santeri Sinkkonen" userId="S::amk1005182@student.hamk.fi::36553e57-3563-464b-a7da-67972042c1e7" providerId="AD" clId="Web-{E1B19D23-A704-2049-EDB4-D9AE642774FE}" dt="2025-10-22T12:09:12.650" v="3"/>
          <pc:sldLayoutMkLst>
            <pc:docMk/>
            <pc:sldMasterMk cId="557967817" sldId="2147483735"/>
            <pc:sldLayoutMk cId="1289152750" sldId="2147483740"/>
          </pc:sldLayoutMkLst>
        </pc:sldLayoutChg>
        <pc:sldLayoutChg chg="add">
          <pc:chgData name="Santeri Sinkkonen" userId="S::amk1005182@student.hamk.fi::36553e57-3563-464b-a7da-67972042c1e7" providerId="AD" clId="Web-{E1B19D23-A704-2049-EDB4-D9AE642774FE}" dt="2025-10-22T12:09:12.650" v="3"/>
          <pc:sldLayoutMkLst>
            <pc:docMk/>
            <pc:sldMasterMk cId="557967817" sldId="2147483735"/>
            <pc:sldLayoutMk cId="823079645" sldId="2147483741"/>
          </pc:sldLayoutMkLst>
        </pc:sldLayoutChg>
        <pc:sldLayoutChg chg="add">
          <pc:chgData name="Santeri Sinkkonen" userId="S::amk1005182@student.hamk.fi::36553e57-3563-464b-a7da-67972042c1e7" providerId="AD" clId="Web-{E1B19D23-A704-2049-EDB4-D9AE642774FE}" dt="2025-10-22T12:09:12.650" v="3"/>
          <pc:sldLayoutMkLst>
            <pc:docMk/>
            <pc:sldMasterMk cId="557967817" sldId="2147483735"/>
            <pc:sldLayoutMk cId="286449180" sldId="2147483742"/>
          </pc:sldLayoutMkLst>
        </pc:sldLayoutChg>
        <pc:sldLayoutChg chg="add">
          <pc:chgData name="Santeri Sinkkonen" userId="S::amk1005182@student.hamk.fi::36553e57-3563-464b-a7da-67972042c1e7" providerId="AD" clId="Web-{E1B19D23-A704-2049-EDB4-D9AE642774FE}" dt="2025-10-22T12:09:12.650" v="3"/>
          <pc:sldLayoutMkLst>
            <pc:docMk/>
            <pc:sldMasterMk cId="557967817" sldId="2147483735"/>
            <pc:sldLayoutMk cId="2113623332" sldId="2147483743"/>
          </pc:sldLayoutMkLst>
        </pc:sldLayoutChg>
        <pc:sldLayoutChg chg="add">
          <pc:chgData name="Santeri Sinkkonen" userId="S::amk1005182@student.hamk.fi::36553e57-3563-464b-a7da-67972042c1e7" providerId="AD" clId="Web-{E1B19D23-A704-2049-EDB4-D9AE642774FE}" dt="2025-10-22T12:09:12.650" v="3"/>
          <pc:sldLayoutMkLst>
            <pc:docMk/>
            <pc:sldMasterMk cId="557967817" sldId="2147483735"/>
            <pc:sldLayoutMk cId="1939178875" sldId="2147483744"/>
          </pc:sldLayoutMkLst>
        </pc:sldLayoutChg>
        <pc:sldLayoutChg chg="add">
          <pc:chgData name="Santeri Sinkkonen" userId="S::amk1005182@student.hamk.fi::36553e57-3563-464b-a7da-67972042c1e7" providerId="AD" clId="Web-{E1B19D23-A704-2049-EDB4-D9AE642774FE}" dt="2025-10-22T12:09:12.650" v="3"/>
          <pc:sldLayoutMkLst>
            <pc:docMk/>
            <pc:sldMasterMk cId="557967817" sldId="2147483735"/>
            <pc:sldLayoutMk cId="3224622144" sldId="2147483745"/>
          </pc:sldLayoutMkLst>
        </pc:sldLayoutChg>
        <pc:sldLayoutChg chg="add">
          <pc:chgData name="Santeri Sinkkonen" userId="S::amk1005182@student.hamk.fi::36553e57-3563-464b-a7da-67972042c1e7" providerId="AD" clId="Web-{E1B19D23-A704-2049-EDB4-D9AE642774FE}" dt="2025-10-22T12:09:12.650" v="3"/>
          <pc:sldLayoutMkLst>
            <pc:docMk/>
            <pc:sldMasterMk cId="557967817" sldId="2147483735"/>
            <pc:sldLayoutMk cId="3274314688" sldId="2147483746"/>
          </pc:sldLayoutMkLst>
        </pc:sldLayoutChg>
      </pc:sldMasterChg>
    </pc:docChg>
  </pc:docChgLst>
  <pc:docChgLst>
    <pc:chgData name="Mirno Karttunen" userId="S::amk1000055@student.hamk.fi::596583c3-80ad-43e6-8cae-1a73ac98d804" providerId="AD" clId="Web-{2749D2A4-6EC3-77E3-80CF-3794774888D5}"/>
    <pc:docChg chg="addSld modSld sldOrd">
      <pc:chgData name="Mirno Karttunen" userId="S::amk1000055@student.hamk.fi::596583c3-80ad-43e6-8cae-1a73ac98d804" providerId="AD" clId="Web-{2749D2A4-6EC3-77E3-80CF-3794774888D5}" dt="2025-10-23T15:31:16.041" v="34" actId="20577"/>
      <pc:docMkLst>
        <pc:docMk/>
      </pc:docMkLst>
      <pc:sldChg chg="modSp">
        <pc:chgData name="Mirno Karttunen" userId="S::amk1000055@student.hamk.fi::596583c3-80ad-43e6-8cae-1a73ac98d804" providerId="AD" clId="Web-{2749D2A4-6EC3-77E3-80CF-3794774888D5}" dt="2025-10-23T15:30:06.540" v="31" actId="20577"/>
        <pc:sldMkLst>
          <pc:docMk/>
          <pc:sldMk cId="2157400909" sldId="257"/>
        </pc:sldMkLst>
        <pc:spChg chg="mod">
          <ac:chgData name="Mirno Karttunen" userId="S::amk1000055@student.hamk.fi::596583c3-80ad-43e6-8cae-1a73ac98d804" providerId="AD" clId="Web-{2749D2A4-6EC3-77E3-80CF-3794774888D5}" dt="2025-10-23T15:30:06.540" v="31" actId="20577"/>
          <ac:spMkLst>
            <pc:docMk/>
            <pc:sldMk cId="2157400909" sldId="257"/>
            <ac:spMk id="3" creationId="{BBCE2F06-70DD-2C91-108E-7E486C50FE22}"/>
          </ac:spMkLst>
        </pc:spChg>
      </pc:sldChg>
      <pc:sldChg chg="ord">
        <pc:chgData name="Mirno Karttunen" userId="S::amk1000055@student.hamk.fi::596583c3-80ad-43e6-8cae-1a73ac98d804" providerId="AD" clId="Web-{2749D2A4-6EC3-77E3-80CF-3794774888D5}" dt="2025-10-23T15:12:52.101" v="1"/>
        <pc:sldMkLst>
          <pc:docMk/>
          <pc:sldMk cId="1515661067" sldId="258"/>
        </pc:sldMkLst>
      </pc:sldChg>
      <pc:sldChg chg="new">
        <pc:chgData name="Mirno Karttunen" userId="S::amk1000055@student.hamk.fi::596583c3-80ad-43e6-8cae-1a73ac98d804" providerId="AD" clId="Web-{2749D2A4-6EC3-77E3-80CF-3794774888D5}" dt="2025-10-23T15:12:46.991" v="0"/>
        <pc:sldMkLst>
          <pc:docMk/>
          <pc:sldMk cId="30027197" sldId="259"/>
        </pc:sldMkLst>
      </pc:sldChg>
      <pc:sldChg chg="modSp new">
        <pc:chgData name="Mirno Karttunen" userId="S::amk1000055@student.hamk.fi::596583c3-80ad-43e6-8cae-1a73ac98d804" providerId="AD" clId="Web-{2749D2A4-6EC3-77E3-80CF-3794774888D5}" dt="2025-10-23T15:31:16.041" v="34" actId="20577"/>
        <pc:sldMkLst>
          <pc:docMk/>
          <pc:sldMk cId="2397427014" sldId="260"/>
        </pc:sldMkLst>
        <pc:spChg chg="mod">
          <ac:chgData name="Mirno Karttunen" userId="S::amk1000055@student.hamk.fi::596583c3-80ad-43e6-8cae-1a73ac98d804" providerId="AD" clId="Web-{2749D2A4-6EC3-77E3-80CF-3794774888D5}" dt="2025-10-23T15:31:16.041" v="34" actId="20577"/>
          <ac:spMkLst>
            <pc:docMk/>
            <pc:sldMk cId="2397427014" sldId="260"/>
            <ac:spMk id="3" creationId="{1A5C5DDA-E83E-3E6D-2BC7-0FB043D159AB}"/>
          </ac:spMkLst>
        </pc:spChg>
      </pc:sldChg>
      <pc:sldChg chg="modSp new">
        <pc:chgData name="Mirno Karttunen" userId="S::amk1000055@student.hamk.fi::596583c3-80ad-43e6-8cae-1a73ac98d804" providerId="AD" clId="Web-{2749D2A4-6EC3-77E3-80CF-3794774888D5}" dt="2025-10-23T15:18:07.306" v="10" actId="20577"/>
        <pc:sldMkLst>
          <pc:docMk/>
          <pc:sldMk cId="3509600038" sldId="261"/>
        </pc:sldMkLst>
        <pc:spChg chg="mod">
          <ac:chgData name="Mirno Karttunen" userId="S::amk1000055@student.hamk.fi::596583c3-80ad-43e6-8cae-1a73ac98d804" providerId="AD" clId="Web-{2749D2A4-6EC3-77E3-80CF-3794774888D5}" dt="2025-10-23T15:18:07.306" v="10" actId="20577"/>
          <ac:spMkLst>
            <pc:docMk/>
            <pc:sldMk cId="3509600038" sldId="261"/>
            <ac:spMk id="2" creationId="{4A06D990-C518-598B-7594-4FB384AB71F4}"/>
          </ac:spMkLst>
        </pc:spChg>
      </pc:sldChg>
      <pc:sldChg chg="modSp new">
        <pc:chgData name="Mirno Karttunen" userId="S::amk1000055@student.hamk.fi::596583c3-80ad-43e6-8cae-1a73ac98d804" providerId="AD" clId="Web-{2749D2A4-6EC3-77E3-80CF-3794774888D5}" dt="2025-10-23T15:25:29.475" v="28" actId="20577"/>
        <pc:sldMkLst>
          <pc:docMk/>
          <pc:sldMk cId="3500228192" sldId="262"/>
        </pc:sldMkLst>
        <pc:spChg chg="mod">
          <ac:chgData name="Mirno Karttunen" userId="S::amk1000055@student.hamk.fi::596583c3-80ad-43e6-8cae-1a73ac98d804" providerId="AD" clId="Web-{2749D2A4-6EC3-77E3-80CF-3794774888D5}" dt="2025-10-23T15:25:29.475" v="28" actId="20577"/>
          <ac:spMkLst>
            <pc:docMk/>
            <pc:sldMk cId="3500228192" sldId="262"/>
            <ac:spMk id="2" creationId="{07EC7F2D-5AC8-95A5-BD50-D4022146D990}"/>
          </ac:spMkLst>
        </pc:spChg>
      </pc:sldChg>
      <pc:sldChg chg="modSp new">
        <pc:chgData name="Mirno Karttunen" userId="S::amk1000055@student.hamk.fi::596583c3-80ad-43e6-8cae-1a73ac98d804" providerId="AD" clId="Web-{2749D2A4-6EC3-77E3-80CF-3794774888D5}" dt="2025-10-23T15:25:24.678" v="21" actId="20577"/>
        <pc:sldMkLst>
          <pc:docMk/>
          <pc:sldMk cId="597966696" sldId="263"/>
        </pc:sldMkLst>
        <pc:spChg chg="mod">
          <ac:chgData name="Mirno Karttunen" userId="S::amk1000055@student.hamk.fi::596583c3-80ad-43e6-8cae-1a73ac98d804" providerId="AD" clId="Web-{2749D2A4-6EC3-77E3-80CF-3794774888D5}" dt="2025-10-23T15:25:24.678" v="21" actId="20577"/>
          <ac:spMkLst>
            <pc:docMk/>
            <pc:sldMk cId="597966696" sldId="263"/>
            <ac:spMk id="2" creationId="{8F7E7F6D-2286-1321-18D2-016A7C2205FC}"/>
          </ac:spMkLst>
        </pc:spChg>
      </pc:sldChg>
    </pc:docChg>
  </pc:docChgLst>
  <pc:docChgLst>
    <pc:chgData name="Mirno Karttunen" userId="S::amk1000055@student.hamk.fi::596583c3-80ad-43e6-8cae-1a73ac98d804" providerId="AD" clId="Web-{DF919692-4683-2D9F-80B8-DD53F94DEBDB}"/>
    <pc:docChg chg="modSld">
      <pc:chgData name="Mirno Karttunen" userId="S::amk1000055@student.hamk.fi::596583c3-80ad-43e6-8cae-1a73ac98d804" providerId="AD" clId="Web-{DF919692-4683-2D9F-80B8-DD53F94DEBDB}" dt="2025-10-23T15:42:37.899" v="1" actId="20577"/>
      <pc:docMkLst>
        <pc:docMk/>
      </pc:docMkLst>
      <pc:sldChg chg="modSp">
        <pc:chgData name="Mirno Karttunen" userId="S::amk1000055@student.hamk.fi::596583c3-80ad-43e6-8cae-1a73ac98d804" providerId="AD" clId="Web-{DF919692-4683-2D9F-80B8-DD53F94DEBDB}" dt="2025-10-23T15:42:37.899" v="1" actId="20577"/>
        <pc:sldMkLst>
          <pc:docMk/>
          <pc:sldMk cId="3509600038" sldId="261"/>
        </pc:sldMkLst>
        <pc:spChg chg="mod">
          <ac:chgData name="Mirno Karttunen" userId="S::amk1000055@student.hamk.fi::596583c3-80ad-43e6-8cae-1a73ac98d804" providerId="AD" clId="Web-{DF919692-4683-2D9F-80B8-DD53F94DEBDB}" dt="2025-10-23T15:42:37.899" v="1" actId="20577"/>
          <ac:spMkLst>
            <pc:docMk/>
            <pc:sldMk cId="3509600038" sldId="261"/>
            <ac:spMk id="3" creationId="{87C861CF-92CC-FC86-D2AA-DB61C021D7ED}"/>
          </ac:spMkLst>
        </pc:spChg>
      </pc:sldChg>
    </pc:docChg>
  </pc:docChgLst>
  <pc:docChgLst>
    <pc:chgData name="Miro Nieminen" userId="S::amk1008483@student.hamk.fi::80938c7f-6367-435c-9fd5-f00f2360d875" providerId="AD" clId="Web-{1DD5C14F-CEAC-F8CC-BE18-7BD8030815ED}"/>
    <pc:docChg chg="modSld">
      <pc:chgData name="Miro Nieminen" userId="S::amk1008483@student.hamk.fi::80938c7f-6367-435c-9fd5-f00f2360d875" providerId="AD" clId="Web-{1DD5C14F-CEAC-F8CC-BE18-7BD8030815ED}" dt="2025-10-23T15:55:06.010" v="7" actId="20577"/>
      <pc:docMkLst>
        <pc:docMk/>
      </pc:docMkLst>
      <pc:sldChg chg="modSp">
        <pc:chgData name="Miro Nieminen" userId="S::amk1008483@student.hamk.fi::80938c7f-6367-435c-9fd5-f00f2360d875" providerId="AD" clId="Web-{1DD5C14F-CEAC-F8CC-BE18-7BD8030815ED}" dt="2025-10-23T15:55:06.010" v="7" actId="20577"/>
        <pc:sldMkLst>
          <pc:docMk/>
          <pc:sldMk cId="2157400909" sldId="257"/>
        </pc:sldMkLst>
        <pc:spChg chg="mod">
          <ac:chgData name="Miro Nieminen" userId="S::amk1008483@student.hamk.fi::80938c7f-6367-435c-9fd5-f00f2360d875" providerId="AD" clId="Web-{1DD5C14F-CEAC-F8CC-BE18-7BD8030815ED}" dt="2025-10-23T15:55:06.010" v="7" actId="20577"/>
          <ac:spMkLst>
            <pc:docMk/>
            <pc:sldMk cId="2157400909" sldId="257"/>
            <ac:spMk id="3" creationId="{BBCE2F06-70DD-2C91-108E-7E486C50FE22}"/>
          </ac:spMkLst>
        </pc:spChg>
      </pc:sldChg>
    </pc:docChg>
  </pc:docChgLst>
  <pc:docChgLst>
    <pc:chgData name="Santeri Sinkkonen" userId="S::amk1005182@student.hamk.fi::36553e57-3563-464b-a7da-67972042c1e7" providerId="AD" clId="Web-{CF3A72F4-ADCC-3051-1872-3B3CF8E8C17A}"/>
    <pc:docChg chg="addSld delSld modSld">
      <pc:chgData name="Santeri Sinkkonen" userId="S::amk1005182@student.hamk.fi::36553e57-3563-464b-a7da-67972042c1e7" providerId="AD" clId="Web-{CF3A72F4-ADCC-3051-1872-3B3CF8E8C17A}" dt="2025-10-23T15:57:53.279" v="2531" actId="1076"/>
      <pc:docMkLst>
        <pc:docMk/>
      </pc:docMkLst>
      <pc:sldChg chg="addSp delSp modSp">
        <pc:chgData name="Santeri Sinkkonen" userId="S::amk1005182@student.hamk.fi::36553e57-3563-464b-a7da-67972042c1e7" providerId="AD" clId="Web-{CF3A72F4-ADCC-3051-1872-3B3CF8E8C17A}" dt="2025-10-23T14:58:35.315" v="59" actId="20577"/>
        <pc:sldMkLst>
          <pc:docMk/>
          <pc:sldMk cId="109857222" sldId="256"/>
        </pc:sldMkLst>
        <pc:spChg chg="mod">
          <ac:chgData name="Santeri Sinkkonen" userId="S::amk1005182@student.hamk.fi::36553e57-3563-464b-a7da-67972042c1e7" providerId="AD" clId="Web-{CF3A72F4-ADCC-3051-1872-3B3CF8E8C17A}" dt="2025-10-23T14:56:57.924" v="39" actId="20577"/>
          <ac:spMkLst>
            <pc:docMk/>
            <pc:sldMk cId="109857222" sldId="256"/>
            <ac:spMk id="2" creationId="{00000000-0000-0000-0000-000000000000}"/>
          </ac:spMkLst>
        </pc:spChg>
        <pc:spChg chg="mod">
          <ac:chgData name="Santeri Sinkkonen" userId="S::amk1005182@student.hamk.fi::36553e57-3563-464b-a7da-67972042c1e7" providerId="AD" clId="Web-{CF3A72F4-ADCC-3051-1872-3B3CF8E8C17A}" dt="2025-10-23T14:58:35.315" v="59" actId="20577"/>
          <ac:spMkLst>
            <pc:docMk/>
            <pc:sldMk cId="109857222" sldId="256"/>
            <ac:spMk id="3" creationId="{00000000-0000-0000-0000-000000000000}"/>
          </ac:spMkLst>
        </pc:spChg>
        <pc:spChg chg="add del mod">
          <ac:chgData name="Santeri Sinkkonen" userId="S::amk1005182@student.hamk.fi::36553e57-3563-464b-a7da-67972042c1e7" providerId="AD" clId="Web-{CF3A72F4-ADCC-3051-1872-3B3CF8E8C17A}" dt="2025-10-23T14:55:44.877" v="12"/>
          <ac:spMkLst>
            <pc:docMk/>
            <pc:sldMk cId="109857222" sldId="256"/>
            <ac:spMk id="5" creationId="{694F45E0-452C-B815-D843-CFE3B5C49C30}"/>
          </ac:spMkLst>
        </pc:spChg>
        <pc:picChg chg="mod">
          <ac:chgData name="Santeri Sinkkonen" userId="S::amk1005182@student.hamk.fi::36553e57-3563-464b-a7da-67972042c1e7" providerId="AD" clId="Web-{CF3A72F4-ADCC-3051-1872-3B3CF8E8C17A}" dt="2025-10-23T14:57:42.378" v="48" actId="1076"/>
          <ac:picMkLst>
            <pc:docMk/>
            <pc:sldMk cId="109857222" sldId="256"/>
            <ac:picMk id="4" creationId="{DD61D34D-DEE4-87FD-AB4B-854D5D4199AC}"/>
          </ac:picMkLst>
        </pc:picChg>
      </pc:sldChg>
      <pc:sldChg chg="addSp modSp mod setBg">
        <pc:chgData name="Santeri Sinkkonen" userId="S::amk1005182@student.hamk.fi::36553e57-3563-464b-a7da-67972042c1e7" providerId="AD" clId="Web-{CF3A72F4-ADCC-3051-1872-3B3CF8E8C17A}" dt="2025-10-23T15:41:44.184" v="2488" actId="20577"/>
        <pc:sldMkLst>
          <pc:docMk/>
          <pc:sldMk cId="2157400909" sldId="257"/>
        </pc:sldMkLst>
        <pc:spChg chg="mod">
          <ac:chgData name="Santeri Sinkkonen" userId="S::amk1005182@student.hamk.fi::36553e57-3563-464b-a7da-67972042c1e7" providerId="AD" clId="Web-{CF3A72F4-ADCC-3051-1872-3B3CF8E8C17A}" dt="2025-10-23T15:41:38.012" v="2487" actId="1076"/>
          <ac:spMkLst>
            <pc:docMk/>
            <pc:sldMk cId="2157400909" sldId="257"/>
            <ac:spMk id="2" creationId="{AA047D5B-25DE-BE25-29DF-CD6C097316DC}"/>
          </ac:spMkLst>
        </pc:spChg>
        <pc:spChg chg="mod">
          <ac:chgData name="Santeri Sinkkonen" userId="S::amk1005182@student.hamk.fi::36553e57-3563-464b-a7da-67972042c1e7" providerId="AD" clId="Web-{CF3A72F4-ADCC-3051-1872-3B3CF8E8C17A}" dt="2025-10-23T15:41:44.184" v="2488" actId="20577"/>
          <ac:spMkLst>
            <pc:docMk/>
            <pc:sldMk cId="2157400909" sldId="257"/>
            <ac:spMk id="3" creationId="{BBCE2F06-70DD-2C91-108E-7E486C50FE22}"/>
          </ac:spMkLst>
        </pc:spChg>
        <pc:spChg chg="add">
          <ac:chgData name="Santeri Sinkkonen" userId="S::amk1005182@student.hamk.fi::36553e57-3563-464b-a7da-67972042c1e7" providerId="AD" clId="Web-{CF3A72F4-ADCC-3051-1872-3B3CF8E8C17A}" dt="2025-10-23T15:41:20.387" v="2485"/>
          <ac:spMkLst>
            <pc:docMk/>
            <pc:sldMk cId="2157400909" sldId="257"/>
            <ac:spMk id="9" creationId="{2961259D-605E-E200-FF9F-7C8C71D7C8E4}"/>
          </ac:spMkLst>
        </pc:spChg>
        <pc:picChg chg="add">
          <ac:chgData name="Santeri Sinkkonen" userId="S::amk1005182@student.hamk.fi::36553e57-3563-464b-a7da-67972042c1e7" providerId="AD" clId="Web-{CF3A72F4-ADCC-3051-1872-3B3CF8E8C17A}" dt="2025-10-23T15:41:20.387" v="2485"/>
          <ac:picMkLst>
            <pc:docMk/>
            <pc:sldMk cId="2157400909" sldId="257"/>
            <ac:picMk id="5" creationId="{6C200817-0A7A-E2F5-3D4B-58E7235AFBEA}"/>
          </ac:picMkLst>
        </pc:picChg>
      </pc:sldChg>
      <pc:sldChg chg="addSp delSp modSp new mod setBg">
        <pc:chgData name="Santeri Sinkkonen" userId="S::amk1005182@student.hamk.fi::36553e57-3563-464b-a7da-67972042c1e7" providerId="AD" clId="Web-{CF3A72F4-ADCC-3051-1872-3B3CF8E8C17A}" dt="2025-10-23T15:41:52.466" v="2489"/>
        <pc:sldMkLst>
          <pc:docMk/>
          <pc:sldMk cId="1515661067" sldId="258"/>
        </pc:sldMkLst>
        <pc:spChg chg="mod">
          <ac:chgData name="Santeri Sinkkonen" userId="S::amk1005182@student.hamk.fi::36553e57-3563-464b-a7da-67972042c1e7" providerId="AD" clId="Web-{CF3A72F4-ADCC-3051-1872-3B3CF8E8C17A}" dt="2025-10-23T15:41:52.466" v="2489"/>
          <ac:spMkLst>
            <pc:docMk/>
            <pc:sldMk cId="1515661067" sldId="258"/>
            <ac:spMk id="2" creationId="{97469FDC-766B-464C-63E7-4A88EEE25A33}"/>
          </ac:spMkLst>
        </pc:spChg>
        <pc:spChg chg="del mod">
          <ac:chgData name="Santeri Sinkkonen" userId="S::amk1005182@student.hamk.fi::36553e57-3563-464b-a7da-67972042c1e7" providerId="AD" clId="Web-{CF3A72F4-ADCC-3051-1872-3B3CF8E8C17A}" dt="2025-10-23T15:41:52.466" v="2489"/>
          <ac:spMkLst>
            <pc:docMk/>
            <pc:sldMk cId="1515661067" sldId="258"/>
            <ac:spMk id="3" creationId="{15382C9E-04D9-1AA3-87B0-2127707A60E1}"/>
          </ac:spMkLst>
        </pc:spChg>
        <pc:spChg chg="add">
          <ac:chgData name="Santeri Sinkkonen" userId="S::amk1005182@student.hamk.fi::36553e57-3563-464b-a7da-67972042c1e7" providerId="AD" clId="Web-{CF3A72F4-ADCC-3051-1872-3B3CF8E8C17A}" dt="2025-10-23T15:41:52.466" v="2489"/>
          <ac:spMkLst>
            <pc:docMk/>
            <pc:sldMk cId="1515661067" sldId="258"/>
            <ac:spMk id="9" creationId="{353CF00F-82D0-0DBA-75D5-1D01B4526C68}"/>
          </ac:spMkLst>
        </pc:spChg>
        <pc:graphicFrameChg chg="add">
          <ac:chgData name="Santeri Sinkkonen" userId="S::amk1005182@student.hamk.fi::36553e57-3563-464b-a7da-67972042c1e7" providerId="AD" clId="Web-{CF3A72F4-ADCC-3051-1872-3B3CF8E8C17A}" dt="2025-10-23T15:41:52.466" v="2489"/>
          <ac:graphicFrameMkLst>
            <pc:docMk/>
            <pc:sldMk cId="1515661067" sldId="258"/>
            <ac:graphicFrameMk id="5" creationId="{A567458D-4AA3-9290-A41F-7411493ABF4C}"/>
          </ac:graphicFrameMkLst>
        </pc:graphicFrameChg>
      </pc:sldChg>
      <pc:sldChg chg="addSp delSp modSp mod setBg setClrOvrMap">
        <pc:chgData name="Santeri Sinkkonen" userId="S::amk1005182@student.hamk.fi::36553e57-3563-464b-a7da-67972042c1e7" providerId="AD" clId="Web-{CF3A72F4-ADCC-3051-1872-3B3CF8E8C17A}" dt="2025-10-23T15:44:17.576" v="2508" actId="20577"/>
        <pc:sldMkLst>
          <pc:docMk/>
          <pc:sldMk cId="30027197" sldId="259"/>
        </pc:sldMkLst>
        <pc:spChg chg="mod">
          <ac:chgData name="Santeri Sinkkonen" userId="S::amk1005182@student.hamk.fi::36553e57-3563-464b-a7da-67972042c1e7" providerId="AD" clId="Web-{CF3A72F4-ADCC-3051-1872-3B3CF8E8C17A}" dt="2025-10-23T15:44:17.576" v="2508" actId="20577"/>
          <ac:spMkLst>
            <pc:docMk/>
            <pc:sldMk cId="30027197" sldId="259"/>
            <ac:spMk id="2" creationId="{FB5BC381-F425-ED55-328F-E8CD1D0EDB2C}"/>
          </ac:spMkLst>
        </pc:spChg>
        <pc:spChg chg="mod">
          <ac:chgData name="Santeri Sinkkonen" userId="S::amk1005182@student.hamk.fi::36553e57-3563-464b-a7da-67972042c1e7" providerId="AD" clId="Web-{CF3A72F4-ADCC-3051-1872-3B3CF8E8C17A}" dt="2025-10-23T15:44:09.764" v="2507" actId="20577"/>
          <ac:spMkLst>
            <pc:docMk/>
            <pc:sldMk cId="30027197" sldId="259"/>
            <ac:spMk id="3" creationId="{0DF8E32A-6361-975E-B083-CB24355CED76}"/>
          </ac:spMkLst>
        </pc:spChg>
        <pc:spChg chg="add del">
          <ac:chgData name="Santeri Sinkkonen" userId="S::amk1005182@student.hamk.fi::36553e57-3563-464b-a7da-67972042c1e7" providerId="AD" clId="Web-{CF3A72F4-ADCC-3051-1872-3B3CF8E8C17A}" dt="2025-10-23T15:43:04.638" v="2496"/>
          <ac:spMkLst>
            <pc:docMk/>
            <pc:sldMk cId="30027197" sldId="259"/>
            <ac:spMk id="6" creationId="{21E0DC6F-DB0E-DBE1-8178-AE81BC6B96EA}"/>
          </ac:spMkLst>
        </pc:spChg>
        <pc:spChg chg="add del">
          <ac:chgData name="Santeri Sinkkonen" userId="S::amk1005182@student.hamk.fi::36553e57-3563-464b-a7da-67972042c1e7" providerId="AD" clId="Web-{CF3A72F4-ADCC-3051-1872-3B3CF8E8C17A}" dt="2025-10-23T15:42:39.076" v="2491"/>
          <ac:spMkLst>
            <pc:docMk/>
            <pc:sldMk cId="30027197" sldId="259"/>
            <ac:spMk id="9" creationId="{92CC1E4F-F1F0-B945-BE50-C72A7103E8AC}"/>
          </ac:spMkLst>
        </pc:spChg>
        <pc:spChg chg="add del">
          <ac:chgData name="Santeri Sinkkonen" userId="S::amk1005182@student.hamk.fi::36553e57-3563-464b-a7da-67972042c1e7" providerId="AD" clId="Web-{CF3A72F4-ADCC-3051-1872-3B3CF8E8C17A}" dt="2025-10-23T15:43:04.638" v="2496"/>
          <ac:spMkLst>
            <pc:docMk/>
            <pc:sldMk cId="30027197" sldId="259"/>
            <ac:spMk id="11" creationId="{84D07BF5-D29E-918E-55FE-747AF2A0E23F}"/>
          </ac:spMkLst>
        </pc:spChg>
        <pc:spChg chg="add">
          <ac:chgData name="Santeri Sinkkonen" userId="S::amk1005182@student.hamk.fi::36553e57-3563-464b-a7da-67972042c1e7" providerId="AD" clId="Web-{CF3A72F4-ADCC-3051-1872-3B3CF8E8C17A}" dt="2025-10-23T15:43:04.638" v="2496"/>
          <ac:spMkLst>
            <pc:docMk/>
            <pc:sldMk cId="30027197" sldId="259"/>
            <ac:spMk id="16" creationId="{7A875D55-4A80-43E9-38F6-27E3664939B0}"/>
          </ac:spMkLst>
        </pc:spChg>
        <pc:picChg chg="add del">
          <ac:chgData name="Santeri Sinkkonen" userId="S::amk1005182@student.hamk.fi::36553e57-3563-464b-a7da-67972042c1e7" providerId="AD" clId="Web-{CF3A72F4-ADCC-3051-1872-3B3CF8E8C17A}" dt="2025-10-23T15:42:39.076" v="2491"/>
          <ac:picMkLst>
            <pc:docMk/>
            <pc:sldMk cId="30027197" sldId="259"/>
            <ac:picMk id="5" creationId="{18706459-382E-2E7F-FCC3-1456937B349B}"/>
          </ac:picMkLst>
        </pc:picChg>
        <pc:picChg chg="add mod">
          <ac:chgData name="Santeri Sinkkonen" userId="S::amk1005182@student.hamk.fi::36553e57-3563-464b-a7da-67972042c1e7" providerId="AD" clId="Web-{CF3A72F4-ADCC-3051-1872-3B3CF8E8C17A}" dt="2025-10-23T15:43:04.638" v="2496"/>
          <ac:picMkLst>
            <pc:docMk/>
            <pc:sldMk cId="30027197" sldId="259"/>
            <ac:picMk id="7" creationId="{011392D2-7208-872D-EA1A-537784E3CA1C}"/>
          </ac:picMkLst>
        </pc:picChg>
      </pc:sldChg>
      <pc:sldChg chg="addSp modSp mod setBg">
        <pc:chgData name="Santeri Sinkkonen" userId="S::amk1005182@student.hamk.fi::36553e57-3563-464b-a7da-67972042c1e7" providerId="AD" clId="Web-{CF3A72F4-ADCC-3051-1872-3B3CF8E8C17A}" dt="2025-10-23T15:44:53.530" v="2511" actId="1076"/>
        <pc:sldMkLst>
          <pc:docMk/>
          <pc:sldMk cId="2397427014" sldId="260"/>
        </pc:sldMkLst>
        <pc:spChg chg="mod">
          <ac:chgData name="Santeri Sinkkonen" userId="S::amk1005182@student.hamk.fi::36553e57-3563-464b-a7da-67972042c1e7" providerId="AD" clId="Web-{CF3A72F4-ADCC-3051-1872-3B3CF8E8C17A}" dt="2025-10-23T15:44:53.530" v="2511" actId="1076"/>
          <ac:spMkLst>
            <pc:docMk/>
            <pc:sldMk cId="2397427014" sldId="260"/>
            <ac:spMk id="2" creationId="{56CABEAE-74EE-D67D-31C4-D0EC6E0409EF}"/>
          </ac:spMkLst>
        </pc:spChg>
        <pc:spChg chg="mod">
          <ac:chgData name="Santeri Sinkkonen" userId="S::amk1005182@student.hamk.fi::36553e57-3563-464b-a7da-67972042c1e7" providerId="AD" clId="Web-{CF3A72F4-ADCC-3051-1872-3B3CF8E8C17A}" dt="2025-10-23T15:44:41.983" v="2509"/>
          <ac:spMkLst>
            <pc:docMk/>
            <pc:sldMk cId="2397427014" sldId="260"/>
            <ac:spMk id="3" creationId="{1A5C5DDA-E83E-3E6D-2BC7-0FB043D159AB}"/>
          </ac:spMkLst>
        </pc:spChg>
        <pc:spChg chg="add">
          <ac:chgData name="Santeri Sinkkonen" userId="S::amk1005182@student.hamk.fi::36553e57-3563-464b-a7da-67972042c1e7" providerId="AD" clId="Web-{CF3A72F4-ADCC-3051-1872-3B3CF8E8C17A}" dt="2025-10-23T15:44:41.983" v="2509"/>
          <ac:spMkLst>
            <pc:docMk/>
            <pc:sldMk cId="2397427014" sldId="260"/>
            <ac:spMk id="10" creationId="{37B65277-82C6-6D08-6DCA-4A7DCC3B7136}"/>
          </ac:spMkLst>
        </pc:spChg>
        <pc:picChg chg="add">
          <ac:chgData name="Santeri Sinkkonen" userId="S::amk1005182@student.hamk.fi::36553e57-3563-464b-a7da-67972042c1e7" providerId="AD" clId="Web-{CF3A72F4-ADCC-3051-1872-3B3CF8E8C17A}" dt="2025-10-23T15:44:41.983" v="2509"/>
          <ac:picMkLst>
            <pc:docMk/>
            <pc:sldMk cId="2397427014" sldId="260"/>
            <ac:picMk id="7" creationId="{77358F13-D0EE-DC1A-1A40-4AE5B652F141}"/>
          </ac:picMkLst>
        </pc:picChg>
      </pc:sldChg>
      <pc:sldChg chg="addSp delSp modSp">
        <pc:chgData name="Santeri Sinkkonen" userId="S::amk1005182@student.hamk.fi::36553e57-3563-464b-a7da-67972042c1e7" providerId="AD" clId="Web-{CF3A72F4-ADCC-3051-1872-3B3CF8E8C17A}" dt="2025-10-23T15:45:12.921" v="2512"/>
        <pc:sldMkLst>
          <pc:docMk/>
          <pc:sldMk cId="3509600038" sldId="261"/>
        </pc:sldMkLst>
        <pc:spChg chg="del mod">
          <ac:chgData name="Santeri Sinkkonen" userId="S::amk1005182@student.hamk.fi::36553e57-3563-464b-a7da-67972042c1e7" providerId="AD" clId="Web-{CF3A72F4-ADCC-3051-1872-3B3CF8E8C17A}" dt="2025-10-23T15:45:12.921" v="2512"/>
          <ac:spMkLst>
            <pc:docMk/>
            <pc:sldMk cId="3509600038" sldId="261"/>
            <ac:spMk id="3" creationId="{87C861CF-92CC-FC86-D2AA-DB61C021D7ED}"/>
          </ac:spMkLst>
        </pc:spChg>
        <pc:graphicFrameChg chg="add">
          <ac:chgData name="Santeri Sinkkonen" userId="S::amk1005182@student.hamk.fi::36553e57-3563-464b-a7da-67972042c1e7" providerId="AD" clId="Web-{CF3A72F4-ADCC-3051-1872-3B3CF8E8C17A}" dt="2025-10-23T15:45:12.921" v="2512"/>
          <ac:graphicFrameMkLst>
            <pc:docMk/>
            <pc:sldMk cId="3509600038" sldId="261"/>
            <ac:graphicFrameMk id="5" creationId="{6F528F99-841B-EEA1-8A54-B697D75E5562}"/>
          </ac:graphicFrameMkLst>
        </pc:graphicFrameChg>
      </pc:sldChg>
      <pc:sldChg chg="del">
        <pc:chgData name="Santeri Sinkkonen" userId="S::amk1005182@student.hamk.fi::36553e57-3563-464b-a7da-67972042c1e7" providerId="AD" clId="Web-{CF3A72F4-ADCC-3051-1872-3B3CF8E8C17A}" dt="2025-10-23T15:40:53.559" v="2484"/>
        <pc:sldMkLst>
          <pc:docMk/>
          <pc:sldMk cId="3500228192" sldId="262"/>
        </pc:sldMkLst>
      </pc:sldChg>
      <pc:sldChg chg="addSp delSp modSp mod setBg setClrOvrMap">
        <pc:chgData name="Santeri Sinkkonen" userId="S::amk1005182@student.hamk.fi::36553e57-3563-464b-a7da-67972042c1e7" providerId="AD" clId="Web-{CF3A72F4-ADCC-3051-1872-3B3CF8E8C17A}" dt="2025-10-23T15:46:08.765" v="2519" actId="20577"/>
        <pc:sldMkLst>
          <pc:docMk/>
          <pc:sldMk cId="597966696" sldId="263"/>
        </pc:sldMkLst>
        <pc:spChg chg="mod">
          <ac:chgData name="Santeri Sinkkonen" userId="S::amk1005182@student.hamk.fi::36553e57-3563-464b-a7da-67972042c1e7" providerId="AD" clId="Web-{CF3A72F4-ADCC-3051-1872-3B3CF8E8C17A}" dt="2025-10-23T15:46:08.765" v="2519" actId="20577"/>
          <ac:spMkLst>
            <pc:docMk/>
            <pc:sldMk cId="597966696" sldId="263"/>
            <ac:spMk id="2" creationId="{8F7E7F6D-2286-1321-18D2-016A7C2205FC}"/>
          </ac:spMkLst>
        </pc:spChg>
        <pc:spChg chg="del mod">
          <ac:chgData name="Santeri Sinkkonen" userId="S::amk1005182@student.hamk.fi::36553e57-3563-464b-a7da-67972042c1e7" providerId="AD" clId="Web-{CF3A72F4-ADCC-3051-1872-3B3CF8E8C17A}" dt="2025-10-23T15:45:44.468" v="2514"/>
          <ac:spMkLst>
            <pc:docMk/>
            <pc:sldMk cId="597966696" sldId="263"/>
            <ac:spMk id="3" creationId="{24F4B9DD-6D99-7ADD-60B3-7A981FB8F3B9}"/>
          </ac:spMkLst>
        </pc:spChg>
        <pc:spChg chg="add">
          <ac:chgData name="Santeri Sinkkonen" userId="S::amk1005182@student.hamk.fi::36553e57-3563-464b-a7da-67972042c1e7" providerId="AD" clId="Web-{CF3A72F4-ADCC-3051-1872-3B3CF8E8C17A}" dt="2025-10-23T15:46:03.874" v="2518"/>
          <ac:spMkLst>
            <pc:docMk/>
            <pc:sldMk cId="597966696" sldId="263"/>
            <ac:spMk id="8" creationId="{D1BA7680-B1FB-4B6B-2155-45DD5D6C4CF8}"/>
          </ac:spMkLst>
        </pc:spChg>
        <pc:spChg chg="add">
          <ac:chgData name="Santeri Sinkkonen" userId="S::amk1005182@student.hamk.fi::36553e57-3563-464b-a7da-67972042c1e7" providerId="AD" clId="Web-{CF3A72F4-ADCC-3051-1872-3B3CF8E8C17A}" dt="2025-10-23T15:46:03.874" v="2518"/>
          <ac:spMkLst>
            <pc:docMk/>
            <pc:sldMk cId="597966696" sldId="263"/>
            <ac:spMk id="10" creationId="{A9CCD9CD-49AE-3D3E-923B-81ECD3FBF75F}"/>
          </ac:spMkLst>
        </pc:spChg>
        <pc:picChg chg="add">
          <ac:chgData name="Santeri Sinkkonen" userId="S::amk1005182@student.hamk.fi::36553e57-3563-464b-a7da-67972042c1e7" providerId="AD" clId="Web-{CF3A72F4-ADCC-3051-1872-3B3CF8E8C17A}" dt="2025-10-23T15:46:03.874" v="2518"/>
          <ac:picMkLst>
            <pc:docMk/>
            <pc:sldMk cId="597966696" sldId="263"/>
            <ac:picMk id="4" creationId="{26E9231B-42F0-0654-CC7F-49C3FFA1BD3E}"/>
          </ac:picMkLst>
        </pc:picChg>
      </pc:sldChg>
      <pc:sldChg chg="addSp modSp mod setBg">
        <pc:chgData name="Santeri Sinkkonen" userId="S::amk1005182@student.hamk.fi::36553e57-3563-464b-a7da-67972042c1e7" providerId="AD" clId="Web-{CF3A72F4-ADCC-3051-1872-3B3CF8E8C17A}" dt="2025-10-23T15:57:53.279" v="2531" actId="1076"/>
        <pc:sldMkLst>
          <pc:docMk/>
          <pc:sldMk cId="1994899033" sldId="264"/>
        </pc:sldMkLst>
        <pc:spChg chg="mod">
          <ac:chgData name="Santeri Sinkkonen" userId="S::amk1005182@student.hamk.fi::36553e57-3563-464b-a7da-67972042c1e7" providerId="AD" clId="Web-{CF3A72F4-ADCC-3051-1872-3B3CF8E8C17A}" dt="2025-10-23T15:57:53.279" v="2531" actId="1076"/>
          <ac:spMkLst>
            <pc:docMk/>
            <pc:sldMk cId="1994899033" sldId="264"/>
            <ac:spMk id="2" creationId="{CB1CDBC3-2AE5-D331-00C7-36DF8DCBFBBD}"/>
          </ac:spMkLst>
        </pc:spChg>
        <pc:spChg chg="mod">
          <ac:chgData name="Santeri Sinkkonen" userId="S::amk1005182@student.hamk.fi::36553e57-3563-464b-a7da-67972042c1e7" providerId="AD" clId="Web-{CF3A72F4-ADCC-3051-1872-3B3CF8E8C17A}" dt="2025-10-23T15:57:44.435" v="2526" actId="20577"/>
          <ac:spMkLst>
            <pc:docMk/>
            <pc:sldMk cId="1994899033" sldId="264"/>
            <ac:spMk id="3" creationId="{37670E69-8D10-36C6-1B0A-D833C5AA8D5F}"/>
          </ac:spMkLst>
        </pc:spChg>
        <pc:spChg chg="add">
          <ac:chgData name="Santeri Sinkkonen" userId="S::amk1005182@student.hamk.fi::36553e57-3563-464b-a7da-67972042c1e7" providerId="AD" clId="Web-{CF3A72F4-ADCC-3051-1872-3B3CF8E8C17A}" dt="2025-10-23T15:57:28.513" v="2522"/>
          <ac:spMkLst>
            <pc:docMk/>
            <pc:sldMk cId="1994899033" sldId="264"/>
            <ac:spMk id="9" creationId="{92CC1E4F-F1F0-B945-BE50-C72A7103E8AC}"/>
          </ac:spMkLst>
        </pc:spChg>
        <pc:picChg chg="add">
          <ac:chgData name="Santeri Sinkkonen" userId="S::amk1005182@student.hamk.fi::36553e57-3563-464b-a7da-67972042c1e7" providerId="AD" clId="Web-{CF3A72F4-ADCC-3051-1872-3B3CF8E8C17A}" dt="2025-10-23T15:57:28.513" v="2522"/>
          <ac:picMkLst>
            <pc:docMk/>
            <pc:sldMk cId="1994899033" sldId="264"/>
            <ac:picMk id="5" creationId="{C5A7AF90-FE3B-741C-84E1-7287C8647CC9}"/>
          </ac:picMkLst>
        </pc:picChg>
      </pc:sldChg>
    </pc:docChg>
  </pc:docChgLst>
  <pc:docChgLst>
    <pc:chgData name="Mirno Karttunen" userId="S::amk1000055@student.hamk.fi::596583c3-80ad-43e6-8cae-1a73ac98d804" providerId="AD" clId="Web-{4666C4F2-FEDE-08E3-5E39-CBDD989C06A0}"/>
    <pc:docChg chg="modSld">
      <pc:chgData name="Mirno Karttunen" userId="S::amk1000055@student.hamk.fi::596583c3-80ad-43e6-8cae-1a73ac98d804" providerId="AD" clId="Web-{4666C4F2-FEDE-08E3-5E39-CBDD989C06A0}" dt="2025-10-23T15:55:21.494" v="1" actId="20577"/>
      <pc:docMkLst>
        <pc:docMk/>
      </pc:docMkLst>
      <pc:sldChg chg="modSp">
        <pc:chgData name="Mirno Karttunen" userId="S::amk1000055@student.hamk.fi::596583c3-80ad-43e6-8cae-1a73ac98d804" providerId="AD" clId="Web-{4666C4F2-FEDE-08E3-5E39-CBDD989C06A0}" dt="2025-10-23T15:55:21.494" v="1" actId="20577"/>
        <pc:sldMkLst>
          <pc:docMk/>
          <pc:sldMk cId="2397427014" sldId="260"/>
        </pc:sldMkLst>
        <pc:spChg chg="mod">
          <ac:chgData name="Mirno Karttunen" userId="S::amk1000055@student.hamk.fi::596583c3-80ad-43e6-8cae-1a73ac98d804" providerId="AD" clId="Web-{4666C4F2-FEDE-08E3-5E39-CBDD989C06A0}" dt="2025-10-23T15:55:21.494" v="1" actId="20577"/>
          <ac:spMkLst>
            <pc:docMk/>
            <pc:sldMk cId="2397427014" sldId="260"/>
            <ac:spMk id="3" creationId="{1A5C5DDA-E83E-3E6D-2BC7-0FB043D159AB}"/>
          </ac:spMkLst>
        </pc:spChg>
      </pc:sldChg>
    </pc:docChg>
  </pc:docChgLst>
  <pc:docChgLst>
    <pc:chgData name="Santeri Tolppanen" userId="S::amk1008237@student.hamk.fi::f4b50eba-3e28-411b-b27d-7301341f9fa6" providerId="AD" clId="Web-{E81B1CE4-B4B8-41A7-E3F2-359183C0A8FC}"/>
    <pc:docChg chg="addSld modSld sldOrd">
      <pc:chgData name="Santeri Tolppanen" userId="S::amk1008237@student.hamk.fi::f4b50eba-3e28-411b-b27d-7301341f9fa6" providerId="AD" clId="Web-{E81B1CE4-B4B8-41A7-E3F2-359183C0A8FC}" dt="2025-10-23T16:13:17.238" v="348" actId="20577"/>
      <pc:docMkLst>
        <pc:docMk/>
      </pc:docMkLst>
      <pc:sldChg chg="modSp">
        <pc:chgData name="Santeri Tolppanen" userId="S::amk1008237@student.hamk.fi::f4b50eba-3e28-411b-b27d-7301341f9fa6" providerId="AD" clId="Web-{E81B1CE4-B4B8-41A7-E3F2-359183C0A8FC}" dt="2025-10-23T16:13:17.238" v="348" actId="20577"/>
        <pc:sldMkLst>
          <pc:docMk/>
          <pc:sldMk cId="2157400909" sldId="257"/>
        </pc:sldMkLst>
        <pc:spChg chg="mod">
          <ac:chgData name="Santeri Tolppanen" userId="S::amk1008237@student.hamk.fi::f4b50eba-3e28-411b-b27d-7301341f9fa6" providerId="AD" clId="Web-{E81B1CE4-B4B8-41A7-E3F2-359183C0A8FC}" dt="2025-10-23T16:07:52.389" v="173" actId="20577"/>
          <ac:spMkLst>
            <pc:docMk/>
            <pc:sldMk cId="2157400909" sldId="257"/>
            <ac:spMk id="2" creationId="{AA047D5B-25DE-BE25-29DF-CD6C097316DC}"/>
          </ac:spMkLst>
        </pc:spChg>
        <pc:spChg chg="mod">
          <ac:chgData name="Santeri Tolppanen" userId="S::amk1008237@student.hamk.fi::f4b50eba-3e28-411b-b27d-7301341f9fa6" providerId="AD" clId="Web-{E81B1CE4-B4B8-41A7-E3F2-359183C0A8FC}" dt="2025-10-23T16:13:17.238" v="348" actId="20577"/>
          <ac:spMkLst>
            <pc:docMk/>
            <pc:sldMk cId="2157400909" sldId="257"/>
            <ac:spMk id="3" creationId="{BBCE2F06-70DD-2C91-108E-7E486C50FE22}"/>
          </ac:spMkLst>
        </pc:spChg>
      </pc:sldChg>
      <pc:sldChg chg="modSp">
        <pc:chgData name="Santeri Tolppanen" userId="S::amk1008237@student.hamk.fi::f4b50eba-3e28-411b-b27d-7301341f9fa6" providerId="AD" clId="Web-{E81B1CE4-B4B8-41A7-E3F2-359183C0A8FC}" dt="2025-10-23T16:05:52.650" v="169" actId="20577"/>
        <pc:sldMkLst>
          <pc:docMk/>
          <pc:sldMk cId="30027197" sldId="259"/>
        </pc:sldMkLst>
        <pc:spChg chg="mod">
          <ac:chgData name="Santeri Tolppanen" userId="S::amk1008237@student.hamk.fi::f4b50eba-3e28-411b-b27d-7301341f9fa6" providerId="AD" clId="Web-{E81B1CE4-B4B8-41A7-E3F2-359183C0A8FC}" dt="2025-10-23T16:05:52.650" v="169" actId="20577"/>
          <ac:spMkLst>
            <pc:docMk/>
            <pc:sldMk cId="30027197" sldId="259"/>
            <ac:spMk id="3" creationId="{0DF8E32A-6361-975E-B083-CB24355CED76}"/>
          </ac:spMkLst>
        </pc:spChg>
      </pc:sldChg>
      <pc:sldChg chg="modSp">
        <pc:chgData name="Santeri Tolppanen" userId="S::amk1008237@student.hamk.fi::f4b50eba-3e28-411b-b27d-7301341f9fa6" providerId="AD" clId="Web-{E81B1CE4-B4B8-41A7-E3F2-359183C0A8FC}" dt="2025-10-23T16:01:35.718" v="95" actId="20577"/>
        <pc:sldMkLst>
          <pc:docMk/>
          <pc:sldMk cId="2397427014" sldId="260"/>
        </pc:sldMkLst>
        <pc:spChg chg="mod">
          <ac:chgData name="Santeri Tolppanen" userId="S::amk1008237@student.hamk.fi::f4b50eba-3e28-411b-b27d-7301341f9fa6" providerId="AD" clId="Web-{E81B1CE4-B4B8-41A7-E3F2-359183C0A8FC}" dt="2025-10-23T16:01:35.718" v="95" actId="20577"/>
          <ac:spMkLst>
            <pc:docMk/>
            <pc:sldMk cId="2397427014" sldId="260"/>
            <ac:spMk id="3" creationId="{1A5C5DDA-E83E-3E6D-2BC7-0FB043D159AB}"/>
          </ac:spMkLst>
        </pc:spChg>
      </pc:sldChg>
      <pc:sldChg chg="modSp">
        <pc:chgData name="Santeri Tolppanen" userId="S::amk1008237@student.hamk.fi::f4b50eba-3e28-411b-b27d-7301341f9fa6" providerId="AD" clId="Web-{E81B1CE4-B4B8-41A7-E3F2-359183C0A8FC}" dt="2025-10-23T16:05:22.649" v="164" actId="20577"/>
        <pc:sldMkLst>
          <pc:docMk/>
          <pc:sldMk cId="3509600038" sldId="261"/>
        </pc:sldMkLst>
        <pc:graphicFrameChg chg="modGraphic">
          <ac:chgData name="Santeri Tolppanen" userId="S::amk1008237@student.hamk.fi::f4b50eba-3e28-411b-b27d-7301341f9fa6" providerId="AD" clId="Web-{E81B1CE4-B4B8-41A7-E3F2-359183C0A8FC}" dt="2025-10-23T16:05:22.649" v="164" actId="20577"/>
          <ac:graphicFrameMkLst>
            <pc:docMk/>
            <pc:sldMk cId="3509600038" sldId="261"/>
            <ac:graphicFrameMk id="5" creationId="{6F528F99-841B-EEA1-8A54-B697D75E5562}"/>
          </ac:graphicFrameMkLst>
        </pc:graphicFrameChg>
      </pc:sldChg>
      <pc:sldChg chg="modSp new ord">
        <pc:chgData name="Santeri Tolppanen" userId="S::amk1008237@student.hamk.fi::f4b50eba-3e28-411b-b27d-7301341f9fa6" providerId="AD" clId="Web-{E81B1CE4-B4B8-41A7-E3F2-359183C0A8FC}" dt="2025-10-23T15:49:20.722" v="30" actId="20577"/>
        <pc:sldMkLst>
          <pc:docMk/>
          <pc:sldMk cId="1994899033" sldId="264"/>
        </pc:sldMkLst>
        <pc:spChg chg="mod">
          <ac:chgData name="Santeri Tolppanen" userId="S::amk1008237@student.hamk.fi::f4b50eba-3e28-411b-b27d-7301341f9fa6" providerId="AD" clId="Web-{E81B1CE4-B4B8-41A7-E3F2-359183C0A8FC}" dt="2025-10-23T15:48:55.737" v="11" actId="20577"/>
          <ac:spMkLst>
            <pc:docMk/>
            <pc:sldMk cId="1994899033" sldId="264"/>
            <ac:spMk id="2" creationId="{CB1CDBC3-2AE5-D331-00C7-36DF8DCBFBBD}"/>
          </ac:spMkLst>
        </pc:spChg>
        <pc:spChg chg="mod">
          <ac:chgData name="Santeri Tolppanen" userId="S::amk1008237@student.hamk.fi::f4b50eba-3e28-411b-b27d-7301341f9fa6" providerId="AD" clId="Web-{E81B1CE4-B4B8-41A7-E3F2-359183C0A8FC}" dt="2025-10-23T15:49:20.722" v="30" actId="20577"/>
          <ac:spMkLst>
            <pc:docMk/>
            <pc:sldMk cId="1994899033" sldId="264"/>
            <ac:spMk id="3" creationId="{37670E69-8D10-36C6-1B0A-D833C5AA8D5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9C6106-17DD-48B2-A743-FBA2C063634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DA083A-C762-4165-A19E-00A3BE614EA5}">
      <dgm:prSet/>
      <dgm:spPr/>
      <dgm:t>
        <a:bodyPr/>
        <a:lstStyle/>
        <a:p>
          <a:r>
            <a:rPr lang="en-US"/>
            <a:t>Application is programmed work in web browser trough localhost, which means that it actually runs only inside your computer, thus does not need any network connection.</a:t>
          </a:r>
        </a:p>
      </dgm:t>
    </dgm:pt>
    <dgm:pt modelId="{3C67DE3D-DE9E-4AC3-831C-776C171924BA}" type="parTrans" cxnId="{19B1200A-5F96-49DD-9F67-F1CF1D8A6A1F}">
      <dgm:prSet/>
      <dgm:spPr/>
      <dgm:t>
        <a:bodyPr/>
        <a:lstStyle/>
        <a:p>
          <a:endParaRPr lang="en-US"/>
        </a:p>
      </dgm:t>
    </dgm:pt>
    <dgm:pt modelId="{DFA3114C-97F4-45D4-804F-51DF1B2713F9}" type="sibTrans" cxnId="{19B1200A-5F96-49DD-9F67-F1CF1D8A6A1F}">
      <dgm:prSet/>
      <dgm:spPr/>
      <dgm:t>
        <a:bodyPr/>
        <a:lstStyle/>
        <a:p>
          <a:endParaRPr lang="en-US"/>
        </a:p>
      </dgm:t>
    </dgm:pt>
    <dgm:pt modelId="{AF505AB7-694F-4C46-94D2-FB11017018DB}">
      <dgm:prSet/>
      <dgm:spPr/>
      <dgm:t>
        <a:bodyPr/>
        <a:lstStyle/>
        <a:p>
          <a:r>
            <a:rPr lang="en-US"/>
            <a:t>Applications main functions and graphical user interface are implemented with HTML, CSS and C# programming language to work inside the browser.</a:t>
          </a:r>
        </a:p>
      </dgm:t>
    </dgm:pt>
    <dgm:pt modelId="{3C2BC551-F823-4F36-9188-C4F4AB38FF1E}" type="parTrans" cxnId="{D61CF99C-F00E-41C0-8391-48E5652FDD51}">
      <dgm:prSet/>
      <dgm:spPr/>
      <dgm:t>
        <a:bodyPr/>
        <a:lstStyle/>
        <a:p>
          <a:endParaRPr lang="en-US"/>
        </a:p>
      </dgm:t>
    </dgm:pt>
    <dgm:pt modelId="{855A0FBE-1A50-4A6E-8B34-F213B02D258D}" type="sibTrans" cxnId="{D61CF99C-F00E-41C0-8391-48E5652FDD51}">
      <dgm:prSet/>
      <dgm:spPr/>
      <dgm:t>
        <a:bodyPr/>
        <a:lstStyle/>
        <a:p>
          <a:endParaRPr lang="en-US"/>
        </a:p>
      </dgm:t>
    </dgm:pt>
    <dgm:pt modelId="{36AEE823-9DDC-4782-B3DE-0FAB84197361}">
      <dgm:prSet/>
      <dgm:spPr/>
      <dgm:t>
        <a:bodyPr/>
        <a:lstStyle/>
        <a:p>
          <a:r>
            <a:rPr lang="en-US"/>
            <a:t>Program handles storing of the information inside a dedicated .JSON type files in specific location on your computers hard drive. </a:t>
          </a:r>
        </a:p>
      </dgm:t>
    </dgm:pt>
    <dgm:pt modelId="{0A3ECAB5-CDB0-499B-ABBC-119439A32101}" type="parTrans" cxnId="{9AA70AF1-1727-41F2-8CB7-8DB4C23596DB}">
      <dgm:prSet/>
      <dgm:spPr/>
      <dgm:t>
        <a:bodyPr/>
        <a:lstStyle/>
        <a:p>
          <a:endParaRPr lang="en-US"/>
        </a:p>
      </dgm:t>
    </dgm:pt>
    <dgm:pt modelId="{B28B6226-CB23-45F3-8EB5-D4DAEF21B88E}" type="sibTrans" cxnId="{9AA70AF1-1727-41F2-8CB7-8DB4C23596DB}">
      <dgm:prSet/>
      <dgm:spPr/>
      <dgm:t>
        <a:bodyPr/>
        <a:lstStyle/>
        <a:p>
          <a:endParaRPr lang="en-US"/>
        </a:p>
      </dgm:t>
    </dgm:pt>
    <dgm:pt modelId="{572BD3A4-0F79-40F2-BD87-732B628066FC}">
      <dgm:prSet/>
      <dgm:spPr/>
      <dgm:t>
        <a:bodyPr/>
        <a:lstStyle/>
        <a:p>
          <a:r>
            <a:rPr lang="en-US"/>
            <a:t>Program also encrypts your personal user information so that no one else can read them without knowing your password.</a:t>
          </a:r>
        </a:p>
      </dgm:t>
    </dgm:pt>
    <dgm:pt modelId="{93D98E24-9434-4ECB-A987-6350B0A4FFAC}" type="parTrans" cxnId="{E741437D-E25E-4569-9849-BC2CBAF22437}">
      <dgm:prSet/>
      <dgm:spPr/>
      <dgm:t>
        <a:bodyPr/>
        <a:lstStyle/>
        <a:p>
          <a:endParaRPr lang="en-US"/>
        </a:p>
      </dgm:t>
    </dgm:pt>
    <dgm:pt modelId="{0AA9FDB3-215D-4537-A14A-9E40B11F109F}" type="sibTrans" cxnId="{E741437D-E25E-4569-9849-BC2CBAF22437}">
      <dgm:prSet/>
      <dgm:spPr/>
      <dgm:t>
        <a:bodyPr/>
        <a:lstStyle/>
        <a:p>
          <a:endParaRPr lang="en-US"/>
        </a:p>
      </dgm:t>
    </dgm:pt>
    <dgm:pt modelId="{D273F063-2441-4988-9465-E65783A2A844}" type="pres">
      <dgm:prSet presAssocID="{D49C6106-17DD-48B2-A743-FBA2C0636345}" presName="root" presStyleCnt="0">
        <dgm:presLayoutVars>
          <dgm:dir/>
          <dgm:resizeHandles val="exact"/>
        </dgm:presLayoutVars>
      </dgm:prSet>
      <dgm:spPr/>
    </dgm:pt>
    <dgm:pt modelId="{655A0255-2AD4-4AC2-BC43-FDCA4EA54FA3}" type="pres">
      <dgm:prSet presAssocID="{59DA083A-C762-4165-A19E-00A3BE614EA5}" presName="compNode" presStyleCnt="0"/>
      <dgm:spPr/>
    </dgm:pt>
    <dgm:pt modelId="{7A85AAD7-4E25-439E-AD1E-EFB5D8833020}" type="pres">
      <dgm:prSet presAssocID="{59DA083A-C762-4165-A19E-00A3BE614E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EFCB05B-31DC-444D-A0EA-436F799FF19C}" type="pres">
      <dgm:prSet presAssocID="{59DA083A-C762-4165-A19E-00A3BE614EA5}" presName="spaceRect" presStyleCnt="0"/>
      <dgm:spPr/>
    </dgm:pt>
    <dgm:pt modelId="{2128AE25-7FC4-457F-8CC3-813C9A6AEBBF}" type="pres">
      <dgm:prSet presAssocID="{59DA083A-C762-4165-A19E-00A3BE614EA5}" presName="textRect" presStyleLbl="revTx" presStyleIdx="0" presStyleCnt="4">
        <dgm:presLayoutVars>
          <dgm:chMax val="1"/>
          <dgm:chPref val="1"/>
        </dgm:presLayoutVars>
      </dgm:prSet>
      <dgm:spPr/>
    </dgm:pt>
    <dgm:pt modelId="{3C47CCB7-33A7-49B6-A6FB-51790875F875}" type="pres">
      <dgm:prSet presAssocID="{DFA3114C-97F4-45D4-804F-51DF1B2713F9}" presName="sibTrans" presStyleCnt="0"/>
      <dgm:spPr/>
    </dgm:pt>
    <dgm:pt modelId="{55A4D0B7-D192-4531-88FB-6F7DDBEB9E55}" type="pres">
      <dgm:prSet presAssocID="{AF505AB7-694F-4C46-94D2-FB11017018DB}" presName="compNode" presStyleCnt="0"/>
      <dgm:spPr/>
    </dgm:pt>
    <dgm:pt modelId="{BA3D4EB0-E3A1-4A4C-A9D7-E4CECF063278}" type="pres">
      <dgm:prSet presAssocID="{AF505AB7-694F-4C46-94D2-FB11017018D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729C95D3-D562-4FBD-BD8E-5A055748E252}" type="pres">
      <dgm:prSet presAssocID="{AF505AB7-694F-4C46-94D2-FB11017018DB}" presName="spaceRect" presStyleCnt="0"/>
      <dgm:spPr/>
    </dgm:pt>
    <dgm:pt modelId="{4692AD89-6E31-4390-92DB-DB35746DC4B2}" type="pres">
      <dgm:prSet presAssocID="{AF505AB7-694F-4C46-94D2-FB11017018DB}" presName="textRect" presStyleLbl="revTx" presStyleIdx="1" presStyleCnt="4">
        <dgm:presLayoutVars>
          <dgm:chMax val="1"/>
          <dgm:chPref val="1"/>
        </dgm:presLayoutVars>
      </dgm:prSet>
      <dgm:spPr/>
    </dgm:pt>
    <dgm:pt modelId="{B12F9896-1A5C-424C-86E5-995712040392}" type="pres">
      <dgm:prSet presAssocID="{855A0FBE-1A50-4A6E-8B34-F213B02D258D}" presName="sibTrans" presStyleCnt="0"/>
      <dgm:spPr/>
    </dgm:pt>
    <dgm:pt modelId="{A5CDAAA9-5825-44A2-85BB-51FA57301BD1}" type="pres">
      <dgm:prSet presAssocID="{36AEE823-9DDC-4782-B3DE-0FAB84197361}" presName="compNode" presStyleCnt="0"/>
      <dgm:spPr/>
    </dgm:pt>
    <dgm:pt modelId="{090E077C-6F1A-4890-B37C-694F0CB40D07}" type="pres">
      <dgm:prSet presAssocID="{36AEE823-9DDC-4782-B3DE-0FAB841973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DC1E3E4B-C05F-420E-AA06-3983C974BB66}" type="pres">
      <dgm:prSet presAssocID="{36AEE823-9DDC-4782-B3DE-0FAB84197361}" presName="spaceRect" presStyleCnt="0"/>
      <dgm:spPr/>
    </dgm:pt>
    <dgm:pt modelId="{64586627-6727-42A5-895E-C83D76D47949}" type="pres">
      <dgm:prSet presAssocID="{36AEE823-9DDC-4782-B3DE-0FAB84197361}" presName="textRect" presStyleLbl="revTx" presStyleIdx="2" presStyleCnt="4">
        <dgm:presLayoutVars>
          <dgm:chMax val="1"/>
          <dgm:chPref val="1"/>
        </dgm:presLayoutVars>
      </dgm:prSet>
      <dgm:spPr/>
    </dgm:pt>
    <dgm:pt modelId="{E8B802EF-8F8A-42CE-869E-6E2BC4A3CC70}" type="pres">
      <dgm:prSet presAssocID="{B28B6226-CB23-45F3-8EB5-D4DAEF21B88E}" presName="sibTrans" presStyleCnt="0"/>
      <dgm:spPr/>
    </dgm:pt>
    <dgm:pt modelId="{B4EC5430-D770-43FE-9385-42D9040EBDDF}" type="pres">
      <dgm:prSet presAssocID="{572BD3A4-0F79-40F2-BD87-732B628066FC}" presName="compNode" presStyleCnt="0"/>
      <dgm:spPr/>
    </dgm:pt>
    <dgm:pt modelId="{969C8EF9-ABAF-4C15-858F-BFEEDCF4532A}" type="pres">
      <dgm:prSet presAssocID="{572BD3A4-0F79-40F2-BD87-732B628066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1B02F9D8-458D-404F-9F46-289E1BC41535}" type="pres">
      <dgm:prSet presAssocID="{572BD3A4-0F79-40F2-BD87-732B628066FC}" presName="spaceRect" presStyleCnt="0"/>
      <dgm:spPr/>
    </dgm:pt>
    <dgm:pt modelId="{559445F3-2A84-4A03-B2D6-5DD6DAAA876C}" type="pres">
      <dgm:prSet presAssocID="{572BD3A4-0F79-40F2-BD87-732B628066FC}" presName="textRect" presStyleLbl="revTx" presStyleIdx="3" presStyleCnt="4">
        <dgm:presLayoutVars>
          <dgm:chMax val="1"/>
          <dgm:chPref val="1"/>
        </dgm:presLayoutVars>
      </dgm:prSet>
      <dgm:spPr/>
    </dgm:pt>
  </dgm:ptLst>
  <dgm:cxnLst>
    <dgm:cxn modelId="{19B1200A-5F96-49DD-9F67-F1CF1D8A6A1F}" srcId="{D49C6106-17DD-48B2-A743-FBA2C0636345}" destId="{59DA083A-C762-4165-A19E-00A3BE614EA5}" srcOrd="0" destOrd="0" parTransId="{3C67DE3D-DE9E-4AC3-831C-776C171924BA}" sibTransId="{DFA3114C-97F4-45D4-804F-51DF1B2713F9}"/>
    <dgm:cxn modelId="{EDA25C3C-4CDB-4B54-BF50-24F3086C9B33}" type="presOf" srcId="{D49C6106-17DD-48B2-A743-FBA2C0636345}" destId="{D273F063-2441-4988-9465-E65783A2A844}" srcOrd="0" destOrd="0" presId="urn:microsoft.com/office/officeart/2018/2/layout/IconLabelList"/>
    <dgm:cxn modelId="{D671E155-A3D0-45F5-872A-D293FD05E4C7}" type="presOf" srcId="{572BD3A4-0F79-40F2-BD87-732B628066FC}" destId="{559445F3-2A84-4A03-B2D6-5DD6DAAA876C}" srcOrd="0" destOrd="0" presId="urn:microsoft.com/office/officeart/2018/2/layout/IconLabelList"/>
    <dgm:cxn modelId="{E741437D-E25E-4569-9849-BC2CBAF22437}" srcId="{D49C6106-17DD-48B2-A743-FBA2C0636345}" destId="{572BD3A4-0F79-40F2-BD87-732B628066FC}" srcOrd="3" destOrd="0" parTransId="{93D98E24-9434-4ECB-A987-6350B0A4FFAC}" sibTransId="{0AA9FDB3-215D-4537-A14A-9E40B11F109F}"/>
    <dgm:cxn modelId="{D61CF99C-F00E-41C0-8391-48E5652FDD51}" srcId="{D49C6106-17DD-48B2-A743-FBA2C0636345}" destId="{AF505AB7-694F-4C46-94D2-FB11017018DB}" srcOrd="1" destOrd="0" parTransId="{3C2BC551-F823-4F36-9188-C4F4AB38FF1E}" sibTransId="{855A0FBE-1A50-4A6E-8B34-F213B02D258D}"/>
    <dgm:cxn modelId="{A44D51A4-1D84-4E7C-AA59-73505EF082EE}" type="presOf" srcId="{36AEE823-9DDC-4782-B3DE-0FAB84197361}" destId="{64586627-6727-42A5-895E-C83D76D47949}" srcOrd="0" destOrd="0" presId="urn:microsoft.com/office/officeart/2018/2/layout/IconLabelList"/>
    <dgm:cxn modelId="{F008AED2-9BAE-4B5B-8E80-3BE6C29ED16E}" type="presOf" srcId="{59DA083A-C762-4165-A19E-00A3BE614EA5}" destId="{2128AE25-7FC4-457F-8CC3-813C9A6AEBBF}" srcOrd="0" destOrd="0" presId="urn:microsoft.com/office/officeart/2018/2/layout/IconLabelList"/>
    <dgm:cxn modelId="{690401D9-240B-4FAB-888A-44A52B07BE1A}" type="presOf" srcId="{AF505AB7-694F-4C46-94D2-FB11017018DB}" destId="{4692AD89-6E31-4390-92DB-DB35746DC4B2}" srcOrd="0" destOrd="0" presId="urn:microsoft.com/office/officeart/2018/2/layout/IconLabelList"/>
    <dgm:cxn modelId="{9AA70AF1-1727-41F2-8CB7-8DB4C23596DB}" srcId="{D49C6106-17DD-48B2-A743-FBA2C0636345}" destId="{36AEE823-9DDC-4782-B3DE-0FAB84197361}" srcOrd="2" destOrd="0" parTransId="{0A3ECAB5-CDB0-499B-ABBC-119439A32101}" sibTransId="{B28B6226-CB23-45F3-8EB5-D4DAEF21B88E}"/>
    <dgm:cxn modelId="{8DEE6136-D58D-4627-9CF6-23015887964A}" type="presParOf" srcId="{D273F063-2441-4988-9465-E65783A2A844}" destId="{655A0255-2AD4-4AC2-BC43-FDCA4EA54FA3}" srcOrd="0" destOrd="0" presId="urn:microsoft.com/office/officeart/2018/2/layout/IconLabelList"/>
    <dgm:cxn modelId="{34B5B131-6203-48C3-9945-D8B0B5AB5370}" type="presParOf" srcId="{655A0255-2AD4-4AC2-BC43-FDCA4EA54FA3}" destId="{7A85AAD7-4E25-439E-AD1E-EFB5D8833020}" srcOrd="0" destOrd="0" presId="urn:microsoft.com/office/officeart/2018/2/layout/IconLabelList"/>
    <dgm:cxn modelId="{FAE94BE3-3E36-4C74-8143-A5E0246C7985}" type="presParOf" srcId="{655A0255-2AD4-4AC2-BC43-FDCA4EA54FA3}" destId="{1EFCB05B-31DC-444D-A0EA-436F799FF19C}" srcOrd="1" destOrd="0" presId="urn:microsoft.com/office/officeart/2018/2/layout/IconLabelList"/>
    <dgm:cxn modelId="{870FA09E-A398-4EF2-9EF6-0602D88C62C5}" type="presParOf" srcId="{655A0255-2AD4-4AC2-BC43-FDCA4EA54FA3}" destId="{2128AE25-7FC4-457F-8CC3-813C9A6AEBBF}" srcOrd="2" destOrd="0" presId="urn:microsoft.com/office/officeart/2018/2/layout/IconLabelList"/>
    <dgm:cxn modelId="{8614EC09-A026-4A4F-A8FA-7665A27AF3D8}" type="presParOf" srcId="{D273F063-2441-4988-9465-E65783A2A844}" destId="{3C47CCB7-33A7-49B6-A6FB-51790875F875}" srcOrd="1" destOrd="0" presId="urn:microsoft.com/office/officeart/2018/2/layout/IconLabelList"/>
    <dgm:cxn modelId="{5C31452E-12F1-486F-812C-69822709C7FE}" type="presParOf" srcId="{D273F063-2441-4988-9465-E65783A2A844}" destId="{55A4D0B7-D192-4531-88FB-6F7DDBEB9E55}" srcOrd="2" destOrd="0" presId="urn:microsoft.com/office/officeart/2018/2/layout/IconLabelList"/>
    <dgm:cxn modelId="{B9D08114-5C74-495B-9747-79BC81655F02}" type="presParOf" srcId="{55A4D0B7-D192-4531-88FB-6F7DDBEB9E55}" destId="{BA3D4EB0-E3A1-4A4C-A9D7-E4CECF063278}" srcOrd="0" destOrd="0" presId="urn:microsoft.com/office/officeart/2018/2/layout/IconLabelList"/>
    <dgm:cxn modelId="{0DCC6B87-6680-48D6-9A23-85D096ECDD92}" type="presParOf" srcId="{55A4D0B7-D192-4531-88FB-6F7DDBEB9E55}" destId="{729C95D3-D562-4FBD-BD8E-5A055748E252}" srcOrd="1" destOrd="0" presId="urn:microsoft.com/office/officeart/2018/2/layout/IconLabelList"/>
    <dgm:cxn modelId="{6589C7D7-B2F8-48FC-9007-F41C74DADDBB}" type="presParOf" srcId="{55A4D0B7-D192-4531-88FB-6F7DDBEB9E55}" destId="{4692AD89-6E31-4390-92DB-DB35746DC4B2}" srcOrd="2" destOrd="0" presId="urn:microsoft.com/office/officeart/2018/2/layout/IconLabelList"/>
    <dgm:cxn modelId="{260011D2-9865-42A9-ADE9-5430F1E8149F}" type="presParOf" srcId="{D273F063-2441-4988-9465-E65783A2A844}" destId="{B12F9896-1A5C-424C-86E5-995712040392}" srcOrd="3" destOrd="0" presId="urn:microsoft.com/office/officeart/2018/2/layout/IconLabelList"/>
    <dgm:cxn modelId="{D7DF205E-5458-43CB-A09A-434E109B765D}" type="presParOf" srcId="{D273F063-2441-4988-9465-E65783A2A844}" destId="{A5CDAAA9-5825-44A2-85BB-51FA57301BD1}" srcOrd="4" destOrd="0" presId="urn:microsoft.com/office/officeart/2018/2/layout/IconLabelList"/>
    <dgm:cxn modelId="{7A885858-48B8-4406-AC03-38530BCAB189}" type="presParOf" srcId="{A5CDAAA9-5825-44A2-85BB-51FA57301BD1}" destId="{090E077C-6F1A-4890-B37C-694F0CB40D07}" srcOrd="0" destOrd="0" presId="urn:microsoft.com/office/officeart/2018/2/layout/IconLabelList"/>
    <dgm:cxn modelId="{653C7E56-C4DD-4B32-A88D-69B2038D6A50}" type="presParOf" srcId="{A5CDAAA9-5825-44A2-85BB-51FA57301BD1}" destId="{DC1E3E4B-C05F-420E-AA06-3983C974BB66}" srcOrd="1" destOrd="0" presId="urn:microsoft.com/office/officeart/2018/2/layout/IconLabelList"/>
    <dgm:cxn modelId="{8CB6D5E1-CFDA-448A-AB0B-6FB7C2BDD2D9}" type="presParOf" srcId="{A5CDAAA9-5825-44A2-85BB-51FA57301BD1}" destId="{64586627-6727-42A5-895E-C83D76D47949}" srcOrd="2" destOrd="0" presId="urn:microsoft.com/office/officeart/2018/2/layout/IconLabelList"/>
    <dgm:cxn modelId="{3FC8E664-A104-4A20-A6E5-DD5C93D55594}" type="presParOf" srcId="{D273F063-2441-4988-9465-E65783A2A844}" destId="{E8B802EF-8F8A-42CE-869E-6E2BC4A3CC70}" srcOrd="5" destOrd="0" presId="urn:microsoft.com/office/officeart/2018/2/layout/IconLabelList"/>
    <dgm:cxn modelId="{57B97F0F-A161-4664-9C0E-E5442E4EEAA2}" type="presParOf" srcId="{D273F063-2441-4988-9465-E65783A2A844}" destId="{B4EC5430-D770-43FE-9385-42D9040EBDDF}" srcOrd="6" destOrd="0" presId="urn:microsoft.com/office/officeart/2018/2/layout/IconLabelList"/>
    <dgm:cxn modelId="{D020B317-CF44-43E2-B885-B3E85059A7A1}" type="presParOf" srcId="{B4EC5430-D770-43FE-9385-42D9040EBDDF}" destId="{969C8EF9-ABAF-4C15-858F-BFEEDCF4532A}" srcOrd="0" destOrd="0" presId="urn:microsoft.com/office/officeart/2018/2/layout/IconLabelList"/>
    <dgm:cxn modelId="{E24EF141-5846-449C-878E-F8D5FB53A87E}" type="presParOf" srcId="{B4EC5430-D770-43FE-9385-42D9040EBDDF}" destId="{1B02F9D8-458D-404F-9F46-289E1BC41535}" srcOrd="1" destOrd="0" presId="urn:microsoft.com/office/officeart/2018/2/layout/IconLabelList"/>
    <dgm:cxn modelId="{C3DBF5C2-B30D-4CCF-BCA2-01FDD8E719EF}" type="presParOf" srcId="{B4EC5430-D770-43FE-9385-42D9040EBDDF}" destId="{559445F3-2A84-4A03-B2D6-5DD6DAAA876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398D6-3013-445E-A9ED-001B727B081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C42936E-E350-41F9-A189-014116206C2B}">
      <dgm:prSet/>
      <dgm:spPr/>
      <dgm:t>
        <a:bodyPr/>
        <a:lstStyle/>
        <a:p>
          <a:pPr rtl="0">
            <a:lnSpc>
              <a:spcPct val="100000"/>
            </a:lnSpc>
          </a:pPr>
          <a:r>
            <a:rPr lang="en-US"/>
            <a:t>Work with the project has been </a:t>
          </a:r>
          <a:r>
            <a:rPr lang="en-US">
              <a:latin typeface="Neue Haas Grotesk Text Pro"/>
            </a:rPr>
            <a:t>an </a:t>
          </a:r>
          <a:r>
            <a:rPr lang="en-US"/>
            <a:t>eye </a:t>
          </a:r>
          <a:r>
            <a:rPr lang="en-US">
              <a:latin typeface="Neue Haas Grotesk Text Pro"/>
            </a:rPr>
            <a:t>opener;</a:t>
          </a:r>
          <a:r>
            <a:rPr lang="en-US"/>
            <a:t> </a:t>
          </a:r>
          <a:r>
            <a:rPr lang="en-US">
              <a:latin typeface="Neue Haas Grotesk Text Pro"/>
            </a:rPr>
            <a:t>There</a:t>
          </a:r>
          <a:r>
            <a:rPr lang="en-US"/>
            <a:t> is a lot to do even </a:t>
          </a:r>
          <a:r>
            <a:rPr lang="en-US">
              <a:latin typeface="Neue Haas Grotesk Text Pro"/>
            </a:rPr>
            <a:t>in smaller scale applications like ours</a:t>
          </a:r>
          <a:r>
            <a:rPr lang="en-US"/>
            <a:t>.</a:t>
          </a:r>
        </a:p>
      </dgm:t>
    </dgm:pt>
    <dgm:pt modelId="{FE9182EA-1F93-4337-B786-023C0F2A03E5}" type="parTrans" cxnId="{36170BF8-FB14-4E0F-B03F-81BD5D2663D4}">
      <dgm:prSet/>
      <dgm:spPr/>
      <dgm:t>
        <a:bodyPr/>
        <a:lstStyle/>
        <a:p>
          <a:endParaRPr lang="en-US"/>
        </a:p>
      </dgm:t>
    </dgm:pt>
    <dgm:pt modelId="{5C252524-34BF-4695-A59A-749B42099865}" type="sibTrans" cxnId="{36170BF8-FB14-4E0F-B03F-81BD5D2663D4}">
      <dgm:prSet/>
      <dgm:spPr/>
      <dgm:t>
        <a:bodyPr/>
        <a:lstStyle/>
        <a:p>
          <a:endParaRPr lang="en-US"/>
        </a:p>
      </dgm:t>
    </dgm:pt>
    <dgm:pt modelId="{1077AE62-DF0A-4E9A-BB4B-2C2B7068E706}">
      <dgm:prSet/>
      <dgm:spPr/>
      <dgm:t>
        <a:bodyPr/>
        <a:lstStyle/>
        <a:p>
          <a:pPr rtl="0">
            <a:lnSpc>
              <a:spcPct val="100000"/>
            </a:lnSpc>
          </a:pPr>
          <a:r>
            <a:rPr lang="en-US">
              <a:latin typeface="Neue Haas Grotesk Text Pro"/>
            </a:rPr>
            <a:t>The project</a:t>
          </a:r>
          <a:r>
            <a:rPr lang="en-US"/>
            <a:t> went well even </a:t>
          </a:r>
          <a:r>
            <a:rPr lang="en-US">
              <a:latin typeface="Neue Haas Grotesk Text Pro"/>
            </a:rPr>
            <a:t>though </a:t>
          </a:r>
          <a:r>
            <a:rPr lang="en-US"/>
            <a:t>all of the team members were beginners, due to the fact that everyone gave their best </a:t>
          </a:r>
          <a:r>
            <a:rPr lang="en-US">
              <a:latin typeface="Neue Haas Grotesk Text Pro"/>
            </a:rPr>
            <a:t>effort </a:t>
          </a:r>
          <a:r>
            <a:rPr lang="en-US"/>
            <a:t>throughout the project.</a:t>
          </a:r>
        </a:p>
      </dgm:t>
    </dgm:pt>
    <dgm:pt modelId="{71FFEE0B-E6C5-46DB-922A-9E4F5B9ABE87}" type="parTrans" cxnId="{C8E59A27-D733-4CCF-AB2F-45DE048A39F4}">
      <dgm:prSet/>
      <dgm:spPr/>
      <dgm:t>
        <a:bodyPr/>
        <a:lstStyle/>
        <a:p>
          <a:endParaRPr lang="en-US"/>
        </a:p>
      </dgm:t>
    </dgm:pt>
    <dgm:pt modelId="{01548BD1-0EB8-4519-A27E-E437FB0FE5F2}" type="sibTrans" cxnId="{C8E59A27-D733-4CCF-AB2F-45DE048A39F4}">
      <dgm:prSet/>
      <dgm:spPr/>
      <dgm:t>
        <a:bodyPr/>
        <a:lstStyle/>
        <a:p>
          <a:endParaRPr lang="en-US"/>
        </a:p>
      </dgm:t>
    </dgm:pt>
    <dgm:pt modelId="{D134964A-6811-478C-BDEA-D006E2AE5976}" type="pres">
      <dgm:prSet presAssocID="{C81398D6-3013-445E-A9ED-001B727B081B}" presName="root" presStyleCnt="0">
        <dgm:presLayoutVars>
          <dgm:dir/>
          <dgm:resizeHandles val="exact"/>
        </dgm:presLayoutVars>
      </dgm:prSet>
      <dgm:spPr/>
    </dgm:pt>
    <dgm:pt modelId="{C6AA4AEF-1A5C-4B5C-9E94-2D842A4CE879}" type="pres">
      <dgm:prSet presAssocID="{7C42936E-E350-41F9-A189-014116206C2B}" presName="compNode" presStyleCnt="0"/>
      <dgm:spPr/>
    </dgm:pt>
    <dgm:pt modelId="{2F4E3ADD-0A51-410D-B951-EF882A300EA2}" type="pres">
      <dgm:prSet presAssocID="{7C42936E-E350-41F9-A189-014116206C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ight Bulb and Gear"/>
        </a:ext>
      </dgm:extLst>
    </dgm:pt>
    <dgm:pt modelId="{F2C761AE-B7DE-4A05-83AC-E3B978F06189}" type="pres">
      <dgm:prSet presAssocID="{7C42936E-E350-41F9-A189-014116206C2B}" presName="spaceRect" presStyleCnt="0"/>
      <dgm:spPr/>
    </dgm:pt>
    <dgm:pt modelId="{2290C9F5-481F-42E1-9B64-21D92E3C9D1B}" type="pres">
      <dgm:prSet presAssocID="{7C42936E-E350-41F9-A189-014116206C2B}" presName="textRect" presStyleLbl="revTx" presStyleIdx="0" presStyleCnt="2">
        <dgm:presLayoutVars>
          <dgm:chMax val="1"/>
          <dgm:chPref val="1"/>
        </dgm:presLayoutVars>
      </dgm:prSet>
      <dgm:spPr/>
    </dgm:pt>
    <dgm:pt modelId="{D73E4E14-C476-466A-A593-190CE364D897}" type="pres">
      <dgm:prSet presAssocID="{5C252524-34BF-4695-A59A-749B42099865}" presName="sibTrans" presStyleCnt="0"/>
      <dgm:spPr/>
    </dgm:pt>
    <dgm:pt modelId="{EC5B6F2D-48E1-47CF-A436-EFE74FB37BE7}" type="pres">
      <dgm:prSet presAssocID="{1077AE62-DF0A-4E9A-BB4B-2C2B7068E706}" presName="compNode" presStyleCnt="0"/>
      <dgm:spPr/>
    </dgm:pt>
    <dgm:pt modelId="{F6710E95-4B29-4B95-B5AB-434F0ED816DA}" type="pres">
      <dgm:prSet presAssocID="{1077AE62-DF0A-4E9A-BB4B-2C2B7068E70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eeting"/>
        </a:ext>
      </dgm:extLst>
    </dgm:pt>
    <dgm:pt modelId="{66C233B6-DD8D-4718-8E73-116627C73A2D}" type="pres">
      <dgm:prSet presAssocID="{1077AE62-DF0A-4E9A-BB4B-2C2B7068E706}" presName="spaceRect" presStyleCnt="0"/>
      <dgm:spPr/>
    </dgm:pt>
    <dgm:pt modelId="{0AF74F89-E280-48F1-AD57-3F0015CCA1E6}" type="pres">
      <dgm:prSet presAssocID="{1077AE62-DF0A-4E9A-BB4B-2C2B7068E706}" presName="textRect" presStyleLbl="revTx" presStyleIdx="1" presStyleCnt="2">
        <dgm:presLayoutVars>
          <dgm:chMax val="1"/>
          <dgm:chPref val="1"/>
        </dgm:presLayoutVars>
      </dgm:prSet>
      <dgm:spPr/>
    </dgm:pt>
  </dgm:ptLst>
  <dgm:cxnLst>
    <dgm:cxn modelId="{C8E59A27-D733-4CCF-AB2F-45DE048A39F4}" srcId="{C81398D6-3013-445E-A9ED-001B727B081B}" destId="{1077AE62-DF0A-4E9A-BB4B-2C2B7068E706}" srcOrd="1" destOrd="0" parTransId="{71FFEE0B-E6C5-46DB-922A-9E4F5B9ABE87}" sibTransId="{01548BD1-0EB8-4519-A27E-E437FB0FE5F2}"/>
    <dgm:cxn modelId="{3DA8DF32-C2B1-4AB7-8D1C-3C2FAF0930F4}" type="presOf" srcId="{1077AE62-DF0A-4E9A-BB4B-2C2B7068E706}" destId="{0AF74F89-E280-48F1-AD57-3F0015CCA1E6}" srcOrd="0" destOrd="0" presId="urn:microsoft.com/office/officeart/2018/2/layout/IconLabelList"/>
    <dgm:cxn modelId="{F1E0689B-45C7-4E08-AEDA-16BF2495CA69}" type="presOf" srcId="{C81398D6-3013-445E-A9ED-001B727B081B}" destId="{D134964A-6811-478C-BDEA-D006E2AE5976}" srcOrd="0" destOrd="0" presId="urn:microsoft.com/office/officeart/2018/2/layout/IconLabelList"/>
    <dgm:cxn modelId="{36170BF8-FB14-4E0F-B03F-81BD5D2663D4}" srcId="{C81398D6-3013-445E-A9ED-001B727B081B}" destId="{7C42936E-E350-41F9-A189-014116206C2B}" srcOrd="0" destOrd="0" parTransId="{FE9182EA-1F93-4337-B786-023C0F2A03E5}" sibTransId="{5C252524-34BF-4695-A59A-749B42099865}"/>
    <dgm:cxn modelId="{690B6CFC-8349-428E-82BE-74EB09D67956}" type="presOf" srcId="{7C42936E-E350-41F9-A189-014116206C2B}" destId="{2290C9F5-481F-42E1-9B64-21D92E3C9D1B}" srcOrd="0" destOrd="0" presId="urn:microsoft.com/office/officeart/2018/2/layout/IconLabelList"/>
    <dgm:cxn modelId="{32885BE4-2D5D-4C0F-A914-F58CA2C99E4C}" type="presParOf" srcId="{D134964A-6811-478C-BDEA-D006E2AE5976}" destId="{C6AA4AEF-1A5C-4B5C-9E94-2D842A4CE879}" srcOrd="0" destOrd="0" presId="urn:microsoft.com/office/officeart/2018/2/layout/IconLabelList"/>
    <dgm:cxn modelId="{A1B35F56-25A0-437C-BD8B-7C3CF6162FEA}" type="presParOf" srcId="{C6AA4AEF-1A5C-4B5C-9E94-2D842A4CE879}" destId="{2F4E3ADD-0A51-410D-B951-EF882A300EA2}" srcOrd="0" destOrd="0" presId="urn:microsoft.com/office/officeart/2018/2/layout/IconLabelList"/>
    <dgm:cxn modelId="{5CF6D026-609B-45B2-A0D7-966B1A4045F2}" type="presParOf" srcId="{C6AA4AEF-1A5C-4B5C-9E94-2D842A4CE879}" destId="{F2C761AE-B7DE-4A05-83AC-E3B978F06189}" srcOrd="1" destOrd="0" presId="urn:microsoft.com/office/officeart/2018/2/layout/IconLabelList"/>
    <dgm:cxn modelId="{01BF6F8B-A623-453E-AD6C-497569C0823F}" type="presParOf" srcId="{C6AA4AEF-1A5C-4B5C-9E94-2D842A4CE879}" destId="{2290C9F5-481F-42E1-9B64-21D92E3C9D1B}" srcOrd="2" destOrd="0" presId="urn:microsoft.com/office/officeart/2018/2/layout/IconLabelList"/>
    <dgm:cxn modelId="{5A34E36B-F56E-4EA7-B3C8-B2E6175B1B10}" type="presParOf" srcId="{D134964A-6811-478C-BDEA-D006E2AE5976}" destId="{D73E4E14-C476-466A-A593-190CE364D897}" srcOrd="1" destOrd="0" presId="urn:microsoft.com/office/officeart/2018/2/layout/IconLabelList"/>
    <dgm:cxn modelId="{C6E1DB87-94A6-4164-8A7C-33004AAA6F46}" type="presParOf" srcId="{D134964A-6811-478C-BDEA-D006E2AE5976}" destId="{EC5B6F2D-48E1-47CF-A436-EFE74FB37BE7}" srcOrd="2" destOrd="0" presId="urn:microsoft.com/office/officeart/2018/2/layout/IconLabelList"/>
    <dgm:cxn modelId="{2BCA4A29-066B-41A6-9542-B3F1CD86F254}" type="presParOf" srcId="{EC5B6F2D-48E1-47CF-A436-EFE74FB37BE7}" destId="{F6710E95-4B29-4B95-B5AB-434F0ED816DA}" srcOrd="0" destOrd="0" presId="urn:microsoft.com/office/officeart/2018/2/layout/IconLabelList"/>
    <dgm:cxn modelId="{63F45C58-5B77-4994-8BF0-733CDD8F4CE8}" type="presParOf" srcId="{EC5B6F2D-48E1-47CF-A436-EFE74FB37BE7}" destId="{66C233B6-DD8D-4718-8E73-116627C73A2D}" srcOrd="1" destOrd="0" presId="urn:microsoft.com/office/officeart/2018/2/layout/IconLabelList"/>
    <dgm:cxn modelId="{E7FD8B95-9F7B-47B2-9AED-DE31D12911A5}" type="presParOf" srcId="{EC5B6F2D-48E1-47CF-A436-EFE74FB37BE7}" destId="{0AF74F89-E280-48F1-AD57-3F0015CCA1E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5AAD7-4E25-439E-AD1E-EFB5D8833020}">
      <dsp:nvSpPr>
        <dsp:cNvPr id="0" name=""/>
        <dsp:cNvSpPr/>
      </dsp:nvSpPr>
      <dsp:spPr>
        <a:xfrm>
          <a:off x="759033" y="1023509"/>
          <a:ext cx="1067204" cy="10672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28AE25-7FC4-457F-8CC3-813C9A6AEBBF}">
      <dsp:nvSpPr>
        <dsp:cNvPr id="0" name=""/>
        <dsp:cNvSpPr/>
      </dsp:nvSpPr>
      <dsp:spPr>
        <a:xfrm>
          <a:off x="106853" y="2445844"/>
          <a:ext cx="2371564"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Application is programmed work in web browser trough localhost, which means that it actually runs only inside your computer, thus does not need any network connection.</a:t>
          </a:r>
        </a:p>
      </dsp:txBody>
      <dsp:txXfrm>
        <a:off x="106853" y="2445844"/>
        <a:ext cx="2371564" cy="945000"/>
      </dsp:txXfrm>
    </dsp:sp>
    <dsp:sp modelId="{BA3D4EB0-E3A1-4A4C-A9D7-E4CECF063278}">
      <dsp:nvSpPr>
        <dsp:cNvPr id="0" name=""/>
        <dsp:cNvSpPr/>
      </dsp:nvSpPr>
      <dsp:spPr>
        <a:xfrm>
          <a:off x="3545622" y="1023509"/>
          <a:ext cx="1067204" cy="10672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92AD89-6E31-4390-92DB-DB35746DC4B2}">
      <dsp:nvSpPr>
        <dsp:cNvPr id="0" name=""/>
        <dsp:cNvSpPr/>
      </dsp:nvSpPr>
      <dsp:spPr>
        <a:xfrm>
          <a:off x="2893441" y="2445844"/>
          <a:ext cx="2371564"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Applications main functions and graphical user interface are implemented with HTML, CSS and C# programming language to work inside the browser.</a:t>
          </a:r>
        </a:p>
      </dsp:txBody>
      <dsp:txXfrm>
        <a:off x="2893441" y="2445844"/>
        <a:ext cx="2371564" cy="945000"/>
      </dsp:txXfrm>
    </dsp:sp>
    <dsp:sp modelId="{090E077C-6F1A-4890-B37C-694F0CB40D07}">
      <dsp:nvSpPr>
        <dsp:cNvPr id="0" name=""/>
        <dsp:cNvSpPr/>
      </dsp:nvSpPr>
      <dsp:spPr>
        <a:xfrm>
          <a:off x="6332210" y="1023509"/>
          <a:ext cx="1067204" cy="10672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586627-6727-42A5-895E-C83D76D47949}">
      <dsp:nvSpPr>
        <dsp:cNvPr id="0" name=""/>
        <dsp:cNvSpPr/>
      </dsp:nvSpPr>
      <dsp:spPr>
        <a:xfrm>
          <a:off x="5680030" y="2445844"/>
          <a:ext cx="2371564"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Program handles storing of the information inside a dedicated .JSON type files in specific location on your computers hard drive. </a:t>
          </a:r>
        </a:p>
      </dsp:txBody>
      <dsp:txXfrm>
        <a:off x="5680030" y="2445844"/>
        <a:ext cx="2371564" cy="945000"/>
      </dsp:txXfrm>
    </dsp:sp>
    <dsp:sp modelId="{969C8EF9-ABAF-4C15-858F-BFEEDCF4532A}">
      <dsp:nvSpPr>
        <dsp:cNvPr id="0" name=""/>
        <dsp:cNvSpPr/>
      </dsp:nvSpPr>
      <dsp:spPr>
        <a:xfrm>
          <a:off x="9118799" y="1023509"/>
          <a:ext cx="1067204" cy="10672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9445F3-2A84-4A03-B2D6-5DD6DAAA876C}">
      <dsp:nvSpPr>
        <dsp:cNvPr id="0" name=""/>
        <dsp:cNvSpPr/>
      </dsp:nvSpPr>
      <dsp:spPr>
        <a:xfrm>
          <a:off x="8466619" y="2445844"/>
          <a:ext cx="2371564"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Program also encrypts your personal user information so that no one else can read them without knowing your password.</a:t>
          </a:r>
        </a:p>
      </dsp:txBody>
      <dsp:txXfrm>
        <a:off x="8466619" y="2445844"/>
        <a:ext cx="2371564" cy="94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E3ADD-0A51-410D-B951-EF882A300EA2}">
      <dsp:nvSpPr>
        <dsp:cNvPr id="0" name=""/>
        <dsp:cNvSpPr/>
      </dsp:nvSpPr>
      <dsp:spPr>
        <a:xfrm>
          <a:off x="1816789" y="7297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90C9F5-481F-42E1-9B64-21D92E3C9D1B}">
      <dsp:nvSpPr>
        <dsp:cNvPr id="0" name=""/>
        <dsp:cNvSpPr/>
      </dsp:nvSpPr>
      <dsp:spPr>
        <a:xfrm>
          <a:off x="628789" y="314403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rtl="0">
            <a:lnSpc>
              <a:spcPct val="100000"/>
            </a:lnSpc>
            <a:spcBef>
              <a:spcPct val="0"/>
            </a:spcBef>
            <a:spcAft>
              <a:spcPct val="35000"/>
            </a:spcAft>
            <a:buNone/>
          </a:pPr>
          <a:r>
            <a:rPr lang="en-US" sz="1300" kern="1200"/>
            <a:t>Work with the project has been </a:t>
          </a:r>
          <a:r>
            <a:rPr lang="en-US" sz="1300" kern="1200">
              <a:latin typeface="Neue Haas Grotesk Text Pro"/>
            </a:rPr>
            <a:t>an </a:t>
          </a:r>
          <a:r>
            <a:rPr lang="en-US" sz="1300" kern="1200"/>
            <a:t>eye </a:t>
          </a:r>
          <a:r>
            <a:rPr lang="en-US" sz="1300" kern="1200">
              <a:latin typeface="Neue Haas Grotesk Text Pro"/>
            </a:rPr>
            <a:t>opener;</a:t>
          </a:r>
          <a:r>
            <a:rPr lang="en-US" sz="1300" kern="1200"/>
            <a:t> </a:t>
          </a:r>
          <a:r>
            <a:rPr lang="en-US" sz="1300" kern="1200">
              <a:latin typeface="Neue Haas Grotesk Text Pro"/>
            </a:rPr>
            <a:t>There</a:t>
          </a:r>
          <a:r>
            <a:rPr lang="en-US" sz="1300" kern="1200"/>
            <a:t> is a lot to do even </a:t>
          </a:r>
          <a:r>
            <a:rPr lang="en-US" sz="1300" kern="1200">
              <a:latin typeface="Neue Haas Grotesk Text Pro"/>
            </a:rPr>
            <a:t>in smaller scale applications like ours</a:t>
          </a:r>
          <a:r>
            <a:rPr lang="en-US" sz="1300" kern="1200"/>
            <a:t>.</a:t>
          </a:r>
        </a:p>
      </dsp:txBody>
      <dsp:txXfrm>
        <a:off x="628789" y="3144033"/>
        <a:ext cx="4320000" cy="720000"/>
      </dsp:txXfrm>
    </dsp:sp>
    <dsp:sp modelId="{F6710E95-4B29-4B95-B5AB-434F0ED816DA}">
      <dsp:nvSpPr>
        <dsp:cNvPr id="0" name=""/>
        <dsp:cNvSpPr/>
      </dsp:nvSpPr>
      <dsp:spPr>
        <a:xfrm>
          <a:off x="6892789" y="7297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F74F89-E280-48F1-AD57-3F0015CCA1E6}">
      <dsp:nvSpPr>
        <dsp:cNvPr id="0" name=""/>
        <dsp:cNvSpPr/>
      </dsp:nvSpPr>
      <dsp:spPr>
        <a:xfrm>
          <a:off x="5704789" y="314403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rtl="0">
            <a:lnSpc>
              <a:spcPct val="100000"/>
            </a:lnSpc>
            <a:spcBef>
              <a:spcPct val="0"/>
            </a:spcBef>
            <a:spcAft>
              <a:spcPct val="35000"/>
            </a:spcAft>
            <a:buNone/>
          </a:pPr>
          <a:r>
            <a:rPr lang="en-US" sz="1300" kern="1200">
              <a:latin typeface="Neue Haas Grotesk Text Pro"/>
            </a:rPr>
            <a:t>The project</a:t>
          </a:r>
          <a:r>
            <a:rPr lang="en-US" sz="1300" kern="1200"/>
            <a:t> went well even </a:t>
          </a:r>
          <a:r>
            <a:rPr lang="en-US" sz="1300" kern="1200">
              <a:latin typeface="Neue Haas Grotesk Text Pro"/>
            </a:rPr>
            <a:t>though </a:t>
          </a:r>
          <a:r>
            <a:rPr lang="en-US" sz="1300" kern="1200"/>
            <a:t>all of the team members were beginners, due to the fact that everyone gave their best </a:t>
          </a:r>
          <a:r>
            <a:rPr lang="en-US" sz="1300" kern="1200">
              <a:latin typeface="Neue Haas Grotesk Text Pro"/>
            </a:rPr>
            <a:t>effort </a:t>
          </a:r>
          <a:r>
            <a:rPr lang="en-US" sz="1300" kern="1200"/>
            <a:t>throughout the project.</a:t>
          </a:r>
        </a:p>
      </dsp:txBody>
      <dsp:txXfrm>
        <a:off x="5704789" y="314403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10/23/2025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94439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10/23/2025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24622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10/23/2025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74314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10/23/2025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4204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10/23/2025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18910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10/23/2025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07765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10/23/2025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8915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10/23/2025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2307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10/23/2025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6449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10/23/2025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13623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10/23/2025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39178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10/23/2025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55796781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ink and blue clouds">
            <a:extLst>
              <a:ext uri="{FF2B5EF4-FFF2-40B4-BE49-F238E27FC236}">
                <a16:creationId xmlns:a16="http://schemas.microsoft.com/office/drawing/2014/main" id="{DD61D34D-DEE4-87FD-AB4B-854D5D4199AC}"/>
              </a:ext>
            </a:extLst>
          </p:cNvPr>
          <p:cNvPicPr>
            <a:picLocks noChangeAspect="1"/>
          </p:cNvPicPr>
          <p:nvPr/>
        </p:nvPicPr>
        <p:blipFill>
          <a:blip r:embed="rId2"/>
          <a:srcRect t="22226" r="9091"/>
          <a:stretch>
            <a:fillRect/>
          </a:stretch>
        </p:blipFill>
        <p:spPr>
          <a:xfrm>
            <a:off x="20" y="-1"/>
            <a:ext cx="12191980" cy="6858001"/>
          </a:xfrm>
          <a:prstGeom prst="rect">
            <a:avLst/>
          </a:prstGeom>
        </p:spPr>
      </p:pic>
      <p:sp>
        <p:nvSpPr>
          <p:cNvPr id="22" name="Rectangle 21">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35000"/>
                </a:srgbClr>
              </a:gs>
              <a:gs pos="10000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4506" y="459178"/>
            <a:ext cx="8837546" cy="1870483"/>
          </a:xfrm>
        </p:spPr>
        <p:txBody>
          <a:bodyPr>
            <a:normAutofit/>
          </a:bodyPr>
          <a:lstStyle/>
          <a:p>
            <a:pPr algn="l"/>
            <a:r>
              <a:rPr lang="en-US" sz="9600">
                <a:solidFill>
                  <a:schemeClr val="accent1"/>
                </a:solidFill>
                <a:latin typeface="Courier New"/>
                <a:cs typeface="Courier New"/>
              </a:rPr>
              <a:t>LOKI</a:t>
            </a:r>
          </a:p>
        </p:txBody>
      </p:sp>
      <p:sp>
        <p:nvSpPr>
          <p:cNvPr id="3" name="Subtitle 2"/>
          <p:cNvSpPr>
            <a:spLocks noGrp="1"/>
          </p:cNvSpPr>
          <p:nvPr>
            <p:ph type="subTitle" idx="1"/>
          </p:nvPr>
        </p:nvSpPr>
        <p:spPr>
          <a:xfrm>
            <a:off x="2820099" y="2481942"/>
            <a:ext cx="6551547" cy="644789"/>
          </a:xfrm>
        </p:spPr>
        <p:txBody>
          <a:bodyPr vert="horz" lIns="91440" tIns="45720" rIns="91440" bIns="45720" rtlCol="0" anchor="t">
            <a:noAutofit/>
          </a:bodyPr>
          <a:lstStyle/>
          <a:p>
            <a:pPr algn="l"/>
            <a:r>
              <a:rPr lang="en-US" sz="3600">
                <a:solidFill>
                  <a:schemeClr val="tx2">
                    <a:lumMod val="49000"/>
                  </a:schemeClr>
                </a:solidFill>
              </a:rPr>
              <a:t>Dream logging application</a:t>
            </a:r>
          </a:p>
          <a:p>
            <a:pPr algn="l"/>
            <a:endParaRPr lang="en-US" sz="3600">
              <a:solidFill>
                <a:srgbClr val="FFFFFF"/>
              </a:solidFill>
            </a:endParaRPr>
          </a:p>
          <a:p>
            <a:pPr algn="l"/>
            <a:r>
              <a:rPr lang="en-US" sz="2400" err="1">
                <a:solidFill>
                  <a:schemeClr val="bg1"/>
                </a:solidFill>
                <a:latin typeface="Courier New"/>
                <a:cs typeface="Courier New"/>
              </a:rPr>
              <a:t>Mirno</a:t>
            </a:r>
            <a:r>
              <a:rPr lang="en-US" sz="2400">
                <a:solidFill>
                  <a:schemeClr val="bg1"/>
                </a:solidFill>
                <a:latin typeface="Courier New"/>
                <a:cs typeface="Courier New"/>
              </a:rPr>
              <a:t> Karttunen, Sakari Helander, Santeri </a:t>
            </a:r>
            <a:r>
              <a:rPr lang="en-US" sz="2400" err="1">
                <a:solidFill>
                  <a:schemeClr val="bg1"/>
                </a:solidFill>
                <a:latin typeface="Courier New"/>
                <a:cs typeface="Courier New"/>
              </a:rPr>
              <a:t>Tolppanen</a:t>
            </a:r>
            <a:r>
              <a:rPr lang="en-US" sz="2400">
                <a:solidFill>
                  <a:schemeClr val="bg1"/>
                </a:solidFill>
                <a:latin typeface="Courier New"/>
                <a:cs typeface="Courier New"/>
              </a:rPr>
              <a:t>, Miro Nieminen, Santeri Sinkkonen</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1CDBC3-2AE5-D331-00C7-36DF8DCBFBBD}"/>
              </a:ext>
            </a:extLst>
          </p:cNvPr>
          <p:cNvSpPr>
            <a:spLocks noGrp="1"/>
          </p:cNvSpPr>
          <p:nvPr>
            <p:ph type="title"/>
          </p:nvPr>
        </p:nvSpPr>
        <p:spPr>
          <a:xfrm>
            <a:off x="7123007" y="575015"/>
            <a:ext cx="4361693" cy="1021423"/>
          </a:xfrm>
        </p:spPr>
        <p:txBody>
          <a:bodyPr anchor="b">
            <a:normAutofit/>
          </a:bodyPr>
          <a:lstStyle/>
          <a:p>
            <a:r>
              <a:rPr lang="en-GB" sz="4800"/>
              <a:t>Contents</a:t>
            </a:r>
          </a:p>
        </p:txBody>
      </p:sp>
      <p:pic>
        <p:nvPicPr>
          <p:cNvPr id="5" name="Picture 4" descr="A person reaching for a paper on a table full of paper and sticky notes">
            <a:extLst>
              <a:ext uri="{FF2B5EF4-FFF2-40B4-BE49-F238E27FC236}">
                <a16:creationId xmlns:a16="http://schemas.microsoft.com/office/drawing/2014/main" id="{C5A7AF90-FE3B-741C-84E1-7287C8647CC9}"/>
              </a:ext>
            </a:extLst>
          </p:cNvPr>
          <p:cNvPicPr>
            <a:picLocks noChangeAspect="1"/>
          </p:cNvPicPr>
          <p:nvPr/>
        </p:nvPicPr>
        <p:blipFill>
          <a:blip r:embed="rId2"/>
          <a:srcRect l="17599" r="20372" b="4"/>
          <a:stretch>
            <a:fillRect/>
          </a:stretch>
        </p:blipFill>
        <p:spPr>
          <a:xfrm>
            <a:off x="1" y="10"/>
            <a:ext cx="6373368" cy="6857990"/>
          </a:xfrm>
          <a:prstGeom prst="rect">
            <a:avLst/>
          </a:prstGeom>
        </p:spPr>
      </p:pic>
      <p:sp>
        <p:nvSpPr>
          <p:cNvPr id="3" name="Content Placeholder 2">
            <a:extLst>
              <a:ext uri="{FF2B5EF4-FFF2-40B4-BE49-F238E27FC236}">
                <a16:creationId xmlns:a16="http://schemas.microsoft.com/office/drawing/2014/main" id="{37670E69-8D10-36C6-1B0A-D833C5AA8D5F}"/>
              </a:ext>
            </a:extLst>
          </p:cNvPr>
          <p:cNvSpPr>
            <a:spLocks noGrp="1"/>
          </p:cNvSpPr>
          <p:nvPr>
            <p:ph idx="1"/>
          </p:nvPr>
        </p:nvSpPr>
        <p:spPr>
          <a:xfrm>
            <a:off x="7123007" y="2212846"/>
            <a:ext cx="4361693" cy="4096514"/>
          </a:xfrm>
        </p:spPr>
        <p:txBody>
          <a:bodyPr vert="horz" lIns="91440" tIns="45720" rIns="91440" bIns="45720" rtlCol="0" anchor="t">
            <a:normAutofit/>
          </a:bodyPr>
          <a:lstStyle/>
          <a:p>
            <a:r>
              <a:rPr lang="en-US" sz="3200">
                <a:latin typeface="Grandview Display"/>
              </a:rPr>
              <a:t>Introduction</a:t>
            </a:r>
          </a:p>
          <a:p>
            <a:r>
              <a:rPr lang="en-US" sz="3200">
                <a:latin typeface="Grandview Display"/>
              </a:rPr>
              <a:t>Features and design</a:t>
            </a:r>
          </a:p>
          <a:p>
            <a:r>
              <a:rPr lang="en-US" sz="3200">
                <a:latin typeface="Grandview Display"/>
              </a:rPr>
              <a:t>Demonstration</a:t>
            </a:r>
          </a:p>
          <a:p>
            <a:r>
              <a:rPr lang="en-US" sz="3200">
                <a:latin typeface="Grandview Display"/>
              </a:rPr>
              <a:t>Plans and ideas</a:t>
            </a:r>
          </a:p>
          <a:p>
            <a:pPr>
              <a:buFont typeface="Calibri" panose="020B0604020202020204" pitchFamily="34" charset="0"/>
              <a:buChar char="-"/>
            </a:pPr>
            <a:endParaRPr lang="en-US" sz="3200"/>
          </a:p>
          <a:p>
            <a:pPr>
              <a:buFont typeface="Calibri" panose="020B0604020202020204" pitchFamily="34" charset="0"/>
              <a:buChar char="-"/>
            </a:pPr>
            <a:endParaRPr lang="en-US" sz="1800"/>
          </a:p>
        </p:txBody>
      </p:sp>
    </p:spTree>
    <p:extLst>
      <p:ext uri="{BB962C8B-B14F-4D97-AF65-F5344CB8AC3E}">
        <p14:creationId xmlns:p14="http://schemas.microsoft.com/office/powerpoint/2010/main" val="19948990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047D5B-25DE-BE25-29DF-CD6C097316DC}"/>
              </a:ext>
            </a:extLst>
          </p:cNvPr>
          <p:cNvSpPr>
            <a:spLocks noGrp="1"/>
          </p:cNvSpPr>
          <p:nvPr>
            <p:ph type="title"/>
          </p:nvPr>
        </p:nvSpPr>
        <p:spPr>
          <a:xfrm>
            <a:off x="612648" y="621437"/>
            <a:ext cx="6035040" cy="739447"/>
          </a:xfrm>
        </p:spPr>
        <p:txBody>
          <a:bodyPr anchor="b">
            <a:normAutofit fontScale="90000"/>
          </a:bodyPr>
          <a:lstStyle/>
          <a:p>
            <a:r>
              <a:rPr lang="en-US"/>
              <a:t>An idea to log your dreams</a:t>
            </a:r>
          </a:p>
        </p:txBody>
      </p:sp>
      <p:sp>
        <p:nvSpPr>
          <p:cNvPr id="3" name="Content Placeholder 2">
            <a:extLst>
              <a:ext uri="{FF2B5EF4-FFF2-40B4-BE49-F238E27FC236}">
                <a16:creationId xmlns:a16="http://schemas.microsoft.com/office/drawing/2014/main" id="{BBCE2F06-70DD-2C91-108E-7E486C50FE22}"/>
              </a:ext>
            </a:extLst>
          </p:cNvPr>
          <p:cNvSpPr>
            <a:spLocks noGrp="1"/>
          </p:cNvSpPr>
          <p:nvPr>
            <p:ph idx="1"/>
          </p:nvPr>
        </p:nvSpPr>
        <p:spPr>
          <a:xfrm>
            <a:off x="612647" y="2212848"/>
            <a:ext cx="6035041" cy="4096512"/>
          </a:xfrm>
        </p:spPr>
        <p:txBody>
          <a:bodyPr vert="horz" lIns="91440" tIns="45720" rIns="91440" bIns="45720" rtlCol="0" anchor="t">
            <a:normAutofit/>
          </a:bodyPr>
          <a:lstStyle/>
          <a:p>
            <a:pPr>
              <a:lnSpc>
                <a:spcPct val="110000"/>
              </a:lnSpc>
            </a:pPr>
            <a:r>
              <a:rPr lang="en-US" sz="1500"/>
              <a:t>Sleep is important to everyone, especially for us students. Even though it is a common task, noticing lacking sleep is difficult. </a:t>
            </a:r>
            <a:endParaRPr lang="en-US"/>
          </a:p>
          <a:p>
            <a:pPr>
              <a:lnSpc>
                <a:spcPct val="110000"/>
              </a:lnSpc>
            </a:pPr>
            <a:r>
              <a:rPr lang="en-US" sz="1500"/>
              <a:t>This is why we decided to create the dream journaling application LOKI.</a:t>
            </a:r>
            <a:endParaRPr lang="en-US"/>
          </a:p>
          <a:p>
            <a:pPr>
              <a:lnSpc>
                <a:spcPct val="110000"/>
              </a:lnSpc>
            </a:pPr>
            <a:r>
              <a:rPr lang="en-US" sz="1500"/>
              <a:t>In LOKI dream journal, you can save your dreams and sleep to your computer's hard drive and inspect it this way through long periods of time.</a:t>
            </a:r>
          </a:p>
          <a:p>
            <a:pPr>
              <a:lnSpc>
                <a:spcPct val="110000"/>
              </a:lnSpc>
            </a:pPr>
            <a:r>
              <a:rPr lang="en-US" sz="1500"/>
              <a:t>Application shows you how much you sleep on average and how well. </a:t>
            </a:r>
          </a:p>
          <a:p>
            <a:pPr>
              <a:lnSpc>
                <a:spcPct val="110000"/>
              </a:lnSpc>
            </a:pPr>
            <a:r>
              <a:rPr lang="en-US" sz="1500"/>
              <a:t>By login into LOKI application to your user account, you can just select the date to your dream log from calendar and save into that date the time and quality of your sleep.</a:t>
            </a:r>
          </a:p>
        </p:txBody>
      </p:sp>
      <p:pic>
        <p:nvPicPr>
          <p:cNvPr id="5" name="Picture 4">
            <a:extLst>
              <a:ext uri="{FF2B5EF4-FFF2-40B4-BE49-F238E27FC236}">
                <a16:creationId xmlns:a16="http://schemas.microsoft.com/office/drawing/2014/main" id="{6C200817-0A7A-E2F5-3D4B-58E7235AFBEA}"/>
              </a:ext>
            </a:extLst>
          </p:cNvPr>
          <p:cNvPicPr>
            <a:picLocks noChangeAspect="1"/>
          </p:cNvPicPr>
          <p:nvPr/>
        </p:nvPicPr>
        <p:blipFill>
          <a:blip r:embed="rId2"/>
          <a:srcRect l="27011" r="35723" b="6250"/>
          <a:stretch>
            <a:fillRect/>
          </a:stretch>
        </p:blipFill>
        <p:spPr>
          <a:xfrm>
            <a:off x="7345680" y="10"/>
            <a:ext cx="4846320" cy="6857990"/>
          </a:xfrm>
          <a:prstGeom prst="rect">
            <a:avLst/>
          </a:prstGeom>
        </p:spPr>
      </p:pic>
    </p:spTree>
    <p:extLst>
      <p:ext uri="{BB962C8B-B14F-4D97-AF65-F5344CB8AC3E}">
        <p14:creationId xmlns:p14="http://schemas.microsoft.com/office/powerpoint/2010/main" val="21574009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69FDC-766B-464C-63E7-4A88EEE25A33}"/>
              </a:ext>
            </a:extLst>
          </p:cNvPr>
          <p:cNvSpPr>
            <a:spLocks noGrp="1"/>
          </p:cNvSpPr>
          <p:nvPr>
            <p:ph type="title"/>
          </p:nvPr>
        </p:nvSpPr>
        <p:spPr>
          <a:xfrm>
            <a:off x="612648" y="548640"/>
            <a:ext cx="10945037" cy="1133856"/>
          </a:xfrm>
        </p:spPr>
        <p:txBody>
          <a:bodyPr anchor="t">
            <a:normAutofit/>
          </a:bodyPr>
          <a:lstStyle/>
          <a:p>
            <a:r>
              <a:rPr lang="en-US"/>
              <a:t>Technical development of the project</a:t>
            </a:r>
          </a:p>
        </p:txBody>
      </p:sp>
      <p:graphicFrame>
        <p:nvGraphicFramePr>
          <p:cNvPr id="5" name="Content Placeholder 2">
            <a:extLst>
              <a:ext uri="{FF2B5EF4-FFF2-40B4-BE49-F238E27FC236}">
                <a16:creationId xmlns:a16="http://schemas.microsoft.com/office/drawing/2014/main" id="{A567458D-4AA3-9290-A41F-7411493ABF4C}"/>
              </a:ext>
            </a:extLst>
          </p:cNvPr>
          <p:cNvGraphicFramePr>
            <a:graphicFrameLocks noGrp="1"/>
          </p:cNvGraphicFramePr>
          <p:nvPr>
            <p:ph idx="1"/>
            <p:extLst>
              <p:ext uri="{D42A27DB-BD31-4B8C-83A1-F6EECF244321}">
                <p14:modId xmlns:p14="http://schemas.microsoft.com/office/powerpoint/2010/main" val="2279025343"/>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566106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fferent colored question marks">
            <a:extLst>
              <a:ext uri="{FF2B5EF4-FFF2-40B4-BE49-F238E27FC236}">
                <a16:creationId xmlns:a16="http://schemas.microsoft.com/office/drawing/2014/main" id="{011392D2-7208-872D-EA1A-537784E3CA1C}"/>
              </a:ext>
            </a:extLst>
          </p:cNvPr>
          <p:cNvPicPr>
            <a:picLocks noChangeAspect="1"/>
          </p:cNvPicPr>
          <p:nvPr/>
        </p:nvPicPr>
        <p:blipFill>
          <a:blip r:embed="rId2">
            <a:alphaModFix amt="60000"/>
          </a:blip>
          <a:srcRect/>
          <a:stretch>
            <a:fillRect/>
          </a:stretch>
        </p:blipFill>
        <p:spPr>
          <a:xfrm>
            <a:off x="1" y="1"/>
            <a:ext cx="12192000" cy="6857999"/>
          </a:xfrm>
          <a:prstGeom prst="rect">
            <a:avLst/>
          </a:prstGeom>
        </p:spPr>
      </p:pic>
      <p:sp>
        <p:nvSpPr>
          <p:cNvPr id="2" name="Title 1">
            <a:extLst>
              <a:ext uri="{FF2B5EF4-FFF2-40B4-BE49-F238E27FC236}">
                <a16:creationId xmlns:a16="http://schemas.microsoft.com/office/drawing/2014/main" id="{FB5BC381-F425-ED55-328F-E8CD1D0EDB2C}"/>
              </a:ext>
            </a:extLst>
          </p:cNvPr>
          <p:cNvSpPr>
            <a:spLocks noGrp="1"/>
          </p:cNvSpPr>
          <p:nvPr>
            <p:ph type="title"/>
          </p:nvPr>
        </p:nvSpPr>
        <p:spPr>
          <a:xfrm>
            <a:off x="2301923" y="1482602"/>
            <a:ext cx="7588155" cy="2236264"/>
          </a:xfrm>
        </p:spPr>
        <p:txBody>
          <a:bodyPr vert="horz" lIns="91440" tIns="45720" rIns="91440" bIns="45720" rtlCol="0" anchor="b">
            <a:normAutofit/>
          </a:bodyPr>
          <a:lstStyle/>
          <a:p>
            <a:pPr algn="ctr"/>
            <a:r>
              <a:rPr lang="en-US" sz="5400">
                <a:solidFill>
                  <a:schemeClr val="accent3"/>
                </a:solidFill>
              </a:rPr>
              <a:t>DEMONSTRATION </a:t>
            </a:r>
          </a:p>
        </p:txBody>
      </p:sp>
      <p:sp>
        <p:nvSpPr>
          <p:cNvPr id="3" name="Content Placeholder 2">
            <a:extLst>
              <a:ext uri="{FF2B5EF4-FFF2-40B4-BE49-F238E27FC236}">
                <a16:creationId xmlns:a16="http://schemas.microsoft.com/office/drawing/2014/main" id="{0DF8E32A-6361-975E-B083-CB24355CED76}"/>
              </a:ext>
            </a:extLst>
          </p:cNvPr>
          <p:cNvSpPr>
            <a:spLocks noGrp="1"/>
          </p:cNvSpPr>
          <p:nvPr>
            <p:ph idx="1"/>
          </p:nvPr>
        </p:nvSpPr>
        <p:spPr>
          <a:xfrm>
            <a:off x="2301923" y="3793937"/>
            <a:ext cx="7588155" cy="1414091"/>
          </a:xfrm>
        </p:spPr>
        <p:txBody>
          <a:bodyPr vert="horz" lIns="91440" tIns="45720" rIns="91440" bIns="45720" rtlCol="0" anchor="t">
            <a:normAutofit/>
          </a:bodyPr>
          <a:lstStyle/>
          <a:p>
            <a:pPr marL="0" indent="0" algn="ctr">
              <a:buNone/>
            </a:pPr>
            <a:r>
              <a:rPr lang="en-US" sz="2200" b="1"/>
              <a:t>Now we will present a small demonstration on how you can log your dreams.</a:t>
            </a:r>
          </a:p>
        </p:txBody>
      </p:sp>
    </p:spTree>
    <p:extLst>
      <p:ext uri="{BB962C8B-B14F-4D97-AF65-F5344CB8AC3E}">
        <p14:creationId xmlns:p14="http://schemas.microsoft.com/office/powerpoint/2010/main" val="300271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CABEAE-74EE-D67D-31C4-D0EC6E0409EF}"/>
              </a:ext>
            </a:extLst>
          </p:cNvPr>
          <p:cNvSpPr>
            <a:spLocks noGrp="1"/>
          </p:cNvSpPr>
          <p:nvPr>
            <p:ph type="title"/>
          </p:nvPr>
        </p:nvSpPr>
        <p:spPr>
          <a:xfrm>
            <a:off x="612648" y="489559"/>
            <a:ext cx="5862396" cy="1227946"/>
          </a:xfrm>
        </p:spPr>
        <p:txBody>
          <a:bodyPr anchor="b">
            <a:normAutofit/>
          </a:bodyPr>
          <a:lstStyle/>
          <a:p>
            <a:r>
              <a:rPr lang="en-US"/>
              <a:t>Process and the group work</a:t>
            </a:r>
          </a:p>
        </p:txBody>
      </p:sp>
      <p:sp>
        <p:nvSpPr>
          <p:cNvPr id="3" name="Content Placeholder 2">
            <a:extLst>
              <a:ext uri="{FF2B5EF4-FFF2-40B4-BE49-F238E27FC236}">
                <a16:creationId xmlns:a16="http://schemas.microsoft.com/office/drawing/2014/main" id="{1A5C5DDA-E83E-3E6D-2BC7-0FB043D159AB}"/>
              </a:ext>
            </a:extLst>
          </p:cNvPr>
          <p:cNvSpPr>
            <a:spLocks noGrp="1"/>
          </p:cNvSpPr>
          <p:nvPr>
            <p:ph idx="1"/>
          </p:nvPr>
        </p:nvSpPr>
        <p:spPr>
          <a:xfrm>
            <a:off x="612648" y="2212848"/>
            <a:ext cx="5862396" cy="4096512"/>
          </a:xfrm>
        </p:spPr>
        <p:txBody>
          <a:bodyPr vert="horz" lIns="91440" tIns="45720" rIns="91440" bIns="45720" rtlCol="0" anchor="t">
            <a:normAutofit/>
          </a:bodyPr>
          <a:lstStyle/>
          <a:p>
            <a:pPr>
              <a:lnSpc>
                <a:spcPct val="110000"/>
              </a:lnSpc>
            </a:pPr>
            <a:r>
              <a:rPr lang="en-US" sz="1500"/>
              <a:t>We have followed the rules of scrum mostly and created development sprints for each participant of the project.</a:t>
            </a:r>
          </a:p>
          <a:p>
            <a:pPr>
              <a:lnSpc>
                <a:spcPct val="110000"/>
              </a:lnSpc>
            </a:pPr>
            <a:r>
              <a:rPr lang="en-US" sz="1500"/>
              <a:t>Each team member has participated in every step of the project, and we have tried to divide tasks so that everyone gets to take part in every segment of technical implementation, hence learning and improving.</a:t>
            </a:r>
          </a:p>
          <a:p>
            <a:pPr>
              <a:lnSpc>
                <a:spcPct val="110000"/>
              </a:lnSpc>
            </a:pPr>
            <a:endParaRPr lang="en-US" sz="1500"/>
          </a:p>
          <a:p>
            <a:pPr>
              <a:lnSpc>
                <a:spcPct val="110000"/>
              </a:lnSpc>
            </a:pPr>
            <a:r>
              <a:rPr lang="en-US" sz="1500"/>
              <a:t>We have done planning throughout the project, but we did do a few of the documents afterwards, which should definitely have been done before starting to work on the project's technical implementation.</a:t>
            </a:r>
          </a:p>
        </p:txBody>
      </p:sp>
      <p:pic>
        <p:nvPicPr>
          <p:cNvPr id="7" name="Graphic 6" descr="Group of People">
            <a:extLst>
              <a:ext uri="{FF2B5EF4-FFF2-40B4-BE49-F238E27FC236}">
                <a16:creationId xmlns:a16="http://schemas.microsoft.com/office/drawing/2014/main" id="{77358F13-D0EE-DC1A-1A40-4AE5B652F1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91395" y="1102440"/>
            <a:ext cx="4681506" cy="4681506"/>
          </a:xfrm>
          <a:prstGeom prst="rect">
            <a:avLst/>
          </a:prstGeom>
        </p:spPr>
      </p:pic>
    </p:spTree>
    <p:extLst>
      <p:ext uri="{BB962C8B-B14F-4D97-AF65-F5344CB8AC3E}">
        <p14:creationId xmlns:p14="http://schemas.microsoft.com/office/powerpoint/2010/main" val="23974270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D990-C518-598B-7594-4FB384AB71F4}"/>
              </a:ext>
            </a:extLst>
          </p:cNvPr>
          <p:cNvSpPr>
            <a:spLocks noGrp="1"/>
          </p:cNvSpPr>
          <p:nvPr>
            <p:ph type="title"/>
          </p:nvPr>
        </p:nvSpPr>
        <p:spPr/>
        <p:txBody>
          <a:bodyPr/>
          <a:lstStyle/>
          <a:p>
            <a:r>
              <a:rPr lang="en-US"/>
              <a:t>Conclusion</a:t>
            </a:r>
          </a:p>
        </p:txBody>
      </p:sp>
      <p:graphicFrame>
        <p:nvGraphicFramePr>
          <p:cNvPr id="5" name="Content Placeholder 2">
            <a:extLst>
              <a:ext uri="{FF2B5EF4-FFF2-40B4-BE49-F238E27FC236}">
                <a16:creationId xmlns:a16="http://schemas.microsoft.com/office/drawing/2014/main" id="{6F528F99-841B-EEA1-8A54-B697D75E5562}"/>
              </a:ext>
            </a:extLst>
          </p:cNvPr>
          <p:cNvGraphicFramePr>
            <a:graphicFrameLocks noGrp="1"/>
          </p:cNvGraphicFramePr>
          <p:nvPr>
            <p:ph idx="1"/>
            <p:extLst>
              <p:ext uri="{D42A27DB-BD31-4B8C-83A1-F6EECF244321}">
                <p14:modId xmlns:p14="http://schemas.microsoft.com/office/powerpoint/2010/main" val="939355970"/>
              </p:ext>
            </p:extLst>
          </p:nvPr>
        </p:nvGraphicFramePr>
        <p:xfrm>
          <a:off x="612647" y="1715532"/>
          <a:ext cx="10653579" cy="459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6000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1BA7680-B1FB-4B6B-2155-45DD5D6C4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Infinite question marks in 3D rendering">
            <a:extLst>
              <a:ext uri="{FF2B5EF4-FFF2-40B4-BE49-F238E27FC236}">
                <a16:creationId xmlns:a16="http://schemas.microsoft.com/office/drawing/2014/main" id="{26E9231B-42F0-0654-CC7F-49C3FFA1BD3E}"/>
              </a:ext>
            </a:extLst>
          </p:cNvPr>
          <p:cNvPicPr>
            <a:picLocks noChangeAspect="1"/>
          </p:cNvPicPr>
          <p:nvPr/>
        </p:nvPicPr>
        <p:blipFill>
          <a:blip r:embed="rId2"/>
          <a:srcRect t="23278" r="9085" b="-7"/>
          <a:stretch>
            <a:fillRect/>
          </a:stretch>
        </p:blipFill>
        <p:spPr>
          <a:xfrm>
            <a:off x="20" y="-1"/>
            <a:ext cx="12191980" cy="6858001"/>
          </a:xfrm>
          <a:prstGeom prst="rect">
            <a:avLst/>
          </a:prstGeom>
        </p:spPr>
      </p:pic>
      <p:sp>
        <p:nvSpPr>
          <p:cNvPr id="10" name="Rectangle 9">
            <a:extLst>
              <a:ext uri="{FF2B5EF4-FFF2-40B4-BE49-F238E27FC236}">
                <a16:creationId xmlns:a16="http://schemas.microsoft.com/office/drawing/2014/main" id="{A9CCD9CD-49AE-3D3E-923B-81ECD3FBF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32383"/>
            <a:ext cx="12192000" cy="4525617"/>
          </a:xfrm>
          <a:prstGeom prst="rect">
            <a:avLst/>
          </a:prstGeom>
          <a:gradFill>
            <a:gsLst>
              <a:gs pos="0">
                <a:srgbClr val="000000">
                  <a:alpha val="0"/>
                </a:srgbClr>
              </a:gs>
              <a:gs pos="55000">
                <a:srgbClr val="000000">
                  <a:alpha val="35000"/>
                </a:srgbClr>
              </a:gs>
              <a:gs pos="10000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7E7F6D-2286-1321-18D2-016A7C2205FC}"/>
              </a:ext>
            </a:extLst>
          </p:cNvPr>
          <p:cNvSpPr>
            <a:spLocks noGrp="1"/>
          </p:cNvSpPr>
          <p:nvPr>
            <p:ph type="title"/>
          </p:nvPr>
        </p:nvSpPr>
        <p:spPr>
          <a:xfrm>
            <a:off x="624506" y="3991500"/>
            <a:ext cx="8837546" cy="1870483"/>
          </a:xfrm>
        </p:spPr>
        <p:txBody>
          <a:bodyPr vert="horz" lIns="91440" tIns="45720" rIns="91440" bIns="45720" rtlCol="0" anchor="b">
            <a:normAutofit/>
          </a:bodyPr>
          <a:lstStyle/>
          <a:p>
            <a:r>
              <a:rPr lang="en-US" sz="6000">
                <a:solidFill>
                  <a:srgbClr val="FFFFFF"/>
                </a:solidFill>
              </a:rPr>
              <a:t>Questions?</a:t>
            </a:r>
          </a:p>
        </p:txBody>
      </p:sp>
    </p:spTree>
    <p:extLst>
      <p:ext uri="{BB962C8B-B14F-4D97-AF65-F5344CB8AC3E}">
        <p14:creationId xmlns:p14="http://schemas.microsoft.com/office/powerpoint/2010/main" val="5979666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Asiakirja" ma:contentTypeID="0x010100841EDFE6EF7D6748A8417D105BB087DD" ma:contentTypeVersion="3" ma:contentTypeDescription="Luo uusi asiakirja." ma:contentTypeScope="" ma:versionID="9d1e22b6e431c8ca1079eee5100eb437">
  <xsd:schema xmlns:xsd="http://www.w3.org/2001/XMLSchema" xmlns:xs="http://www.w3.org/2001/XMLSchema" xmlns:p="http://schemas.microsoft.com/office/2006/metadata/properties" xmlns:ns2="d0aae8d6-deee-4792-be49-61459e7ec8b0" targetNamespace="http://schemas.microsoft.com/office/2006/metadata/properties" ma:root="true" ma:fieldsID="9c562e63393178e6fca2bb2a6e60e347" ns2:_="">
    <xsd:import namespace="d0aae8d6-deee-4792-be49-61459e7ec8b0"/>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aae8d6-deee-4792-be49-61459e7ec8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ältölaji"/>
        <xsd:element ref="dc:title" minOccurs="0" maxOccurs="1" ma:index="4" ma:displayName="Otsikk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427522-9D75-48AC-A6C7-5B4A877C858A}">
  <ds:schemaRefs>
    <ds:schemaRef ds:uri="d0aae8d6-deee-4792-be49-61459e7ec8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9DB9A8D-CA09-458F-A646-FECD63A10F7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582F3D9-BD95-4754-8DAD-09FB4FF0CC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VanillaVTI</vt:lpstr>
      <vt:lpstr>LOKI</vt:lpstr>
      <vt:lpstr>Contents</vt:lpstr>
      <vt:lpstr>An idea to log your dreams</vt:lpstr>
      <vt:lpstr>Technical development of the project</vt:lpstr>
      <vt:lpstr>DEMONSTRATION </vt:lpstr>
      <vt:lpstr>Process and the group work</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2025-10-22T12:07:21Z</dcterms:created>
  <dcterms:modified xsi:type="dcterms:W3CDTF">2025-10-23T16:13:21Z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0x010100841EDFE6EF7D6748A8417D105BB087DD</vt:lpwstr>
  </property>
</Properties>
</file>