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9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69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3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6639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2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49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9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2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4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90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0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Retail Shop Billing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Inventory Management &amp; Billing using CSV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Lightweight &amp; modular</a:t>
            </a:r>
          </a:p>
          <a:p>
            <a:r>
              <a:t>- Easy to extend: GUI, discounts, etc.</a:t>
            </a:r>
          </a:p>
          <a:p>
            <a:r>
              <a:t>- Shows object-oriented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Console-based Java application</a:t>
            </a:r>
          </a:p>
          <a:p>
            <a:r>
              <a:t>- Manages inventory and billing</a:t>
            </a:r>
          </a:p>
          <a:p>
            <a:r>
              <a:t>- Loads products from CSV</a:t>
            </a:r>
          </a:p>
          <a:p>
            <a:r>
              <a:t>- Cart and bill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Product: id, name, price</a:t>
            </a:r>
          </a:p>
          <a:p>
            <a:r>
              <a:t>- CartItem: product, quantity</a:t>
            </a:r>
          </a:p>
          <a:p>
            <a:r>
              <a:t>- RetailSystem: operations</a:t>
            </a:r>
          </a:p>
          <a:p>
            <a:r>
              <a:t>- RetailShop: main program &amp;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BufferedReader and FileReader</a:t>
            </a:r>
          </a:p>
          <a:p>
            <a:r>
              <a:t>- Format: id,name,price</a:t>
            </a:r>
          </a:p>
          <a:p>
            <a:r>
              <a:t>- Skips malformed lines</a:t>
            </a:r>
          </a:p>
          <a:p>
            <a:r>
              <a:t>- Adds to inventory list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Add Product</a:t>
            </a:r>
          </a:p>
          <a:p>
            <a:r>
              <a:t>2. Show Products</a:t>
            </a:r>
          </a:p>
          <a:p>
            <a:r>
              <a:t>3. Add to Cart</a:t>
            </a:r>
          </a:p>
          <a:p>
            <a:r>
              <a:t>4. Generate Bill</a:t>
            </a:r>
          </a:p>
          <a:p>
            <a:r>
              <a:t>5. Clear Cart</a:t>
            </a:r>
          </a:p>
          <a:p>
            <a:r>
              <a:t>6. Find Product by 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and Displaying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add_product(id, name, price)</a:t>
            </a:r>
          </a:p>
          <a:p>
            <a:r>
              <a:t>show_products()</a:t>
            </a:r>
          </a:p>
          <a:p>
            <a:r>
              <a:t>- Lists all products</a:t>
            </a:r>
          </a:p>
          <a:p>
            <a:r>
              <a:t>- Console-formatted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add_item_to_cart(id, quantity)</a:t>
            </a:r>
          </a:p>
          <a:p>
            <a:r>
              <a:t>calculate_total()</a:t>
            </a:r>
          </a:p>
          <a:p>
            <a:r>
              <a:t>generate_bill()</a:t>
            </a:r>
          </a:p>
          <a:p>
            <a:r>
              <a:t>- Add products to cart</a:t>
            </a:r>
          </a:p>
          <a:p>
            <a:r>
              <a:t>- Show bill with total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Menu-based console UI</a:t>
            </a:r>
          </a:p>
          <a:p>
            <a:r>
              <a:t>- Login: admin/admin</a:t>
            </a:r>
          </a:p>
          <a:p>
            <a:r>
              <a:t>- Loop until exit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your console screenshot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215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Java Retail Shop Billing System</vt:lpstr>
      <vt:lpstr>Project Overview</vt:lpstr>
      <vt:lpstr>Class Overview</vt:lpstr>
      <vt:lpstr>Reading CSV File</vt:lpstr>
      <vt:lpstr>Core Functionalities</vt:lpstr>
      <vt:lpstr>Adding and Displaying Products</vt:lpstr>
      <vt:lpstr>Cart Operations</vt:lpstr>
      <vt:lpstr>User Interaction</vt:lpstr>
      <vt:lpstr>Sample Output Screenshot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LAKSHAN AMARASINGHE</cp:lastModifiedBy>
  <cp:revision>2</cp:revision>
  <dcterms:created xsi:type="dcterms:W3CDTF">2013-01-27T09:14:16Z</dcterms:created>
  <dcterms:modified xsi:type="dcterms:W3CDTF">2025-04-14T16:56:14Z</dcterms:modified>
  <cp:category/>
</cp:coreProperties>
</file>