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23" r:id="rId7"/>
    <p:sldId id="320" r:id="rId8"/>
    <p:sldId id="321" r:id="rId9"/>
    <p:sldId id="318" r:id="rId10"/>
    <p:sldId id="316" r:id="rId11"/>
    <p:sldId id="324" r:id="rId12"/>
    <p:sldId id="317" r:id="rId13"/>
    <p:sldId id="322" r:id="rId14"/>
    <p:sldId id="319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D323-628A-5F5D-8FA3-0B9BDF5F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C783E1-9BC0-D49B-EC64-1632AB2DB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B6542-2044-2420-4D0B-E65983C91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21268-1DE8-22C8-C291-9F6E967DB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BABF-741C-0C48-62BB-17B98BE1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E767A-0149-8923-61C6-AA9437B95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2078C-FE20-2FCF-2108-78117C21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25AAE-2AB0-1E60-351E-E1450D259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144" y="4242815"/>
            <a:ext cx="8588248" cy="22250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Retail Shop Billing System </a:t>
            </a:r>
            <a:br>
              <a:rPr lang="en-US" dirty="0"/>
            </a:br>
            <a:r>
              <a:rPr lang="en-US" dirty="0"/>
              <a:t>Java Mini Project</a:t>
            </a:r>
            <a:br>
              <a:rPr lang="en-US" dirty="0"/>
            </a:br>
            <a:r>
              <a:rPr lang="en-US" dirty="0"/>
              <a:t>Group 62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F38C1-7D29-64ED-3288-23B04BF0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C125-1C80-062C-1DF1-1CDBD4CC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5284"/>
            <a:ext cx="8549640" cy="1805709"/>
          </a:xfrm>
        </p:spPr>
        <p:txBody>
          <a:bodyPr/>
          <a:lstStyle/>
          <a:p>
            <a:pPr algn="ctr"/>
            <a:r>
              <a:rPr lang="en-US" dirty="0"/>
              <a:t>Exception Handling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7F87-00FD-89C4-E0AC-3F6FAB3085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36358" y="2180993"/>
            <a:ext cx="6095999" cy="2309726"/>
          </a:xfrm>
        </p:spPr>
        <p:txBody>
          <a:bodyPr/>
          <a:lstStyle/>
          <a:p>
            <a:r>
              <a:rPr lang="en-US" noProof="1"/>
              <a:t>These are the run time exceptions while impletation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2CC2226-33AF-0BF7-05E2-AF5CB0FF8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2192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722376"/>
            <a:ext cx="8295198" cy="745004"/>
          </a:xfrm>
        </p:spPr>
        <p:txBody>
          <a:bodyPr>
            <a:normAutofit fontScale="90000"/>
          </a:bodyPr>
          <a:lstStyle/>
          <a:p>
            <a:r>
              <a:rPr lang="en-US" dirty="0"/>
              <a:t>Division of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73224" y="1603526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418FAC-C588-8697-A852-49CFE9BA34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Convert the final PowerPoint into PDF file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731328"/>
            <a:ext cx="8641080" cy="1527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Requirement Gathering </a:t>
            </a:r>
            <a:br>
              <a:rPr lang="en-US" dirty="0"/>
            </a:br>
            <a:r>
              <a:rPr lang="en-US" dirty="0"/>
              <a:t>System Design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0B41-B1D5-68B0-A56D-D9B223F4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72" y="884237"/>
            <a:ext cx="5181600" cy="6075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69F9-185D-048E-5D7D-2980A3ACC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AE44-7D59-4C15-7B53-2216E77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5860"/>
            <a:ext cx="8449056" cy="57099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for Retail billing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E137-9A06-666A-BF00-1AE4B020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iagram of a customer">
            <a:extLst>
              <a:ext uri="{FF2B5EF4-FFF2-40B4-BE49-F238E27FC236}">
                <a16:creationId xmlns:a16="http://schemas.microsoft.com/office/drawing/2014/main" id="{D86AA1F5-E2C2-271A-811F-77BF6246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9" y="1310640"/>
            <a:ext cx="10906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95D7-D568-5364-9F93-F56AE2EA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A4EB-EA58-9E1D-151E-F75F89C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3836"/>
            <a:ext cx="7854696" cy="57099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 for Retail billing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6E2AB-5C25-41DE-E1B4-9DF9433E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4FB6BD-C4B2-7AF5-FFE1-857924D4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09" y="794829"/>
            <a:ext cx="4729944" cy="59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0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293609" cy="1646555"/>
          </a:xfrm>
        </p:spPr>
        <p:txBody>
          <a:bodyPr/>
          <a:lstStyle/>
          <a:p>
            <a:r>
              <a:rPr lang="en-US" dirty="0"/>
              <a:t>Explain the benefits of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User Friendly </a:t>
            </a:r>
            <a:r>
              <a:rPr lang="en-US" sz="2000" cap="none" dirty="0"/>
              <a:t>: User Friendly </a:t>
            </a:r>
            <a:r>
              <a:rPr lang="en-US" dirty="0"/>
              <a:t>Interface</a:t>
            </a:r>
            <a:endParaRPr lang="en-US" sz="2000" cap="none" dirty="0"/>
          </a:p>
          <a:p>
            <a:r>
              <a:rPr lang="en-US" sz="2000" b="1" cap="none" dirty="0"/>
              <a:t>Access Control</a:t>
            </a:r>
            <a:r>
              <a:rPr lang="en-US" sz="2000" cap="none" dirty="0"/>
              <a:t>: Our system is Protected by Password Authentication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sz="2000" cap="none" dirty="0"/>
          </a:p>
          <a:p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240280"/>
            <a:ext cx="6739128" cy="30764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Functions Development</a:t>
            </a:r>
          </a:p>
        </p:txBody>
      </p:sp>
      <p:pic>
        <p:nvPicPr>
          <p:cNvPr id="14" name="Picture Placeholder 13" descr="Programming data on computer monito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23" r="20323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0214-9AB1-58F4-B058-E15A16CC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ACB-1969-9414-F4CC-ED9E3C42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293609" cy="1646555"/>
          </a:xfrm>
        </p:spPr>
        <p:txBody>
          <a:bodyPr/>
          <a:lstStyle/>
          <a:p>
            <a:r>
              <a:rPr lang="en-US" dirty="0"/>
              <a:t>Explain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2166-2168-3D90-52D3-C68A721928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2000" cap="none" dirty="0"/>
          </a:p>
          <a:p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6594-AC5E-2D84-8DC8-688236F56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008" y="515111"/>
            <a:ext cx="6912864" cy="2118361"/>
          </a:xfrm>
        </p:spPr>
        <p:txBody>
          <a:bodyPr/>
          <a:lstStyle/>
          <a:p>
            <a:r>
              <a:rPr lang="en-US" dirty="0"/>
              <a:t>Quality Assurance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58385" y="3633494"/>
            <a:ext cx="6574536" cy="2389736"/>
          </a:xfrm>
        </p:spPr>
        <p:txBody>
          <a:bodyPr/>
          <a:lstStyle/>
          <a:p>
            <a:r>
              <a:rPr lang="en-US" dirty="0"/>
              <a:t>Beautifully Designed Retail Shop System with zero bugs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35</TotalTime>
  <Words>117</Words>
  <Application>Microsoft Office PowerPoint</Application>
  <PresentationFormat>Widescreen</PresentationFormat>
  <Paragraphs>37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Retail Shop Billing System  Java Mini Project Group 62</vt:lpstr>
      <vt:lpstr>Requirement Gathering  System Design and  Documentation</vt:lpstr>
      <vt:lpstr>PowerPoint Presentation</vt:lpstr>
      <vt:lpstr>Use CASE DIAGRAM for Retail billing system</vt:lpstr>
      <vt:lpstr>Class diagram for Retail billing system</vt:lpstr>
      <vt:lpstr>Explain the benefits of our system</vt:lpstr>
      <vt:lpstr>Classes  and  Functions Development</vt:lpstr>
      <vt:lpstr>Explain the Functions</vt:lpstr>
      <vt:lpstr>Quality Assurance</vt:lpstr>
      <vt:lpstr>Exception Handling and Testing</vt:lpstr>
      <vt:lpstr>Division of Workload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LAKSHAN AMARASINGHE</dc:creator>
  <cp:lastModifiedBy>LAKSHAN AMARASINGHE</cp:lastModifiedBy>
  <cp:revision>3</cp:revision>
  <dcterms:created xsi:type="dcterms:W3CDTF">2025-04-08T20:54:00Z</dcterms:created>
  <dcterms:modified xsi:type="dcterms:W3CDTF">2025-04-08T21:39:15Z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