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7A88A-BD69-4FB2-BF26-8B1A821B3245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18B-E2DF-4BA5-A8E5-D5191B0A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etcode.com/problems/contains-duplicate-ii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etcode.com/problems/minimum-absolute-differenc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squares-of-a-sorted-array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3su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ongest-mountain-in-arra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2" y="260252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r>
              <a:rPr 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Leetcode</a:t>
            </a:r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problems in all </a:t>
            </a:r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lang="en-US" sz="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27040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Contains Duplicate II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20"/>
            <a:ext cx="4131926" cy="3563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455" y="2333914"/>
            <a:ext cx="3187698" cy="2216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72" y="1968046"/>
            <a:ext cx="3416003" cy="25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27040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Minimum Absolute Difference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4" y="1290342"/>
            <a:ext cx="4107458" cy="459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46" y="1892980"/>
            <a:ext cx="3208154" cy="2846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892" y="1703434"/>
            <a:ext cx="3897363" cy="3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8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hlinkClick r:id="rId2"/>
              </a:rPr>
              <a:t>Contains Duplicate</a:t>
            </a:r>
            <a:endParaRPr lang="en-IN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8" y="1496106"/>
            <a:ext cx="5495193" cy="3961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527" y="1496106"/>
            <a:ext cx="5032296" cy="3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- </a:t>
            </a:r>
            <a:r>
              <a:rPr lang="en-I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</a:t>
            </a:r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Pointers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Best Time to Buy and Sell Stock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" y="1501987"/>
            <a:ext cx="6582723" cy="430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287" y="1809718"/>
            <a:ext cx="3556432" cy="3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3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Squares of a Sorted </a:t>
            </a:r>
            <a:r>
              <a:rPr lang="en-US" sz="4000" b="1" dirty="0" smtClean="0">
                <a:hlinkClick r:id="rId2"/>
              </a:rPr>
              <a:t>Array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8" y="1587140"/>
            <a:ext cx="4334547" cy="4132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391" y="1288899"/>
            <a:ext cx="3516129" cy="47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3Sum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1" y="1389185"/>
            <a:ext cx="3759553" cy="4396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038" y="2117366"/>
            <a:ext cx="1982231" cy="204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83" y="1793632"/>
            <a:ext cx="3727620" cy="2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40" y="1761033"/>
            <a:ext cx="4102699" cy="2968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27040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3"/>
              </a:rPr>
              <a:t>Longest Mountain in Array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" y="1630746"/>
            <a:ext cx="3933569" cy="3448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712" y="2086538"/>
            <a:ext cx="2776721" cy="23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– Sliding Window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7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803</TotalTime>
  <Words>39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2024-12-26T11:29:55Z</dcterms:created>
  <dcterms:modified xsi:type="dcterms:W3CDTF">2024-12-29T16:27:43Z</dcterms:modified>
</cp:coreProperties>
</file>